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8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99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22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915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91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4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455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270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35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85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5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9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38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7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80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0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3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D090874-4C1C-439F-A4B5-8DB38D7791F6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7D35D6E-F507-4730-8C2C-7BA85568C5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78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5056" y="1201236"/>
            <a:ext cx="8825658" cy="2677648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Примеры мобильности по мультфильмам и фильмам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0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5249" y="973668"/>
            <a:ext cx="7181118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Вертикальная мобильность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127" y="2603500"/>
            <a:ext cx="3967702" cy="391657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1.Главный герой Павел Смирнов начинает работать на заводе и постепенно продвигается по карьерной лестнице становясь бригадиром, а затем начальником цеха.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2. Девушка Катя которая, работает на заводе, вступает в партию и начинает активно участвовать в общественной жизни. Благодаря своим успехам в политике она становится депутатом городского совета и получает возможность влиять на принятие решений, которые касаются жизни граждан.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895" y="2603500"/>
            <a:ext cx="6554044" cy="37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7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7440" y="973668"/>
            <a:ext cx="7538927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Горизонтальная мобильность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150" y="2603500"/>
            <a:ext cx="4158533" cy="34163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1. Переезд главного героя из одного района Москвы в другой.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2. Смена места работы без изменения должности и зарплаты.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3. Переход на другую работу в рамках одной компании или отрасли.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487" y="2603500"/>
            <a:ext cx="6453908" cy="363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7440" y="973668"/>
            <a:ext cx="7538927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Вертикальная мобильность 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370" y="2603499"/>
            <a:ext cx="4492487" cy="3972229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1. Повышение учителя в должности от простого преподавателя до директора школы.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2. Изменение социального статуса учителя после переезда в город и получения более высокой зарплаты.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3. Главный герой фильма становится известным писателем и получает признание общества.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650" y="2603501"/>
            <a:ext cx="5790745" cy="374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268" y="973668"/>
            <a:ext cx="7674099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Горизонтальная мобильность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956" y="2603499"/>
            <a:ext cx="4524292" cy="3765495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Из горизонтальной мобильности рассматривается только смена места работы главного героя, который переходит из одной школы в другую, сохраняя свою должность.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529" y="2603500"/>
            <a:ext cx="6552857" cy="36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7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4116" y="1630606"/>
            <a:ext cx="9177530" cy="1526062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Спасибо за внимание!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91707" y="6025734"/>
            <a:ext cx="2657462" cy="526140"/>
          </a:xfrm>
        </p:spPr>
        <p:txBody>
          <a:bodyPr/>
          <a:lstStyle/>
          <a:p>
            <a:r>
              <a:rPr lang="ru-RU" dirty="0" smtClean="0"/>
              <a:t>Поставьте 10 пж</a:t>
            </a:r>
            <a:r>
              <a:rPr lang="ru-RU" dirty="0"/>
              <a:t> </a:t>
            </a:r>
            <a:r>
              <a:rPr lang="ru-RU" dirty="0" smtClean="0"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9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0" y="973668"/>
            <a:ext cx="7721807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Вертикальная мобильность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823" y="2587597"/>
            <a:ext cx="4204225" cy="394837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1. Эльза становится королевой Эренделла после смерти своего отца.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2. Анна( младшая сестра Эльзы) становится принцессой после замужества с принцем Хансом.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3. Кристофф простой парень из деревни становится королевским охотником.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4. Свен олень становится преданным животным Анны.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701" y="2587597"/>
            <a:ext cx="6736620" cy="378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4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8027" y="973668"/>
            <a:ext cx="7308339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Горизонтальная мобильность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543" y="2603500"/>
            <a:ext cx="4945712" cy="34163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1.Эльза перемещается из своего королевства в соседнее, чтобы выйти замуж за принца.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2. Младшая сестра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</a:rPr>
              <a:t>Э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льзы отправляется в путешествие, чтобы найти сестру и узнать причину её исчезновения.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3. Кристофф сирота становится членом большой семьи тролей. </a:t>
            </a:r>
          </a:p>
          <a:p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25" y="2603500"/>
            <a:ext cx="5542059" cy="415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125" y="973668"/>
            <a:ext cx="7324242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Вертикальная мобильность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753" y="2587596"/>
            <a:ext cx="5977366" cy="388476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1. Главная героиня зайчиха Джуди начинает с низкого социального статуса, но благодаря своим усилиям она становится полицейским.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2.  Лисёнок Ник, который начинал свою карьеру как мошенник, но благодаря обучению стал успешным стражей порядка.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3. Крольчиха Белла, которая из обычной работницы ресторана становится бизнесвумен.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4. Лис, который начинает работать в полиции как обычный патрульный, но благодаря своим навыкам становится детективом.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119" y="2587596"/>
            <a:ext cx="5563263" cy="370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8271" y="973668"/>
            <a:ext cx="7348096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Горизонтальная мобильность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728" y="2418908"/>
            <a:ext cx="5678225" cy="3785483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10899" y="2603500"/>
            <a:ext cx="4442764" cy="34163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1. Персонажи разных видов сотрудничают друг с другом , несмотря на различие в образе жизни, что подчеркивает равенство между разными видами животных.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2. Зайчиха Джуди может перейти на другую работу или открыть собственный бизнес, не меняя своего вида и социального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статуса.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9489" y="973668"/>
            <a:ext cx="7546878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Вертикальная мобильность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841" y="2762526"/>
            <a:ext cx="4029295" cy="34163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1. Райли становится президентом студенческого совета.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2. Радость получает повышение до должности директора.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3. Брезгливость становится королевой всех эмоций.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4. Страх становится главным советником Райли.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625" y="2603500"/>
            <a:ext cx="5948032" cy="39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6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047" y="973668"/>
            <a:ext cx="7801320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Горизонтальная мобильность 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531" y="2630777"/>
            <a:ext cx="4410959" cy="34163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Горизонтальная мобильность проявляется в том, что все эмоции Райли переезжают с ней в новый дом, что приводит к изменению в их окружении и их взаимодействию с другими персонажами, но не влияет на их социальный статус и положение в семье.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40" y="2630777"/>
            <a:ext cx="6683514" cy="375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1781" y="973668"/>
            <a:ext cx="7594586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Вертикальная мобильность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981" y="2603499"/>
            <a:ext cx="4524292" cy="353490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1. Главная героиня Любовь Орлова сначала была простой актрисой театра, но благодаря своему таланту и упорству стала звездой советского кино.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2. Григорий Александров( режиссёр фильма) начинал свою карьеру как ассистент, но благодаря своим способностям стал одним из самых известных режиссёров советского кино.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3. Коровьёв, которого сыграл Михаил Пуговкин изначально был простым рабочим на заводе, но благодаря своему остроумию стал успешным мошенником.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78" y="2455338"/>
            <a:ext cx="5772151" cy="40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6466" y="973668"/>
            <a:ext cx="7379901" cy="70696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Горизонтальная мобильность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810" y="2603500"/>
            <a:ext cx="3999506" cy="34163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</a:rPr>
              <a:t>Горизонтальной мобильности в этом фильме нет. Так как отсутствуют примеры перехода героев в другие социальные группы или изменения их статуса.</a:t>
            </a:r>
            <a:endParaRPr lang="ru-RU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12" y="2630557"/>
            <a:ext cx="67627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Другая 3">
      <a:dk1>
        <a:srgbClr val="EBE1FC"/>
      </a:dk1>
      <a:lt1>
        <a:sysClr val="window" lastClr="FFFFFF"/>
      </a:lt1>
      <a:dk2>
        <a:srgbClr val="A275F2"/>
      </a:dk2>
      <a:lt2>
        <a:srgbClr val="EBEBEB"/>
      </a:lt2>
      <a:accent1>
        <a:srgbClr val="EBE1FC"/>
      </a:accent1>
      <a:accent2>
        <a:srgbClr val="D7C3F9"/>
      </a:accent2>
      <a:accent3>
        <a:srgbClr val="C3A6F7"/>
      </a:accent3>
      <a:accent4>
        <a:srgbClr val="641AEA"/>
      </a:accent4>
      <a:accent5>
        <a:srgbClr val="9B6BF2"/>
      </a:accent5>
      <a:accent6>
        <a:srgbClr val="D53DD0"/>
      </a:accent6>
      <a:hlink>
        <a:srgbClr val="641AEA"/>
      </a:hlink>
      <a:folHlink>
        <a:srgbClr val="420EA0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133</TotalTime>
  <Words>585</Words>
  <Application>Microsoft Office PowerPoint</Application>
  <PresentationFormat>Широкоэкранный</PresentationFormat>
  <Paragraphs>46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Wingdings</vt:lpstr>
      <vt:lpstr>Wingdings 3</vt:lpstr>
      <vt:lpstr>Совет директоров</vt:lpstr>
      <vt:lpstr>Примеры мобильности по мультфильмам и фильмам</vt:lpstr>
      <vt:lpstr>Вертикальная мобильность</vt:lpstr>
      <vt:lpstr>Горизонтальная мобильность</vt:lpstr>
      <vt:lpstr>Вертикальная мобильность</vt:lpstr>
      <vt:lpstr>Горизонтальная мобильность</vt:lpstr>
      <vt:lpstr>Вертикальная мобильность</vt:lpstr>
      <vt:lpstr>Горизонтальная мобильность </vt:lpstr>
      <vt:lpstr>Вертикальная мобильность</vt:lpstr>
      <vt:lpstr>Горизонтальная мобильность</vt:lpstr>
      <vt:lpstr>Вертикальная мобильность</vt:lpstr>
      <vt:lpstr>Горизонтальная мобильность</vt:lpstr>
      <vt:lpstr>Вертикальная мобильность </vt:lpstr>
      <vt:lpstr>Горизонтальная мобильность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Примеры мобильности по мутфильмам и фильмам</dc:title>
  <dc:creator>MTX2024</dc:creator>
  <cp:lastModifiedBy>MTX2024</cp:lastModifiedBy>
  <cp:revision>15</cp:revision>
  <dcterms:created xsi:type="dcterms:W3CDTF">2024-10-07T13:09:05Z</dcterms:created>
  <dcterms:modified xsi:type="dcterms:W3CDTF">2024-10-07T21:49:15Z</dcterms:modified>
</cp:coreProperties>
</file>