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5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D1A0-84FC-4709-AA08-23E7400E21B6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045E3A-EC18-4E03-833C-067B7C19122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D1A0-84FC-4709-AA08-23E7400E21B6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5E3A-EC18-4E03-833C-067B7C1912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D1A0-84FC-4709-AA08-23E7400E21B6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5E3A-EC18-4E03-833C-067B7C1912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D1A0-84FC-4709-AA08-23E7400E21B6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5E3A-EC18-4E03-833C-067B7C1912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D1A0-84FC-4709-AA08-23E7400E21B6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5E3A-EC18-4E03-833C-067B7C19122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D1A0-84FC-4709-AA08-23E7400E21B6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5E3A-EC18-4E03-833C-067B7C19122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D1A0-84FC-4709-AA08-23E7400E21B6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5E3A-EC18-4E03-833C-067B7C19122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D1A0-84FC-4709-AA08-23E7400E21B6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5E3A-EC18-4E03-833C-067B7C1912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D1A0-84FC-4709-AA08-23E7400E21B6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5E3A-EC18-4E03-833C-067B7C1912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D1A0-84FC-4709-AA08-23E7400E21B6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5E3A-EC18-4E03-833C-067B7C1912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6D1A0-84FC-4709-AA08-23E7400E21B6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45E3A-EC18-4E03-833C-067B7C1912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196D1A0-84FC-4709-AA08-23E7400E21B6}" type="datetimeFigureOut">
              <a:rPr lang="ru-RU" smtClean="0"/>
              <a:t>18.03.2024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A045E3A-EC18-4E03-833C-067B7C19122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2" name="Picture 4" descr="Информация – Бесплатные иконки: знак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688671"/>
            <a:ext cx="1718320" cy="1718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Стрелка влево 14"/>
          <p:cNvSpPr/>
          <p:nvPr/>
        </p:nvSpPr>
        <p:spPr>
          <a:xfrm rot="2940329">
            <a:off x="2774114" y="2418118"/>
            <a:ext cx="1049843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4" name="Picture 6" descr="Автоматизация производства - PRO РОБОТОВ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62" y="390667"/>
            <a:ext cx="3285174" cy="1745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Стрелка влево 18"/>
          <p:cNvSpPr/>
          <p:nvPr/>
        </p:nvSpPr>
        <p:spPr>
          <a:xfrm rot="8043944">
            <a:off x="5251424" y="2427565"/>
            <a:ext cx="1049843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6" name="Picture 8" descr="eCommerce для новичков / Хабр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0501" y="210942"/>
            <a:ext cx="3384376" cy="1961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Обучение персонала - Современные технологии управления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406992"/>
            <a:ext cx="2765034" cy="233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База данных: назначение и сфера применения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6321" y="4610716"/>
            <a:ext cx="3377679" cy="2130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Стрелка влево 28"/>
          <p:cNvSpPr/>
          <p:nvPr/>
        </p:nvSpPr>
        <p:spPr>
          <a:xfrm rot="12944182">
            <a:off x="5312863" y="4359759"/>
            <a:ext cx="1049843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лево 20"/>
          <p:cNvSpPr/>
          <p:nvPr/>
        </p:nvSpPr>
        <p:spPr>
          <a:xfrm rot="18829983">
            <a:off x="2932678" y="4368400"/>
            <a:ext cx="1049843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Заголовок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458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38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Исполнительная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user1</dc:creator>
  <cp:lastModifiedBy>user1</cp:lastModifiedBy>
  <cp:revision>4</cp:revision>
  <dcterms:created xsi:type="dcterms:W3CDTF">2024-03-18T07:00:13Z</dcterms:created>
  <dcterms:modified xsi:type="dcterms:W3CDTF">2024-03-18T07:38:49Z</dcterms:modified>
</cp:coreProperties>
</file>