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Византийская империя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Ярослав\Downloads\372245_html_622176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Историческая справка:</a:t>
            </a:r>
            <a:r>
              <a:rPr lang="ru-RU" sz="3200" dirty="0" smtClean="0">
                <a:solidFill>
                  <a:srgbClr val="FFC000"/>
                </a:solidFill>
              </a:rPr>
              <a:t> «Город был основан императором Константином в 330 году, после того, как он разрешил свободно исповедовать христианское вероучение на территории всей Римской империи. В христианской религии Константин видел опору государства. Однако языческая знать Рима была настолько сильна и опасна, что Константину, разрешившему христианскую веру, пришлось переносить столицу на другой, более спокойный конец империи.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Его выбор был достаточно обоснован: в 4 веке, в силу похолодания климата, началось великое переселение народов, и на северо-восточных границах империи стало неспокойно. К тому же, христианская вера была больше распространена на востоке империи (ближе к Иерусалиму), нежели в окрестностях Рима.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Образование новой столицы на территории империи – привело к соперничеству Рима и Константинополя. В итоге – государство распалось на 2 части: восточную и западную. Лишившись половины своей территории, Рим заметно ослабел и не смог противостоять варварским вторжениям.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Константинополь же, находившийся немного в стороне от происходивших событий, и поддерживаемый христианской верой и сильной императорской властью, – смог выдержать эпоху переселения народов и выйти из неё сильнейшей мировой державой. 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FFC000"/>
                </a:solidFill>
              </a:rPr>
              <a:t>Основные события:</a:t>
            </a:r>
            <a:br>
              <a:rPr lang="ru-RU" sz="2400" u="sng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- 313 год </a:t>
            </a:r>
            <a:r>
              <a:rPr lang="ru-RU" sz="2400" dirty="0" smtClean="0">
                <a:solidFill>
                  <a:srgbClr val="FFC000"/>
                </a:solidFill>
              </a:rPr>
              <a:t>– император Константин провозглашает христианство официальной религией Римской империи;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- 330 год</a:t>
            </a:r>
            <a:r>
              <a:rPr lang="ru-RU" sz="2400" dirty="0" smtClean="0">
                <a:solidFill>
                  <a:srgbClr val="FFC000"/>
                </a:solidFill>
              </a:rPr>
              <a:t> – столицей Римской империи становится город Константинополь;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- 395 год</a:t>
            </a:r>
            <a:r>
              <a:rPr lang="ru-RU" sz="2400" dirty="0" smtClean="0">
                <a:solidFill>
                  <a:srgbClr val="FFC000"/>
                </a:solidFill>
              </a:rPr>
              <a:t> – Римская империя разделяется на Западную и Восточную;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- 410 год</a:t>
            </a:r>
            <a:r>
              <a:rPr lang="ru-RU" sz="2400" dirty="0" smtClean="0">
                <a:solidFill>
                  <a:srgbClr val="FFC000"/>
                </a:solidFill>
              </a:rPr>
              <a:t> – начинаются варварские вторжения на территорию Западной Римской империи;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- 476 год</a:t>
            </a:r>
            <a:r>
              <a:rPr lang="ru-RU" sz="2400" dirty="0" smtClean="0">
                <a:solidFill>
                  <a:srgbClr val="FFC000"/>
                </a:solidFill>
              </a:rPr>
              <a:t> – Западная Римская империя разрушается под ударами варваров.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Карта Западной и Восточной Римской империи, наложенная на границы современных государств.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Ярослав\Downloads\ESS_PasteBitmap0252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В состав Византии входили территории: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Греции и Македонии;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Малой Азии;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Сирии и Палестины;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Египта.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Являясь самым сильным государством мира, Византия могла не только защищать свои границы от варваров, но – даже вести завоевательные войны.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В 395 году огромная Римская империя разделилась на 2 государства: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Западную Римскую империю (с центром в г. Рим);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- Восточную Римскую империю (с центром в г. Константинополь).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heatron.byzantion.ru/uploads/att-453728fc1dc0ez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Вершины своего могущества империя достигла в годы правления </a:t>
            </a:r>
            <a:r>
              <a:rPr lang="ru-RU" dirty="0" smtClean="0">
                <a:solidFill>
                  <a:srgbClr val="FF0000"/>
                </a:solidFill>
              </a:rPr>
              <a:t>Юстиниана</a:t>
            </a:r>
            <a:r>
              <a:rPr lang="ru-RU" dirty="0" smtClean="0">
                <a:solidFill>
                  <a:srgbClr val="FFC000"/>
                </a:solidFill>
              </a:rPr>
              <a:t> (527-565).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Ярослав\Downloads\Meister_von_San_Vitale_in_Rav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3773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Основным правилом Юстиниана было:</a:t>
            </a:r>
            <a:br>
              <a:rPr lang="ru-RU" u="sng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- единое государство;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единый закон;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единая вера.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За годы его правления византийскими юристами были отобраны самые лучшие законы Римской империи, вошедшие в сборник </a:t>
            </a:r>
            <a:r>
              <a:rPr lang="ru-RU" sz="4400" dirty="0" smtClean="0">
                <a:solidFill>
                  <a:srgbClr val="FF0000"/>
                </a:solidFill>
              </a:rPr>
              <a:t>«Кодекс Юстиниана»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Благодаря этому труду для будущих поколений было сохранено </a:t>
            </a:r>
            <a:r>
              <a:rPr lang="ru-RU" dirty="0" smtClean="0">
                <a:solidFill>
                  <a:srgbClr val="92D050"/>
                </a:solidFill>
              </a:rPr>
              <a:t>римское право.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 основе </a:t>
            </a:r>
            <a:r>
              <a:rPr lang="ru-RU" dirty="0" smtClean="0">
                <a:solidFill>
                  <a:srgbClr val="FF0000"/>
                </a:solidFill>
              </a:rPr>
              <a:t>«Кодекса Юстиниана» </a:t>
            </a:r>
            <a:r>
              <a:rPr lang="ru-RU" dirty="0" smtClean="0">
                <a:solidFill>
                  <a:srgbClr val="FFC000"/>
                </a:solidFill>
              </a:rPr>
              <a:t>многие столетия после – </a:t>
            </a:r>
            <a:r>
              <a:rPr lang="ru-RU" u="sng" dirty="0" smtClean="0">
                <a:solidFill>
                  <a:srgbClr val="FFFF00"/>
                </a:solidFill>
              </a:rPr>
              <a:t>писались законы большинства европейских государств.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На римском праве – </a:t>
            </a:r>
            <a:r>
              <a:rPr lang="ru-RU" sz="6000" dirty="0" smtClean="0">
                <a:solidFill>
                  <a:srgbClr val="FFC000"/>
                </a:solidFill>
              </a:rPr>
              <a:t>основаны законодательные системы стран мира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Юстиниан</a:t>
            </a:r>
            <a:r>
              <a:rPr lang="ru-RU" sz="5400" dirty="0" smtClean="0">
                <a:solidFill>
                  <a:srgbClr val="FFC000"/>
                </a:solidFill>
              </a:rPr>
              <a:t> вёл успешные завоевательные войны, мечтая восстановить </a:t>
            </a:r>
            <a:r>
              <a:rPr lang="ru-RU" sz="5400" dirty="0" smtClean="0">
                <a:solidFill>
                  <a:srgbClr val="92D050"/>
                </a:solidFill>
              </a:rPr>
              <a:t>Римскую империю</a:t>
            </a:r>
            <a:r>
              <a:rPr lang="ru-RU" sz="5400" dirty="0" smtClean="0">
                <a:solidFill>
                  <a:srgbClr val="FFC000"/>
                </a:solidFill>
              </a:rPr>
              <a:t> в прежних границах.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Ярослав\Downloads\Византия-на-Северном-Кавказ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Ярослав\Downloads\map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Юстиниану</a:t>
            </a:r>
            <a:r>
              <a:rPr lang="ru-RU" dirty="0" smtClean="0">
                <a:solidFill>
                  <a:srgbClr val="FFC000"/>
                </a:solidFill>
              </a:rPr>
              <a:t> удалось завоевать территории современных </a:t>
            </a:r>
            <a:r>
              <a:rPr lang="ru-RU" dirty="0" smtClean="0">
                <a:solidFill>
                  <a:srgbClr val="92D050"/>
                </a:solidFill>
              </a:rPr>
              <a:t>Италии</a:t>
            </a:r>
            <a:r>
              <a:rPr lang="ru-RU" dirty="0" smtClean="0">
                <a:solidFill>
                  <a:srgbClr val="FFC000"/>
                </a:solidFill>
              </a:rPr>
              <a:t> и </a:t>
            </a:r>
            <a:r>
              <a:rPr lang="ru-RU" dirty="0" smtClean="0">
                <a:solidFill>
                  <a:srgbClr val="92D050"/>
                </a:solidFill>
              </a:rPr>
              <a:t>Испании</a:t>
            </a:r>
            <a:r>
              <a:rPr lang="ru-RU" dirty="0" smtClean="0">
                <a:solidFill>
                  <a:srgbClr val="FFC000"/>
                </a:solidFill>
              </a:rPr>
              <a:t>, а также – </a:t>
            </a:r>
            <a:r>
              <a:rPr lang="ru-RU" dirty="0" smtClean="0">
                <a:solidFill>
                  <a:srgbClr val="92D050"/>
                </a:solidFill>
              </a:rPr>
              <a:t>Северную Африку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рослав\Downloads\jYuWq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6572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Для укрепления могущества своей державы – он строил </a:t>
            </a:r>
            <a:r>
              <a:rPr lang="ru-RU" sz="5400" dirty="0" smtClean="0">
                <a:solidFill>
                  <a:srgbClr val="92D050"/>
                </a:solidFill>
              </a:rPr>
              <a:t>дороги, города, крепости и храмы.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Ярослав\Downloads\afiny-monastyr-dafn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Однако после смерти Юстиниана – все завоёванные им территории вышли из-под контроля Византии.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 конца 6 века</a:t>
            </a:r>
            <a:r>
              <a:rPr lang="ru-RU" dirty="0" smtClean="0">
                <a:solidFill>
                  <a:srgbClr val="FFC000"/>
                </a:solidFill>
              </a:rPr>
              <a:t> с севера на Византию начинают совершать набеги крепнущие </a:t>
            </a:r>
            <a:r>
              <a:rPr lang="ru-RU" dirty="0" smtClean="0">
                <a:solidFill>
                  <a:srgbClr val="00B0F0"/>
                </a:solidFill>
              </a:rPr>
              <a:t>славяне.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6.imhonet.ru/photos/out/9404ccbe/6015682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2"/>
            <a:ext cx="678661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ходе сражений с могущественной Византией – они приобретают боевой опыт и постепенно заселяют север империи, впоследствии становясь мирными жителями.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 7 века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с юга на Византию начинают свои вторжения </a:t>
            </a:r>
            <a:r>
              <a:rPr lang="ru-RU" dirty="0" smtClean="0">
                <a:solidFill>
                  <a:srgbClr val="FFFF00"/>
                </a:solidFill>
              </a:rPr>
              <a:t>арабы.</a:t>
            </a:r>
            <a:r>
              <a:rPr lang="ru-RU" dirty="0" smtClean="0">
                <a:solidFill>
                  <a:srgbClr val="FFC000"/>
                </a:solidFill>
              </a:rPr>
              <a:t> Постепенно им удаётся захватить Северную Африку, Египет и Палестину.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static.islam.kz/uploads/images/ndC/pVN/bI0IprBVKN4aX7b6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 византийской культуре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5298" name="Picture 2" descr="http://mediasubs.ru/group/uploads/ro/rossiya-evropa-amerika-dalee-vezde/image/1413218658-472807-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4846649" cy="4543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В 5-9 веках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Византия</a:t>
            </a:r>
            <a:r>
              <a:rPr lang="ru-RU" dirty="0" smtClean="0">
                <a:solidFill>
                  <a:srgbClr val="FFC000"/>
                </a:solidFill>
              </a:rPr>
              <a:t> являлась государством </a:t>
            </a:r>
            <a:r>
              <a:rPr lang="ru-RU" u="sng" dirty="0" smtClean="0">
                <a:solidFill>
                  <a:srgbClr val="FFC000"/>
                </a:solidFill>
              </a:rPr>
              <a:t>с самой развитой в мире культурой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Это можно объяснить тем, что страна являлась не только наследницей культур </a:t>
            </a:r>
            <a:r>
              <a:rPr lang="ru-RU" dirty="0" smtClean="0">
                <a:solidFill>
                  <a:srgbClr val="FFFF00"/>
                </a:solidFill>
              </a:rPr>
              <a:t>Греции</a:t>
            </a:r>
            <a:r>
              <a:rPr lang="ru-RU" dirty="0" smtClean="0">
                <a:solidFill>
                  <a:srgbClr val="FFC000"/>
                </a:solidFill>
              </a:rPr>
              <a:t> и </a:t>
            </a:r>
            <a:r>
              <a:rPr lang="ru-RU" dirty="0" smtClean="0">
                <a:solidFill>
                  <a:srgbClr val="FFFF00"/>
                </a:solidFill>
              </a:rPr>
              <a:t>Рима</a:t>
            </a:r>
            <a:r>
              <a:rPr lang="ru-RU" dirty="0" smtClean="0">
                <a:solidFill>
                  <a:srgbClr val="FFC000"/>
                </a:solidFill>
              </a:rPr>
              <a:t>, но и </a:t>
            </a:r>
            <a:r>
              <a:rPr lang="ru-RU" dirty="0" smtClean="0">
                <a:solidFill>
                  <a:srgbClr val="FFFF00"/>
                </a:solidFill>
              </a:rPr>
              <a:t>государств Востока</a:t>
            </a:r>
            <a:r>
              <a:rPr lang="ru-RU" dirty="0" smtClean="0">
                <a:solidFill>
                  <a:srgbClr val="FFC000"/>
                </a:solidFill>
              </a:rPr>
              <a:t> (например – Египта).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Западная Римская империя в 5 веке – разрушилась под натиском варваров.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Ярослав\Downloads\походы-германц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88565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rgbClr val="FFC000"/>
                </a:solidFill>
              </a:rPr>
              <a:t>Наибольшее влияние византийская культура оказала на обитавшие по соседству славянские народы, которые приняли от Византии:</a:t>
            </a:r>
            <a:br>
              <a:rPr lang="ru-RU" sz="3200" u="sng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- христианскую веру;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- законодательство;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- письменность;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- богатейшие научные знания в различных областях (история, география, химия, медицина…);</a:t>
            </a:r>
            <a:r>
              <a:rPr lang="ru-RU" sz="3200" dirty="0" smtClean="0">
                <a:solidFill>
                  <a:srgbClr val="92D050"/>
                </a:solidFill>
              </a:rPr>
              <a:t/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- архитектурные и художественные изыски.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Население Византии являлось </a:t>
            </a:r>
            <a:r>
              <a:rPr lang="ru-RU" dirty="0" smtClean="0">
                <a:solidFill>
                  <a:srgbClr val="FFFF00"/>
                </a:solidFill>
              </a:rPr>
              <a:t>самым грамотным</a:t>
            </a:r>
            <a:r>
              <a:rPr lang="ru-RU" dirty="0" smtClean="0">
                <a:solidFill>
                  <a:srgbClr val="92D050"/>
                </a:solidFill>
              </a:rPr>
              <a:t> среди всех народов мира той эпохи.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Государственным языком империи являлся </a:t>
            </a:r>
            <a:r>
              <a:rPr lang="ru-RU" dirty="0" smtClean="0">
                <a:solidFill>
                  <a:srgbClr val="FFFF00"/>
                </a:solidFill>
              </a:rPr>
              <a:t>греческий язык.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ooklex.com/e.o/slides/maneth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рослав\Downloads\barba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58245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Восточная Римская империя – устояла и стала самой сильной державой мира.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Ярослав\Downloads\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29600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Название </a:t>
            </a:r>
            <a:r>
              <a:rPr lang="ru-RU" sz="4400" dirty="0" smtClean="0">
                <a:solidFill>
                  <a:srgbClr val="FFFF00"/>
                </a:solidFill>
              </a:rPr>
              <a:t>Византия</a:t>
            </a:r>
            <a:r>
              <a:rPr lang="ru-RU" sz="4400" dirty="0" smtClean="0">
                <a:solidFill>
                  <a:srgbClr val="FFC000"/>
                </a:solidFill>
              </a:rPr>
              <a:t> – произошло от названия греческого города </a:t>
            </a:r>
            <a:r>
              <a:rPr lang="ru-RU" sz="4400" dirty="0" err="1" smtClean="0">
                <a:solidFill>
                  <a:srgbClr val="FF0000"/>
                </a:solidFill>
              </a:rPr>
              <a:t>Византий</a:t>
            </a:r>
            <a:r>
              <a:rPr lang="ru-RU" sz="4400" dirty="0" smtClean="0">
                <a:solidFill>
                  <a:srgbClr val="FFC000"/>
                </a:solidFill>
              </a:rPr>
              <a:t>, на месте которого римский </a:t>
            </a:r>
            <a:r>
              <a:rPr lang="ru-RU" sz="4400" dirty="0" smtClean="0">
                <a:solidFill>
                  <a:srgbClr val="92D050"/>
                </a:solidFill>
              </a:rPr>
              <a:t>император Константин</a:t>
            </a:r>
            <a:r>
              <a:rPr lang="ru-RU" sz="4400" dirty="0" smtClean="0">
                <a:solidFill>
                  <a:srgbClr val="FFC000"/>
                </a:solidFill>
              </a:rPr>
              <a:t> –основал будущую столицу – город </a:t>
            </a:r>
            <a:r>
              <a:rPr lang="ru-RU" sz="4400" dirty="0" smtClean="0">
                <a:solidFill>
                  <a:srgbClr val="FF0000"/>
                </a:solidFill>
              </a:rPr>
              <a:t>Константинополь.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рослав\Downloads\1416037045_konstantinopol-vremen-rascveta-vizantiyskoy-impe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514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C000"/>
                </a:solidFill>
              </a:rPr>
              <a:t>Этот город стал очень быстро развиваться благодаря выгодному расположению. Он находился на перекрёстке торговых путей: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FF00"/>
                </a:solidFill>
              </a:rPr>
              <a:t>- </a:t>
            </a:r>
            <a:r>
              <a:rPr lang="ru-RU" i="1" u="sng" dirty="0" smtClean="0">
                <a:solidFill>
                  <a:srgbClr val="FFFF00"/>
                </a:solidFill>
              </a:rPr>
              <a:t>сухопутного (из Европы в Азию);</a:t>
            </a:r>
            <a:br>
              <a:rPr lang="ru-RU" i="1" u="sng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- </a:t>
            </a:r>
            <a:r>
              <a:rPr lang="ru-RU" u="sng" dirty="0" smtClean="0">
                <a:solidFill>
                  <a:srgbClr val="00B0F0"/>
                </a:solidFill>
              </a:rPr>
              <a:t>морского  (из Средиземного моря в Чёрное).</a:t>
            </a:r>
            <a:endParaRPr lang="ru-RU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Words>535</Words>
  <Application>Microsoft Office PowerPoint</Application>
  <PresentationFormat>Экран (4:3)</PresentationFormat>
  <Paragraphs>30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Византийская империя</vt:lpstr>
      <vt:lpstr>В 395 году огромная Римская империя разделилась на 2 государства:  - Западную Римскую империю (с центром в г. Рим);  - Восточную Римскую империю (с центром в г. Константинополь).</vt:lpstr>
      <vt:lpstr>Презентация PowerPoint</vt:lpstr>
      <vt:lpstr>Западная Римская империя в 5 веке – разрушилась под натиском варваров.</vt:lpstr>
      <vt:lpstr>Презентация PowerPoint</vt:lpstr>
      <vt:lpstr>Восточная Римская империя – устояла и стала самой сильной державой мира.</vt:lpstr>
      <vt:lpstr>Название Византия – произошло от названия греческого города Византий, на месте которого римский император Константин –основал будущую столицу – город Константинополь.</vt:lpstr>
      <vt:lpstr>Презентация PowerPoint</vt:lpstr>
      <vt:lpstr>Этот город стал очень быстро развиваться благодаря выгодному расположению. Он находился на перекрёстке торговых путей:  - сухопутного (из Европы в Азию);  - морского  (из Средиземного моря в Чёрное).</vt:lpstr>
      <vt:lpstr>Презентация PowerPoint</vt:lpstr>
      <vt:lpstr>Историческая справка: «Город был основан императором Константином в 330 году, после того, как он разрешил свободно исповедовать христианское вероучение на территории всей Римской империи. В христианской религии Константин видел опору государства. Однако языческая знать Рима была настолько сильна и опасна, что Константину, разрешившему христианскую веру, пришлось переносить столицу на другой, более спокойный конец империи.</vt:lpstr>
      <vt:lpstr>Его выбор был достаточно обоснован: в 4 веке, в силу похолодания климата, началось великое переселение народов, и на северо-восточных границах империи стало неспокойно. К тому же, христианская вера была больше распространена на востоке империи (ближе к Иерусалиму), нежели в окрестностях Рима.</vt:lpstr>
      <vt:lpstr>Образование новой столицы на территории империи – привело к соперничеству Рима и Константинополя. В итоге – государство распалось на 2 части: восточную и западную. Лишившись половины своей территории, Рим заметно ослабел и не смог противостоять варварским вторжениям.</vt:lpstr>
      <vt:lpstr>Константинополь же, находившийся немного в стороне от происходивших событий, и поддерживаемый христианской верой и сильной императорской властью, – смог выдержать эпоху переселения народов и выйти из неё сильнейшей мировой державой. </vt:lpstr>
      <vt:lpstr>Основные события:  - 313 год – император Константин провозглашает христианство официальной религией Римской империи;  - 330 год – столицей Римской империи становится город Константинополь;  - 395 год – Римская империя разделяется на Западную и Восточную;  - 410 год – начинаются варварские вторжения на территорию Западной Римской империи;  - 476 год – Западная Римская империя разрушается под ударами варваров.</vt:lpstr>
      <vt:lpstr>Карта Западной и Восточной Римской империи, наложенная на границы современных государств.</vt:lpstr>
      <vt:lpstr>Презентация PowerPoint</vt:lpstr>
      <vt:lpstr>В состав Византии входили территории:  - Греции и Македонии; - Малой Азии; - Сирии и Палестины; - Египта.</vt:lpstr>
      <vt:lpstr>Являясь самым сильным государством мира, Византия могла не только защищать свои границы от варваров, но – даже вести завоевательные войны.</vt:lpstr>
      <vt:lpstr>Презентация PowerPoint</vt:lpstr>
      <vt:lpstr>Вершины своего могущества империя достигла в годы правления Юстиниана (527-565). </vt:lpstr>
      <vt:lpstr>Основным правилом Юстиниана было:  - единое государство; - единый закон; - единая вера.</vt:lpstr>
      <vt:lpstr>За годы его правления византийскими юристами были отобраны самые лучшие законы Римской империи, вошедшие в сборник «Кодекс Юстиниана»</vt:lpstr>
      <vt:lpstr>Благодаря этому труду для будущих поколений было сохранено римское право.   На основе «Кодекса Юстиниана» многие столетия после – писались законы большинства европейских государств.</vt:lpstr>
      <vt:lpstr>На римском праве – основаны законодательные системы стран мира</vt:lpstr>
      <vt:lpstr>Юстиниан вёл успешные завоевательные войны, мечтая восстановить Римскую империю в прежних границах.</vt:lpstr>
      <vt:lpstr>Презентация PowerPoint</vt:lpstr>
      <vt:lpstr>Презентация PowerPoint</vt:lpstr>
      <vt:lpstr>Юстиниану удалось завоевать территории современных Италии и Испании, а также – Северную Африку.</vt:lpstr>
      <vt:lpstr>Для укрепления могущества своей державы – он строил дороги, города, крепости и храмы.</vt:lpstr>
      <vt:lpstr>Презентация PowerPoint</vt:lpstr>
      <vt:lpstr>Однако после смерти Юстиниана – все завоёванные им территории вышли из-под контроля Византии.</vt:lpstr>
      <vt:lpstr>С конца 6 века с севера на Византию начинают совершать набеги крепнущие славяне.</vt:lpstr>
      <vt:lpstr>Презентация PowerPoint</vt:lpstr>
      <vt:lpstr>В ходе сражений с могущественной Византией – они приобретают боевой опыт и постепенно заселяют север империи, впоследствии становясь мирными жителями.</vt:lpstr>
      <vt:lpstr>С 7 века с юга на Византию начинают свои вторжения арабы. Постепенно им удаётся захватить Северную Африку, Египет и Палестину.</vt:lpstr>
      <vt:lpstr>Презентация PowerPoint</vt:lpstr>
      <vt:lpstr>О византийской культуре </vt:lpstr>
      <vt:lpstr>В 5-9 веках Византия являлась государством с самой развитой в мире культурой.   Это можно объяснить тем, что страна являлась не только наследницей культур Греции и Рима, но и государств Востока (например – Египта).  </vt:lpstr>
      <vt:lpstr>Наибольшее влияние византийская культура оказала на обитавшие по соседству славянские народы, которые приняли от Византии:  - христианскую веру; - законодательство; - письменность; - богатейшие научные знания в различных областях (история, география, химия, медицина…); - архитектурные и художественные изыски.</vt:lpstr>
      <vt:lpstr>Население Византии являлось самым грамотным среди всех народов мира той эпохи.  Государственным языком империи являлся греческий язык.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Византийская империя</dc:title>
  <dc:creator>Ярослав</dc:creator>
  <cp:lastModifiedBy>user</cp:lastModifiedBy>
  <cp:revision>34</cp:revision>
  <dcterms:created xsi:type="dcterms:W3CDTF">2015-10-04T19:16:59Z</dcterms:created>
  <dcterms:modified xsi:type="dcterms:W3CDTF">2020-09-30T19:03:14Z</dcterms:modified>
</cp:coreProperties>
</file>