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5" r:id="rId1"/>
  </p:sldMasterIdLst>
  <p:notesMasterIdLst>
    <p:notesMasterId r:id="rId17"/>
  </p:notesMasterIdLst>
  <p:sldIdLst>
    <p:sldId id="256" r:id="rId2"/>
    <p:sldId id="257" r:id="rId3"/>
    <p:sldId id="319" r:id="rId4"/>
    <p:sldId id="340" r:id="rId5"/>
    <p:sldId id="332" r:id="rId6"/>
    <p:sldId id="322" r:id="rId7"/>
    <p:sldId id="333" r:id="rId8"/>
    <p:sldId id="334" r:id="rId9"/>
    <p:sldId id="335" r:id="rId10"/>
    <p:sldId id="339" r:id="rId11"/>
    <p:sldId id="324" r:id="rId12"/>
    <p:sldId id="336" r:id="rId13"/>
    <p:sldId id="337" r:id="rId14"/>
    <p:sldId id="341" r:id="rId15"/>
    <p:sldId id="338" r:id="rId16"/>
  </p:sldIdLst>
  <p:sldSz cx="9144000" cy="5143500" type="screen16x9"/>
  <p:notesSz cx="6858000" cy="9945688"/>
  <p:embeddedFontLst>
    <p:embeddedFont>
      <p:font typeface="Wingdings 3" pitchFamily="18" charset="2"/>
      <p:regular r:id="rId18"/>
    </p:embeddedFont>
    <p:embeddedFont>
      <p:font typeface="Century Gothic" pitchFamily="34" charset="0"/>
      <p:regular r:id="rId19"/>
      <p:bold r:id="rId20"/>
      <p:italic r:id="rId21"/>
      <p:boldItalic r:id="rId22"/>
    </p:embeddedFont>
    <p:embeddedFont>
      <p:font typeface="Open Sans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glmVXbxK3EfBSDm3DBy4YWlsL5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-660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84725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690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7898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29087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5860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60760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57725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589248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20895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3647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20173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2038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6619-1BB2-443E-84B6-0D4091C572BE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5C0B-79FB-4C64-A677-CA124BA9E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40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099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21909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83586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11421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37476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06581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8839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C248F-0ACB-4140-92FF-25B0DDAC7BD3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57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>
            <a:spLocks noGrp="1"/>
          </p:cNvSpPr>
          <p:nvPr>
            <p:ph type="ctrTitle"/>
          </p:nvPr>
        </p:nvSpPr>
        <p:spPr>
          <a:xfrm>
            <a:off x="817244" y="1294445"/>
            <a:ext cx="7832240" cy="190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SzPts val="5400"/>
            </a:pPr>
            <a:r>
              <a:rPr lang="ru-RU" sz="40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ГЕОПОЛИТИЧЕСКОЕ ПОЛОЖЕНИЕ И НАЦИОНАЛЬНЫЕ ИНТЕРЕСЫ РЕСПУБЛИКИ БЕЛАРУСЬ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ea typeface="Corsiva"/>
              <a:cs typeface="Times New Roman" panose="02020603050405020304" pitchFamily="18" charset="0"/>
              <a:sym typeface="Corsiva"/>
            </a:endParaRPr>
          </a:p>
        </p:txBody>
      </p:sp>
      <p:sp>
        <p:nvSpPr>
          <p:cNvPr id="67" name="Google Shape;67;p1"/>
          <p:cNvSpPr txBox="1">
            <a:spLocks noGrp="1"/>
          </p:cNvSpPr>
          <p:nvPr>
            <p:ph type="subTitle" idx="1"/>
          </p:nvPr>
        </p:nvSpPr>
        <p:spPr>
          <a:xfrm>
            <a:off x="2100890" y="3592386"/>
            <a:ext cx="5561691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32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Мискевич Светлана Викторовна 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</a:t>
            </a:r>
            <a:endParaRPr sz="2000" b="1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ГУО «Средняя школа №34 </a:t>
            </a:r>
            <a:r>
              <a:rPr lang="ru-RU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г.Бобруйска</a:t>
            </a: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</a:t>
            </a:r>
            <a:endParaRPr sz="2000" b="1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1" t="1" r="13148" b="15008"/>
          <a:stretch/>
        </p:blipFill>
        <p:spPr bwMode="auto">
          <a:xfrm>
            <a:off x="840443" y="82991"/>
            <a:ext cx="7442946" cy="482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601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9" r="12969"/>
          <a:stretch/>
        </p:blipFill>
        <p:spPr bwMode="auto">
          <a:xfrm>
            <a:off x="1344704" y="67235"/>
            <a:ext cx="6390255" cy="486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40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8" r="12825" b="13704"/>
          <a:stretch/>
        </p:blipFill>
        <p:spPr bwMode="auto">
          <a:xfrm>
            <a:off x="1015254" y="195886"/>
            <a:ext cx="7174006" cy="475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399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7" r="12597" b="12215"/>
          <a:stretch/>
        </p:blipFill>
        <p:spPr bwMode="auto">
          <a:xfrm>
            <a:off x="1008529" y="214954"/>
            <a:ext cx="7019365" cy="472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711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3" r="12590"/>
          <a:stretch/>
        </p:blipFill>
        <p:spPr bwMode="auto">
          <a:xfrm>
            <a:off x="1156448" y="4058"/>
            <a:ext cx="6797488" cy="513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236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9894" y="433317"/>
            <a:ext cx="6862059" cy="19535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§ 9,10; в.3 с.112 (письменно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ctr">
              <a:buNone/>
            </a:pPr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047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475510" y="1453789"/>
            <a:ext cx="8520600" cy="2492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БЕЛАРУСЬ В МИРОВЫХ РЕЙТИНГАХ: ГДЕ РОСТ, А ГДЕ СНИЖЕНИЕ?</a:t>
            </a:r>
            <a:endParaRPr lang="ru-RU" sz="4000" dirty="0">
              <a:solidFill>
                <a:srgbClr val="000000"/>
              </a:solidFill>
              <a:latin typeface="Times New Roman" panose="02020603050405020304" pitchFamily="18" charset="0"/>
              <a:ea typeface="Corsiva"/>
              <a:cs typeface="Times New Roman" panose="02020603050405020304" pitchFamily="18" charset="0"/>
              <a:sym typeface="Corsiva"/>
            </a:endParaRPr>
          </a:p>
          <a:p>
            <a:pPr marL="1143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                               </a:t>
            </a:r>
          </a:p>
          <a:p>
            <a:pPr marL="114300" lvl="0" indent="0" algn="ctr">
              <a:buNone/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										</a:t>
            </a:r>
            <a:endParaRPr sz="4000" b="0" i="0" dirty="0">
              <a:solidFill>
                <a:srgbClr val="FF0000"/>
              </a:solidFill>
              <a:latin typeface="Times New Roman" panose="02020603050405020304" pitchFamily="18" charset="0"/>
              <a:ea typeface="Corsiva"/>
              <a:cs typeface="Times New Roman" panose="02020603050405020304" pitchFamily="18" charset="0"/>
              <a:sym typeface="Corsiv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5455" y="119586"/>
            <a:ext cx="751793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algn="ctr" defTabSz="342900">
              <a:lnSpc>
                <a:spcPct val="115000"/>
              </a:lnSpc>
              <a:buClr>
                <a:srgbClr val="A53010"/>
              </a:buClr>
              <a:buSzPts val="1800"/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	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ПРОБЛЕМНЫЙ ВОПРОС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4" r="13411" b="13263"/>
          <a:stretch/>
        </p:blipFill>
        <p:spPr bwMode="auto">
          <a:xfrm>
            <a:off x="954739" y="77485"/>
            <a:ext cx="7429501" cy="4958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677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udolf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221" y="260163"/>
            <a:ext cx="30289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2881217" y="3776506"/>
            <a:ext cx="3271520" cy="10312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Рудольф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Челлен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74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48018" y="595878"/>
            <a:ext cx="7309347" cy="10312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8" r="13197" b="2997"/>
          <a:stretch/>
        </p:blipFill>
        <p:spPr bwMode="auto">
          <a:xfrm>
            <a:off x="1257300" y="114499"/>
            <a:ext cx="6474758" cy="480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718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bs.twimg.com/media/DfKFhEYW4AAqxz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67912"/>
            <a:ext cx="7106023" cy="446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245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6" r="13339" b="20325"/>
          <a:stretch/>
        </p:blipFill>
        <p:spPr bwMode="auto">
          <a:xfrm>
            <a:off x="493729" y="0"/>
            <a:ext cx="8049770" cy="491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24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3" r="12855" b="20552"/>
          <a:stretch/>
        </p:blipFill>
        <p:spPr bwMode="auto">
          <a:xfrm>
            <a:off x="672353" y="148018"/>
            <a:ext cx="7940488" cy="476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364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7" r="12897"/>
          <a:stretch/>
        </p:blipFill>
        <p:spPr bwMode="auto">
          <a:xfrm>
            <a:off x="1438834" y="0"/>
            <a:ext cx="6555441" cy="501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927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49</Words>
  <Application>Microsoft Office PowerPoint</Application>
  <PresentationFormat>Экран (16:9)</PresentationFormat>
  <Paragraphs>14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Wingdings 3</vt:lpstr>
      <vt:lpstr>Corsiva</vt:lpstr>
      <vt:lpstr>Century Gothic</vt:lpstr>
      <vt:lpstr>Times New Roman</vt:lpstr>
      <vt:lpstr>Open Sans</vt:lpstr>
      <vt:lpstr>Легкий дым</vt:lpstr>
      <vt:lpstr>ГЕОПОЛИТИЧЕСКОЕ ПОЛОЖЕНИЕ И НАЦИОНАЛЬНЫЕ ИНТЕРЕСЫ РЕСПУБЛИКИ БЕЛАРУСЬ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ВИЗУАЛИЗАЦИЯ ИНФОРМАЦИИ В СОВРЕМЕННЫХ УЧЕБНЫХ ПОСОБИЯХ ПО УЧЕБНЫМ ПРЕДМЕТАМ КАК ЭФФЕКТИВНОЕ СРЕДСТВО ФОРМИРОВАНИЕ ПРЕДМЕТНЫХ И МЕТАПРЕДМЕТНЫХ КОМПЕТЕНЦИЙ УЧАЩИХСЯ</dc:title>
  <dc:creator>user</dc:creator>
  <cp:lastModifiedBy>user</cp:lastModifiedBy>
  <cp:revision>12</cp:revision>
  <dcterms:modified xsi:type="dcterms:W3CDTF">2021-11-28T18:34:15Z</dcterms:modified>
</cp:coreProperties>
</file>