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5" r:id="rId1"/>
  </p:sldMasterIdLst>
  <p:notesMasterIdLst>
    <p:notesMasterId r:id="rId22"/>
  </p:notesMasterIdLst>
  <p:sldIdLst>
    <p:sldId id="256" r:id="rId2"/>
    <p:sldId id="335" r:id="rId3"/>
    <p:sldId id="257" r:id="rId4"/>
    <p:sldId id="319" r:id="rId5"/>
    <p:sldId id="338" r:id="rId6"/>
    <p:sldId id="320" r:id="rId7"/>
    <p:sldId id="321" r:id="rId8"/>
    <p:sldId id="322" r:id="rId9"/>
    <p:sldId id="325" r:id="rId10"/>
    <p:sldId id="258" r:id="rId11"/>
    <p:sldId id="323" r:id="rId12"/>
    <p:sldId id="333" r:id="rId13"/>
    <p:sldId id="337" r:id="rId14"/>
    <p:sldId id="339" r:id="rId15"/>
    <p:sldId id="340" r:id="rId16"/>
    <p:sldId id="341" r:id="rId17"/>
    <p:sldId id="343" r:id="rId18"/>
    <p:sldId id="342" r:id="rId19"/>
    <p:sldId id="336" r:id="rId20"/>
    <p:sldId id="334" r:id="rId21"/>
  </p:sldIdLst>
  <p:sldSz cx="9144000" cy="5143500" type="screen16x9"/>
  <p:notesSz cx="6858000" cy="9945688"/>
  <p:embeddedFontLst>
    <p:embeddedFont>
      <p:font typeface="Wingdings 3" pitchFamily="18" charset="2"/>
      <p:regular r:id="rId23"/>
    </p:embeddedFont>
    <p:embeddedFont>
      <p:font typeface="Open Sans" charset="0"/>
      <p:regular r:id="rId24"/>
      <p:bold r:id="rId25"/>
      <p:italic r:id="rId26"/>
      <p:bold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lmVXbxK3EfBSDm3DBy4YWlsL5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428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15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5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908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86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60760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5772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892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089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364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017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3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6619-1BB2-443E-84B6-0D4091C572B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55C0B-79FB-4C64-A677-CA124BA9E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0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09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190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358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42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747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658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839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7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o1ho84fj20" TargetMode="External"/><Relationship Id="rId2" Type="http://schemas.openxmlformats.org/officeDocument/2006/relationships/hyperlink" Target="https://onlinetestpad.com/nnmyf4gdspwo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zxhbdwn52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791347" y="774641"/>
            <a:ext cx="7832240" cy="19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SzPts val="5400"/>
            </a:pPr>
            <a:r>
              <a:rPr lang="ru-RU" sz="4400" i="1" smtClean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ГОСУДАРСТВО </a:t>
            </a:r>
            <a:r>
              <a:rPr lang="ru-RU" sz="4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В ПОЛИТИЧЕСКОЙ СИСТЕМЕ</a:t>
            </a: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2073796" y="2860866"/>
            <a:ext cx="5561691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Мискевич Светлана Викторовна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№34 </a:t>
            </a: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г.Бобруйска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2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07479"/>
            <a:ext cx="8616281" cy="484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5" y="89816"/>
            <a:ext cx="8793081" cy="494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0" y="92322"/>
            <a:ext cx="8791945" cy="494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7999" b="5559"/>
          <a:stretch/>
        </p:blipFill>
        <p:spPr bwMode="auto">
          <a:xfrm>
            <a:off x="307975" y="160338"/>
            <a:ext cx="4239373" cy="290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r="7186"/>
          <a:stretch/>
        </p:blipFill>
        <p:spPr bwMode="auto">
          <a:xfrm>
            <a:off x="4928347" y="2057426"/>
            <a:ext cx="3899648" cy="292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4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1196"/>
            <a:ext cx="8867401" cy="49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4" y="68448"/>
            <a:ext cx="8735569" cy="491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9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" y="99826"/>
            <a:ext cx="8478471" cy="476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1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7"/>
            <a:ext cx="8727472" cy="4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6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3" y="126042"/>
            <a:ext cx="8441809" cy="474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1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475510" y="1453789"/>
            <a:ext cx="8520600" cy="249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УЧАСТВОВАТЬ В ПОЛИТИЧЕСКОЙ ЖИЗНИ ОБЩЕСТВА МОЖЕТ И ДОЛЖЕН КАЖДЫЙ ЧЕЛОВЕК?</a:t>
            </a:r>
            <a:endParaRPr lang="ru-RU" sz="4000" dirty="0">
              <a:solidFill>
                <a:srgbClr val="00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                               </a:t>
            </a:r>
          </a:p>
          <a:p>
            <a:pPr marL="114300" lv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									</a:t>
            </a:r>
            <a:endParaRPr sz="4000" b="0" i="0" dirty="0">
              <a:solidFill>
                <a:srgbClr val="FF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455" y="119586"/>
            <a:ext cx="75179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 defTabSz="342900">
              <a:lnSpc>
                <a:spcPct val="115000"/>
              </a:lnSpc>
              <a:buClr>
                <a:srgbClr val="A53010"/>
              </a:buClr>
              <a:buSzPts val="1800"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ПРОБЛЕМНЫЙ ВОПРОС </a:t>
            </a:r>
          </a:p>
        </p:txBody>
      </p:sp>
    </p:spTree>
    <p:extLst>
      <p:ext uri="{BB962C8B-B14F-4D97-AF65-F5344CB8AC3E}">
        <p14:creationId xmlns:p14="http://schemas.microsoft.com/office/powerpoint/2010/main" val="3163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475510" y="1453789"/>
            <a:ext cx="8520600" cy="249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ГОСУДАРСТВО – ГЛАВНЫЙ ИСТИТУТ ПОЛИТИЧЕСКОЙ СИСТЕМЫ?</a:t>
            </a:r>
            <a:endParaRPr lang="ru-RU" sz="4000" dirty="0">
              <a:solidFill>
                <a:srgbClr val="00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                               </a:t>
            </a:r>
          </a:p>
          <a:p>
            <a:pPr marL="114300" lv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									</a:t>
            </a:r>
            <a:endParaRPr sz="4000" b="0" i="0" dirty="0">
              <a:solidFill>
                <a:srgbClr val="FF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455" y="119586"/>
            <a:ext cx="75179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 defTabSz="342900">
              <a:lnSpc>
                <a:spcPct val="115000"/>
              </a:lnSpc>
              <a:buClr>
                <a:srgbClr val="A53010"/>
              </a:buClr>
              <a:buSzPts val="1800"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ПРОБЛЕМНЫЙ ВОПРОС </a:t>
            </a:r>
          </a:p>
        </p:txBody>
      </p:sp>
    </p:spTree>
    <p:extLst>
      <p:ext uri="{BB962C8B-B14F-4D97-AF65-F5344CB8AC3E}">
        <p14:creationId xmlns:p14="http://schemas.microsoft.com/office/powerpoint/2010/main" val="7316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9894" y="433318"/>
            <a:ext cx="6862059" cy="12261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6, в.3 с.60 (письменно)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https://www.youtube.com/watch?v=B2QWSTMvTEs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https://onlinetestpad.com/nnmyf4gdspwoc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https://learningapps.org/watch?v=po1ho84fj20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https://learningapps.org/watch?v=pzxhbdwn520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3986" r="5075" b="5831"/>
          <a:stretch/>
        </p:blipFill>
        <p:spPr bwMode="auto">
          <a:xfrm>
            <a:off x="457199" y="215152"/>
            <a:ext cx="8243048" cy="463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image.slidesharecdn.com/08-201026193753/95/-4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4458" r="5383" b="14191"/>
          <a:stretch/>
        </p:blipFill>
        <p:spPr bwMode="auto">
          <a:xfrm>
            <a:off x="81616" y="234296"/>
            <a:ext cx="8909842" cy="45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67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455" y="119586"/>
            <a:ext cx="7517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 defTabSz="342900">
              <a:lnSpc>
                <a:spcPct val="115000"/>
              </a:lnSpc>
              <a:buClr>
                <a:srgbClr val="A53010"/>
              </a:buClr>
              <a:buSzPts val="1800"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НАЗОВИТЕ ОСНОВНЫЕ ПРИЗНАКИ ГОСУДАРСТВА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16868" r="12877" b="5825"/>
          <a:stretch/>
        </p:blipFill>
        <p:spPr bwMode="auto">
          <a:xfrm>
            <a:off x="1627094" y="1627691"/>
            <a:ext cx="6125136" cy="3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3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5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2567"/>
            <a:ext cx="8445479" cy="475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110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6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739654" cy="491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893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8" y="191071"/>
            <a:ext cx="8628749" cy="485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4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age.slidesharecdn.com/08-201026193753/95/-9-638.jpg?cb=16037411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2" y="160338"/>
            <a:ext cx="8665883" cy="48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1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62</Words>
  <Application>Microsoft Office PowerPoint</Application>
  <PresentationFormat>Экран (16:9)</PresentationFormat>
  <Paragraphs>20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Wingdings 3</vt:lpstr>
      <vt:lpstr>Open Sans</vt:lpstr>
      <vt:lpstr>Century Gothic</vt:lpstr>
      <vt:lpstr>Times New Roman</vt:lpstr>
      <vt:lpstr>Corsiva</vt:lpstr>
      <vt:lpstr>Легкий дым</vt:lpstr>
      <vt:lpstr>ГОСУДАРСТВО В ПОЛИТИЧЕСКОЙ СИСТЕМЕ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ИНФОРМАЦИИ В СОВРЕМЕННЫХ УЧЕБНЫХ ПОСОБИЯХ ПО УЧЕБНЫМ ПРЕДМЕТАМ КАК ЭФФЕКТИВНОЕ СРЕДСТВО ФОРМИРОВАНИЕ ПРЕДМЕТНЫХ И МЕТАПРЕДМЕТНЫХ КОМПЕТЕНЦИЙ УЧАЩИХСЯ</dc:title>
  <dc:creator>user</dc:creator>
  <cp:lastModifiedBy>user</cp:lastModifiedBy>
  <cp:revision>14</cp:revision>
  <dcterms:modified xsi:type="dcterms:W3CDTF">2021-11-14T13:16:38Z</dcterms:modified>
</cp:coreProperties>
</file>