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0" Type="http://schemas.openxmlformats.org/officeDocument/2006/relationships/slide" Target="slides/slide6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82" name="Shape 3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Google Shape;3083;n"/>
          <p:cNvSpPr txBox="1"/>
          <p:nvPr>
            <p:ph idx="2" type="hdr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84" name="Google Shape;3084;n"/>
          <p:cNvSpPr txBox="1"/>
          <p:nvPr>
            <p:ph idx="10" type="dt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85" name="Google Shape;308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6" name="Google Shape;3086;n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87" name="Google Shape;3087;n"/>
          <p:cNvSpPr txBox="1"/>
          <p:nvPr>
            <p:ph idx="11" type="ftr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88" name="Google Shape;3088;n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5" name="Shape 3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" name="Google Shape;3246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7" name="Google Shape;324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0" name="Shape 3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1" name="Google Shape;3251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2" name="Google Shape;325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9" name="Shape 3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0" name="Google Shape;3260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1" name="Google Shape;326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1" name="Shape 3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2" name="Google Shape;327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3" name="Google Shape;3273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4" name="Google Shape;3274;p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1" name="Shape 3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2" name="Google Shape;3282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3" name="Google Shape;328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9" name="Shape 3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0" name="Google Shape;329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1" name="Google Shape;3291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2" name="Google Shape;3292;p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>
  <p:cSld name="Титульный слайд">
    <p:spTree>
      <p:nvGrpSpPr>
        <p:cNvPr id="3095" name="Shape 3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6" name="Google Shape;3096;p2"/>
          <p:cNvSpPr/>
          <p:nvPr/>
        </p:nvSpPr>
        <p:spPr>
          <a:xfrm>
            <a:off x="3127386" y="1976768"/>
            <a:ext cx="6929120" cy="4877511"/>
          </a:xfrm>
          <a:custGeom>
            <a:rect b="b" l="l" r="r" t="t"/>
            <a:pathLst>
              <a:path extrusionOk="0" h="4877511" w="6929120">
                <a:moveTo>
                  <a:pt x="3464560" y="0"/>
                </a:moveTo>
                <a:cubicBezTo>
                  <a:pt x="5377984" y="0"/>
                  <a:pt x="6929120" y="1551136"/>
                  <a:pt x="6929120" y="3464560"/>
                </a:cubicBezTo>
                <a:cubicBezTo>
                  <a:pt x="6929120" y="3942916"/>
                  <a:pt x="6832174" y="4398629"/>
                  <a:pt x="6656858" y="4813124"/>
                </a:cubicBezTo>
                <a:lnTo>
                  <a:pt x="6625841" y="4877511"/>
                </a:lnTo>
                <a:lnTo>
                  <a:pt x="303280" y="4877511"/>
                </a:lnTo>
                <a:lnTo>
                  <a:pt x="272263" y="4813124"/>
                </a:lnTo>
                <a:cubicBezTo>
                  <a:pt x="96946" y="4398629"/>
                  <a:pt x="0" y="3942916"/>
                  <a:pt x="0" y="3464560"/>
                </a:cubicBezTo>
                <a:cubicBezTo>
                  <a:pt x="0" y="1551136"/>
                  <a:pt x="1551136" y="0"/>
                  <a:pt x="34645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Промежуток между двумя зданиями на фоне голубого неба" id="3097" name="Google Shape;3097;p2"/>
          <p:cNvPicPr preferRelativeResize="0"/>
          <p:nvPr/>
        </p:nvPicPr>
        <p:blipFill rotWithShape="1">
          <a:blip r:embed="rId2">
            <a:alphaModFix/>
          </a:blip>
          <a:srcRect b="8389" l="0" r="0" t="2547"/>
          <a:stretch/>
        </p:blipFill>
        <p:spPr>
          <a:xfrm>
            <a:off x="760411" y="0"/>
            <a:ext cx="1143158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8" name="Google Shape;3098;p2"/>
          <p:cNvSpPr txBox="1"/>
          <p:nvPr>
            <p:ph type="ctrTitle"/>
          </p:nvPr>
        </p:nvSpPr>
        <p:spPr>
          <a:xfrm>
            <a:off x="816767" y="1399032"/>
            <a:ext cx="6757500" cy="34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 Black"/>
              <a:buNone/>
              <a:defRPr sz="45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9" name="Google Shape;3099;p2"/>
          <p:cNvSpPr txBox="1"/>
          <p:nvPr>
            <p:ph idx="1" type="subTitle"/>
          </p:nvPr>
        </p:nvSpPr>
        <p:spPr>
          <a:xfrm>
            <a:off x="816768" y="417444"/>
            <a:ext cx="7414800" cy="8832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75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None/>
              <a:defRPr sz="2400" cap="none"/>
            </a:lvl1pPr>
            <a:lvl2pPr lvl="1" rtl="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None/>
              <a:defRPr sz="2000"/>
            </a:lvl2pPr>
            <a:lvl3pPr lvl="2" rtl="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  <a:defRPr sz="1800"/>
            </a:lvl3pPr>
            <a:lvl4pPr lvl="3" rtl="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venir"/>
              <a:buNone/>
              <a:defRPr sz="1600"/>
            </a:lvl4pPr>
            <a:lvl5pPr lvl="4" rtl="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venir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элемента содержимого">
  <p:cSld name="Два элемента содержимого">
    <p:spTree>
      <p:nvGrpSpPr>
        <p:cNvPr id="3151" name="Shape 3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2" name="Google Shape;3152;p11"/>
          <p:cNvSpPr txBox="1"/>
          <p:nvPr>
            <p:ph type="title"/>
          </p:nvPr>
        </p:nvSpPr>
        <p:spPr>
          <a:xfrm>
            <a:off x="850392" y="182880"/>
            <a:ext cx="10122600" cy="13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3" name="Google Shape;3153;p11"/>
          <p:cNvSpPr txBox="1"/>
          <p:nvPr>
            <p:ph idx="1" type="body"/>
          </p:nvPr>
        </p:nvSpPr>
        <p:spPr>
          <a:xfrm>
            <a:off x="850392" y="1837944"/>
            <a:ext cx="10085700" cy="14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  <a:defRPr sz="1800"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  <a:defRPr sz="1800"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venir"/>
              <a:buNone/>
              <a:defRPr sz="1600"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54" name="Google Shape;3154;p11"/>
          <p:cNvSpPr txBox="1"/>
          <p:nvPr>
            <p:ph idx="2" type="body"/>
          </p:nvPr>
        </p:nvSpPr>
        <p:spPr>
          <a:xfrm>
            <a:off x="850392" y="3950208"/>
            <a:ext cx="10085700" cy="23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  <a:defRPr sz="1800"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  <a:defRPr sz="1800"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venir"/>
              <a:buNone/>
              <a:defRPr sz="1600"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55" name="Google Shape;3155;p11"/>
          <p:cNvSpPr txBox="1"/>
          <p:nvPr>
            <p:ph idx="11" type="ftr"/>
          </p:nvPr>
        </p:nvSpPr>
        <p:spPr>
          <a:xfrm rot="-5400000">
            <a:off x="8854452" y="2953569"/>
            <a:ext cx="6291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10300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6" name="Google Shape;3156;p11"/>
          <p:cNvSpPr txBox="1"/>
          <p:nvPr>
            <p:ph idx="12" type="sldNum"/>
          </p:nvPr>
        </p:nvSpPr>
        <p:spPr>
          <a:xfrm rot="-5400000">
            <a:off x="11716452" y="6382498"/>
            <a:ext cx="567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 элемента содержимого 2">
  <p:cSld name="Два элемента содержимого 2">
    <p:spTree>
      <p:nvGrpSpPr>
        <p:cNvPr id="3157" name="Shape 3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8" name="Google Shape;3158;p12"/>
          <p:cNvSpPr txBox="1"/>
          <p:nvPr>
            <p:ph type="title"/>
          </p:nvPr>
        </p:nvSpPr>
        <p:spPr>
          <a:xfrm>
            <a:off x="850392" y="182880"/>
            <a:ext cx="10122600" cy="13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9" name="Google Shape;3159;p12"/>
          <p:cNvSpPr txBox="1"/>
          <p:nvPr>
            <p:ph idx="1" type="body"/>
          </p:nvPr>
        </p:nvSpPr>
        <p:spPr>
          <a:xfrm>
            <a:off x="850392" y="1837944"/>
            <a:ext cx="3941100" cy="42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  <a:defRPr b="1" sz="1800" cap="none"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latin typeface="Avenir"/>
                <a:ea typeface="Avenir"/>
                <a:cs typeface="Avenir"/>
                <a:sym typeface="Avenir"/>
              </a:defRPr>
            </a:lvl2pPr>
            <a:lvl3pPr indent="-330200" lvl="2" marL="13716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60" name="Google Shape;3160;p12"/>
          <p:cNvSpPr txBox="1"/>
          <p:nvPr>
            <p:ph idx="2" type="body"/>
          </p:nvPr>
        </p:nvSpPr>
        <p:spPr>
          <a:xfrm>
            <a:off x="5614416" y="1837944"/>
            <a:ext cx="5358300" cy="42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  <a:defRPr sz="1800"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  <a:defRPr sz="1800"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venir"/>
              <a:buNone/>
              <a:defRPr sz="1600"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61" name="Google Shape;3161;p12"/>
          <p:cNvSpPr txBox="1"/>
          <p:nvPr>
            <p:ph idx="11" type="ftr"/>
          </p:nvPr>
        </p:nvSpPr>
        <p:spPr>
          <a:xfrm rot="-5400000">
            <a:off x="8854452" y="2953569"/>
            <a:ext cx="6291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10300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2" name="Google Shape;3162;p12"/>
          <p:cNvSpPr txBox="1"/>
          <p:nvPr>
            <p:ph idx="12" type="sldNum"/>
          </p:nvPr>
        </p:nvSpPr>
        <p:spPr>
          <a:xfrm rot="-5400000">
            <a:off x="11716452" y="6382498"/>
            <a:ext cx="567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содержимое">
  <p:cSld name="Заголовок и содержимое">
    <p:spTree>
      <p:nvGrpSpPr>
        <p:cNvPr id="3163" name="Shape 3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" name="Google Shape;3164;p13"/>
          <p:cNvSpPr txBox="1"/>
          <p:nvPr>
            <p:ph type="title"/>
          </p:nvPr>
        </p:nvSpPr>
        <p:spPr>
          <a:xfrm>
            <a:off x="850392" y="182880"/>
            <a:ext cx="10122600" cy="13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5" name="Google Shape;3165;p13"/>
          <p:cNvSpPr txBox="1"/>
          <p:nvPr>
            <p:ph idx="1" type="body"/>
          </p:nvPr>
        </p:nvSpPr>
        <p:spPr>
          <a:xfrm>
            <a:off x="850168" y="1828800"/>
            <a:ext cx="101265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venir"/>
              <a:buNone/>
              <a:defRPr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None/>
              <a:defRPr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  <a:defRPr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  <a:defRPr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66" name="Google Shape;3166;p13"/>
          <p:cNvSpPr txBox="1"/>
          <p:nvPr>
            <p:ph idx="11" type="ftr"/>
          </p:nvPr>
        </p:nvSpPr>
        <p:spPr>
          <a:xfrm rot="-5400000">
            <a:off x="8854452" y="2953569"/>
            <a:ext cx="6291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10300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7" name="Google Shape;3167;p13"/>
          <p:cNvSpPr txBox="1"/>
          <p:nvPr>
            <p:ph idx="12" type="sldNum"/>
          </p:nvPr>
        </p:nvSpPr>
        <p:spPr>
          <a:xfrm rot="-5400000">
            <a:off x="11716452" y="6382498"/>
            <a:ext cx="567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>
  <p:cSld name="Объект с подписью">
    <p:spTree>
      <p:nvGrpSpPr>
        <p:cNvPr id="3168" name="Shape 3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9" name="Google Shape;3169;p14"/>
          <p:cNvSpPr txBox="1"/>
          <p:nvPr>
            <p:ph type="title"/>
          </p:nvPr>
        </p:nvSpPr>
        <p:spPr>
          <a:xfrm>
            <a:off x="850392" y="182880"/>
            <a:ext cx="10085700" cy="13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70" name="Google Shape;3170;p14"/>
          <p:cNvSpPr txBox="1"/>
          <p:nvPr>
            <p:ph idx="1" type="body"/>
          </p:nvPr>
        </p:nvSpPr>
        <p:spPr>
          <a:xfrm>
            <a:off x="850392" y="1911096"/>
            <a:ext cx="4837200" cy="28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  <a:defRPr sz="1800" cap="none"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latin typeface="Avenir"/>
                <a:ea typeface="Avenir"/>
                <a:cs typeface="Avenir"/>
                <a:sym typeface="Avenir"/>
              </a:defRPr>
            </a:lvl2pPr>
            <a:lvl3pPr indent="-330200" lvl="2" marL="13716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1" name="Google Shape;3171;p14"/>
          <p:cNvSpPr txBox="1"/>
          <p:nvPr>
            <p:ph idx="2" type="body"/>
          </p:nvPr>
        </p:nvSpPr>
        <p:spPr>
          <a:xfrm>
            <a:off x="6812280" y="1911096"/>
            <a:ext cx="4453200" cy="19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cap="none"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latin typeface="Avenir"/>
                <a:ea typeface="Avenir"/>
                <a:cs typeface="Avenir"/>
                <a:sym typeface="Avenir"/>
              </a:defRPr>
            </a:lvl2pPr>
            <a:lvl3pPr indent="-330200" lvl="2" marL="13716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2" name="Google Shape;3172;p14"/>
          <p:cNvSpPr/>
          <p:nvPr>
            <p:ph idx="3" type="pic"/>
          </p:nvPr>
        </p:nvSpPr>
        <p:spPr>
          <a:xfrm>
            <a:off x="6812280" y="4242816"/>
            <a:ext cx="4123800" cy="2615100"/>
          </a:xfrm>
          <a:prstGeom prst="rect">
            <a:avLst/>
          </a:prstGeom>
          <a:solidFill>
            <a:srgbClr val="DAE5F1"/>
          </a:solidFill>
          <a:ln>
            <a:noFill/>
          </a:ln>
        </p:spPr>
      </p:sp>
      <p:sp>
        <p:nvSpPr>
          <p:cNvPr id="3173" name="Google Shape;3173;p14"/>
          <p:cNvSpPr txBox="1"/>
          <p:nvPr>
            <p:ph idx="11" type="ftr"/>
          </p:nvPr>
        </p:nvSpPr>
        <p:spPr>
          <a:xfrm rot="-5400000">
            <a:off x="8854452" y="2953569"/>
            <a:ext cx="6291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10300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74" name="Google Shape;3174;p14"/>
          <p:cNvSpPr txBox="1"/>
          <p:nvPr>
            <p:ph idx="12" type="sldNum"/>
          </p:nvPr>
        </p:nvSpPr>
        <p:spPr>
          <a:xfrm rot="-5400000">
            <a:off x="11716452" y="6382498"/>
            <a:ext cx="567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и содержимое с изображением" showMasterSp="0">
  <p:cSld name="1_Заголовок и содержимое с изображением">
    <p:spTree>
      <p:nvGrpSpPr>
        <p:cNvPr id="3175" name="Shape 3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" name="Google Shape;3176;p15"/>
          <p:cNvSpPr txBox="1"/>
          <p:nvPr>
            <p:ph type="title"/>
          </p:nvPr>
        </p:nvSpPr>
        <p:spPr>
          <a:xfrm>
            <a:off x="6696221" y="640080"/>
            <a:ext cx="5029200" cy="2157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77" name="Google Shape;3177;p15"/>
          <p:cNvSpPr/>
          <p:nvPr>
            <p:ph idx="2" type="pic"/>
          </p:nvPr>
        </p:nvSpPr>
        <p:spPr>
          <a:xfrm>
            <a:off x="1395412" y="653461"/>
            <a:ext cx="4597500" cy="5550000"/>
          </a:xfrm>
          <a:prstGeom prst="rect">
            <a:avLst/>
          </a:prstGeom>
          <a:noFill/>
          <a:ln>
            <a:noFill/>
          </a:ln>
        </p:spPr>
      </p:sp>
      <p:sp>
        <p:nvSpPr>
          <p:cNvPr id="3178" name="Google Shape;3178;p15"/>
          <p:cNvSpPr txBox="1"/>
          <p:nvPr>
            <p:ph idx="1" type="body"/>
          </p:nvPr>
        </p:nvSpPr>
        <p:spPr>
          <a:xfrm>
            <a:off x="6696221" y="3127248"/>
            <a:ext cx="4834500" cy="31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  <a:defRPr sz="1800" cap="none"/>
            </a:lvl1pPr>
            <a:lvl2pPr indent="-228600" lvl="1" marL="9144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venir"/>
              <a:buNone/>
              <a:defRPr/>
            </a:lvl2pPr>
            <a:lvl3pPr indent="-228600" lvl="2" marL="13716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None/>
              <a:defRPr/>
            </a:lvl3pPr>
            <a:lvl4pPr indent="-228600" lvl="3" marL="1828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  <a:defRPr/>
            </a:lvl4pPr>
            <a:lvl5pPr indent="-228600" lvl="4" marL="2286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9" name="Google Shape;3179;p15"/>
          <p:cNvSpPr/>
          <p:nvPr/>
        </p:nvSpPr>
        <p:spPr>
          <a:xfrm>
            <a:off x="11792373" y="0"/>
            <a:ext cx="408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180" name="Google Shape;3180;p15"/>
          <p:cNvSpPr txBox="1"/>
          <p:nvPr>
            <p:ph idx="11" type="ftr"/>
          </p:nvPr>
        </p:nvSpPr>
        <p:spPr>
          <a:xfrm rot="-5400000">
            <a:off x="8854452" y="2953569"/>
            <a:ext cx="6291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10300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81" name="Google Shape;3181;p15"/>
          <p:cNvSpPr txBox="1"/>
          <p:nvPr>
            <p:ph idx="12" type="sldNum"/>
          </p:nvPr>
        </p:nvSpPr>
        <p:spPr>
          <a:xfrm rot="-5400000">
            <a:off x="11716452" y="6382498"/>
            <a:ext cx="567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">
  <p:cSld name="1_Заголовок раздела">
    <p:spTree>
      <p:nvGrpSpPr>
        <p:cNvPr id="3182" name="Shape 3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3" name="Google Shape;3183;p16"/>
          <p:cNvSpPr/>
          <p:nvPr/>
        </p:nvSpPr>
        <p:spPr>
          <a:xfrm>
            <a:off x="0" y="0"/>
            <a:ext cx="4553700" cy="243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184" name="Google Shape;3184;p16"/>
          <p:cNvSpPr txBox="1"/>
          <p:nvPr>
            <p:ph type="title"/>
          </p:nvPr>
        </p:nvSpPr>
        <p:spPr>
          <a:xfrm>
            <a:off x="6693408" y="640080"/>
            <a:ext cx="5093100" cy="218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85" name="Google Shape;3185;p16"/>
          <p:cNvSpPr/>
          <p:nvPr>
            <p:ph idx="2" type="pic"/>
          </p:nvPr>
        </p:nvSpPr>
        <p:spPr>
          <a:xfrm>
            <a:off x="832104" y="640080"/>
            <a:ext cx="4727400" cy="5559600"/>
          </a:xfrm>
          <a:prstGeom prst="rect">
            <a:avLst/>
          </a:prstGeom>
          <a:solidFill>
            <a:srgbClr val="DAE5F1"/>
          </a:solidFill>
          <a:ln>
            <a:noFill/>
          </a:ln>
        </p:spPr>
      </p:sp>
      <p:sp>
        <p:nvSpPr>
          <p:cNvPr id="3186" name="Google Shape;3186;p16"/>
          <p:cNvSpPr txBox="1"/>
          <p:nvPr>
            <p:ph idx="1" type="body"/>
          </p:nvPr>
        </p:nvSpPr>
        <p:spPr>
          <a:xfrm>
            <a:off x="6693408" y="3145536"/>
            <a:ext cx="4306800" cy="23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venir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venir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venir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venir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87" name="Google Shape;3187;p16"/>
          <p:cNvSpPr/>
          <p:nvPr/>
        </p:nvSpPr>
        <p:spPr>
          <a:xfrm>
            <a:off x="4903412" y="3140474"/>
            <a:ext cx="1314900" cy="131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, подзаголовок и изображение">
  <p:cSld name="1_Заголовок, подзаголовок и изображение">
    <p:spTree>
      <p:nvGrpSpPr>
        <p:cNvPr id="3188" name="Shape 3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9" name="Google Shape;3189;p17"/>
          <p:cNvSpPr txBox="1"/>
          <p:nvPr>
            <p:ph type="title"/>
          </p:nvPr>
        </p:nvSpPr>
        <p:spPr>
          <a:xfrm>
            <a:off x="847383" y="1106424"/>
            <a:ext cx="6839700" cy="1746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>
                <a:latin typeface="Arial Black"/>
                <a:ea typeface="Arial Black"/>
                <a:cs typeface="Arial Black"/>
                <a:sym typeface="Arial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0" name="Google Shape;3190;p17"/>
          <p:cNvSpPr txBox="1"/>
          <p:nvPr>
            <p:ph idx="1" type="body"/>
          </p:nvPr>
        </p:nvSpPr>
        <p:spPr>
          <a:xfrm>
            <a:off x="850392" y="3236976"/>
            <a:ext cx="5248800" cy="26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venir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venir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venir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venir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91" name="Google Shape;3191;p17"/>
          <p:cNvSpPr/>
          <p:nvPr>
            <p:ph idx="2" type="pic"/>
          </p:nvPr>
        </p:nvSpPr>
        <p:spPr>
          <a:xfrm>
            <a:off x="7680960" y="804672"/>
            <a:ext cx="3475500" cy="5248800"/>
          </a:xfrm>
          <a:prstGeom prst="rect">
            <a:avLst/>
          </a:prstGeom>
          <a:solidFill>
            <a:srgbClr val="DAE5F1"/>
          </a:solidFill>
          <a:ln>
            <a:noFill/>
          </a:ln>
        </p:spPr>
      </p:sp>
      <p:sp>
        <p:nvSpPr>
          <p:cNvPr id="3192" name="Google Shape;3192;p17"/>
          <p:cNvSpPr txBox="1"/>
          <p:nvPr>
            <p:ph idx="11" type="ftr"/>
          </p:nvPr>
        </p:nvSpPr>
        <p:spPr>
          <a:xfrm rot="-5400000">
            <a:off x="8854452" y="2953569"/>
            <a:ext cx="6291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10300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3" name="Google Shape;3193;p17"/>
          <p:cNvSpPr txBox="1"/>
          <p:nvPr>
            <p:ph idx="12" type="sldNum"/>
          </p:nvPr>
        </p:nvSpPr>
        <p:spPr>
          <a:xfrm rot="-5400000">
            <a:off x="11716452" y="6382498"/>
            <a:ext cx="567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и подзаголовок" showMasterSp="0">
  <p:cSld name="1_Заголовок и подзаголовок">
    <p:spTree>
      <p:nvGrpSpPr>
        <p:cNvPr id="3194" name="Shape 3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с аксессуаром&#10;&#10;Описание создано автоматически" id="3195" name="Google Shape;3195;p18"/>
          <p:cNvPicPr preferRelativeResize="0"/>
          <p:nvPr/>
        </p:nvPicPr>
        <p:blipFill rotWithShape="1">
          <a:blip r:embed="rId2">
            <a:alphaModFix/>
          </a:blip>
          <a:srcRect b="1536" l="0" r="21972" t="0"/>
          <a:stretch/>
        </p:blipFill>
        <p:spPr>
          <a:xfrm rot="8324806">
            <a:off x="-1786281" y="-1609922"/>
            <a:ext cx="10577766" cy="8913338"/>
          </a:xfrm>
          <a:custGeom>
            <a:rect b="b" l="l" r="r" t="t"/>
            <a:pathLst>
              <a:path extrusionOk="0" h="8905077" w="10567962">
                <a:moveTo>
                  <a:pt x="6047036" y="8905077"/>
                </a:moveTo>
                <a:lnTo>
                  <a:pt x="0" y="3603767"/>
                </a:lnTo>
                <a:lnTo>
                  <a:pt x="0" y="0"/>
                </a:lnTo>
                <a:lnTo>
                  <a:pt x="6292508" y="0"/>
                </a:lnTo>
                <a:lnTo>
                  <a:pt x="10567962" y="3748201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196" name="Google Shape;3196;p18"/>
          <p:cNvSpPr/>
          <p:nvPr/>
        </p:nvSpPr>
        <p:spPr>
          <a:xfrm>
            <a:off x="925160" y="4144752"/>
            <a:ext cx="4788322" cy="2713249"/>
          </a:xfrm>
          <a:custGeom>
            <a:rect b="b" l="l" r="r" t="t"/>
            <a:pathLst>
              <a:path extrusionOk="0" h="2713249" w="4788322">
                <a:moveTo>
                  <a:pt x="2394161" y="0"/>
                </a:moveTo>
                <a:cubicBezTo>
                  <a:pt x="3716420" y="0"/>
                  <a:pt x="4788322" y="1071902"/>
                  <a:pt x="4788322" y="2394161"/>
                </a:cubicBezTo>
                <a:cubicBezTo>
                  <a:pt x="4788322" y="2476803"/>
                  <a:pt x="4784135" y="2558466"/>
                  <a:pt x="4775962" y="2638950"/>
                </a:cubicBezTo>
                <a:lnTo>
                  <a:pt x="4764622" y="2713249"/>
                </a:lnTo>
                <a:lnTo>
                  <a:pt x="23700" y="2713249"/>
                </a:lnTo>
                <a:lnTo>
                  <a:pt x="12361" y="2638950"/>
                </a:lnTo>
                <a:cubicBezTo>
                  <a:pt x="4187" y="2558466"/>
                  <a:pt x="0" y="2476803"/>
                  <a:pt x="0" y="2394161"/>
                </a:cubicBezTo>
                <a:cubicBezTo>
                  <a:pt x="0" y="1071902"/>
                  <a:pt x="1071902" y="0"/>
                  <a:pt x="2394161" y="0"/>
                </a:cubicBezTo>
                <a:close/>
              </a:path>
            </a:pathLst>
          </a:custGeom>
          <a:solidFill>
            <a:schemeClr val="accent1">
              <a:alpha val="7373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197" name="Google Shape;3197;p18"/>
          <p:cNvSpPr txBox="1"/>
          <p:nvPr>
            <p:ph type="title"/>
          </p:nvPr>
        </p:nvSpPr>
        <p:spPr>
          <a:xfrm>
            <a:off x="6693408" y="1325880"/>
            <a:ext cx="5093100" cy="2816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8" name="Google Shape;3198;p18"/>
          <p:cNvSpPr txBox="1"/>
          <p:nvPr>
            <p:ph idx="1" type="subTitle"/>
          </p:nvPr>
        </p:nvSpPr>
        <p:spPr>
          <a:xfrm>
            <a:off x="6693408" y="4462272"/>
            <a:ext cx="3996000" cy="19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  <a:defRPr sz="1800" cap="none"/>
            </a:lvl1pPr>
            <a:lvl2pPr lvl="1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None/>
              <a:defRPr sz="2000"/>
            </a:lvl2pPr>
            <a:lvl3pPr lvl="2" rtl="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  <a:defRPr sz="1800"/>
            </a:lvl3pPr>
            <a:lvl4pPr lvl="3" rtl="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venir"/>
              <a:buNone/>
              <a:defRPr sz="1600"/>
            </a:lvl4pPr>
            <a:lvl5pPr lvl="4" rtl="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venir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199" name="Google Shape;3199;p18"/>
          <p:cNvSpPr/>
          <p:nvPr/>
        </p:nvSpPr>
        <p:spPr>
          <a:xfrm>
            <a:off x="11792373" y="0"/>
            <a:ext cx="408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и текст">
  <p:cSld name="1_Заголовок и текст">
    <p:spTree>
      <p:nvGrpSpPr>
        <p:cNvPr id="3200" name="Shape 3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1" name="Google Shape;3201;p19"/>
          <p:cNvSpPr/>
          <p:nvPr/>
        </p:nvSpPr>
        <p:spPr>
          <a:xfrm>
            <a:off x="4410512" y="4010866"/>
            <a:ext cx="5056094" cy="2847135"/>
          </a:xfrm>
          <a:custGeom>
            <a:rect b="b" l="l" r="r" t="t"/>
            <a:pathLst>
              <a:path extrusionOk="0" h="2847135" w="5056094">
                <a:moveTo>
                  <a:pt x="2528047" y="0"/>
                </a:moveTo>
                <a:cubicBezTo>
                  <a:pt x="3924249" y="0"/>
                  <a:pt x="5056094" y="1131845"/>
                  <a:pt x="5056094" y="2528047"/>
                </a:cubicBezTo>
                <a:cubicBezTo>
                  <a:pt x="5056094" y="2615310"/>
                  <a:pt x="5051673" y="2701540"/>
                  <a:pt x="5043042" y="2786525"/>
                </a:cubicBezTo>
                <a:lnTo>
                  <a:pt x="5033792" y="2847135"/>
                </a:lnTo>
                <a:lnTo>
                  <a:pt x="22302" y="2847135"/>
                </a:lnTo>
                <a:lnTo>
                  <a:pt x="13052" y="2786525"/>
                </a:lnTo>
                <a:cubicBezTo>
                  <a:pt x="4422" y="2701540"/>
                  <a:pt x="0" y="2615310"/>
                  <a:pt x="0" y="2528047"/>
                </a:cubicBezTo>
                <a:cubicBezTo>
                  <a:pt x="0" y="1131845"/>
                  <a:pt x="1131845" y="0"/>
                  <a:pt x="2528047" y="0"/>
                </a:cubicBezTo>
                <a:close/>
              </a:path>
            </a:pathLst>
          </a:custGeom>
          <a:solidFill>
            <a:schemeClr val="accent1">
              <a:alpha val="8941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Современный дом с кубическим дизайном" id="3202" name="Google Shape;3202;p19"/>
          <p:cNvPicPr preferRelativeResize="0"/>
          <p:nvPr/>
        </p:nvPicPr>
        <p:blipFill rotWithShape="1">
          <a:blip r:embed="rId2">
            <a:alphaModFix/>
          </a:blip>
          <a:srcRect b="23488" l="-405" r="17665" t="0"/>
          <a:stretch/>
        </p:blipFill>
        <p:spPr>
          <a:xfrm>
            <a:off x="4124294" y="2125402"/>
            <a:ext cx="7678067" cy="4732597"/>
          </a:xfrm>
          <a:prstGeom prst="rect">
            <a:avLst/>
          </a:prstGeom>
          <a:noFill/>
          <a:ln>
            <a:noFill/>
          </a:ln>
        </p:spPr>
      </p:pic>
      <p:sp>
        <p:nvSpPr>
          <p:cNvPr id="3203" name="Google Shape;3203;p19"/>
          <p:cNvSpPr txBox="1"/>
          <p:nvPr>
            <p:ph type="title"/>
          </p:nvPr>
        </p:nvSpPr>
        <p:spPr>
          <a:xfrm>
            <a:off x="850392" y="420624"/>
            <a:ext cx="10954500" cy="1463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b="0" i="0" sz="3200">
                <a:latin typeface="Arial Black"/>
                <a:ea typeface="Arial Black"/>
                <a:cs typeface="Arial Black"/>
                <a:sym typeface="Arial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04" name="Google Shape;3204;p19"/>
          <p:cNvSpPr txBox="1"/>
          <p:nvPr>
            <p:ph idx="1" type="body"/>
          </p:nvPr>
        </p:nvSpPr>
        <p:spPr>
          <a:xfrm>
            <a:off x="850899" y="2231136"/>
            <a:ext cx="4827900" cy="35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1pPr>
            <a:lvl2pPr indent="-228600" lvl="1" marL="9144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05" name="Google Shape;3205;p19"/>
          <p:cNvSpPr txBox="1"/>
          <p:nvPr>
            <p:ph idx="11" type="ftr"/>
          </p:nvPr>
        </p:nvSpPr>
        <p:spPr>
          <a:xfrm rot="-5400000">
            <a:off x="8854452" y="2953569"/>
            <a:ext cx="6291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10300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06" name="Google Shape;3206;p19"/>
          <p:cNvSpPr txBox="1"/>
          <p:nvPr>
            <p:ph idx="12" type="sldNum"/>
          </p:nvPr>
        </p:nvSpPr>
        <p:spPr>
          <a:xfrm rot="-5400000">
            <a:off x="11716452" y="6382498"/>
            <a:ext cx="567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Два элемента содержимого с изображением">
  <p:cSld name="1_Два элемента содержимого с изображением">
    <p:spTree>
      <p:nvGrpSpPr>
        <p:cNvPr id="3207" name="Shape 3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8" name="Google Shape;3208;p20"/>
          <p:cNvSpPr txBox="1"/>
          <p:nvPr>
            <p:ph type="title"/>
          </p:nvPr>
        </p:nvSpPr>
        <p:spPr>
          <a:xfrm>
            <a:off x="846879" y="868680"/>
            <a:ext cx="5248800" cy="21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09" name="Google Shape;3209;p20"/>
          <p:cNvSpPr/>
          <p:nvPr>
            <p:ph idx="2" type="pic"/>
          </p:nvPr>
        </p:nvSpPr>
        <p:spPr>
          <a:xfrm>
            <a:off x="0" y="3159126"/>
            <a:ext cx="4577400" cy="3699000"/>
          </a:xfrm>
          <a:prstGeom prst="rect">
            <a:avLst/>
          </a:prstGeom>
          <a:noFill/>
          <a:ln>
            <a:noFill/>
          </a:ln>
        </p:spPr>
      </p:sp>
      <p:sp>
        <p:nvSpPr>
          <p:cNvPr id="3210" name="Google Shape;3210;p20"/>
          <p:cNvSpPr txBox="1"/>
          <p:nvPr>
            <p:ph idx="1" type="body"/>
          </p:nvPr>
        </p:nvSpPr>
        <p:spPr>
          <a:xfrm>
            <a:off x="6729984" y="786384"/>
            <a:ext cx="46176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  <a:defRPr b="1" sz="1800" cap="none"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venir"/>
              <a:buNone/>
              <a:defRPr>
                <a:latin typeface="Avenir"/>
                <a:ea typeface="Avenir"/>
                <a:cs typeface="Avenir"/>
                <a:sym typeface="Avenir"/>
              </a:defRPr>
            </a:lvl2pPr>
            <a:lvl3pPr indent="-355600" lvl="2" marL="13716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3pPr>
            <a:lvl4pPr indent="-3429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4pPr>
            <a:lvl5pPr indent="-3429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11" name="Google Shape;3211;p20"/>
          <p:cNvSpPr txBox="1"/>
          <p:nvPr>
            <p:ph idx="3" type="body"/>
          </p:nvPr>
        </p:nvSpPr>
        <p:spPr>
          <a:xfrm>
            <a:off x="6729984" y="3858768"/>
            <a:ext cx="46176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  <a:defRPr b="1" sz="1800" cap="none">
                <a:latin typeface="Avenir"/>
                <a:ea typeface="Avenir"/>
                <a:cs typeface="Avenir"/>
                <a:sym typeface="Avenir"/>
              </a:defRPr>
            </a:lvl1pPr>
            <a:lvl2pPr indent="-368300" lvl="1" marL="9144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None/>
              <a:defRPr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  <a:defRPr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  <a:defRPr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12" name="Google Shape;3212;p20"/>
          <p:cNvSpPr txBox="1"/>
          <p:nvPr>
            <p:ph idx="11" type="ftr"/>
          </p:nvPr>
        </p:nvSpPr>
        <p:spPr>
          <a:xfrm rot="-5400000">
            <a:off x="8854452" y="2953569"/>
            <a:ext cx="6291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10300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3" name="Google Shape;3213;p20"/>
          <p:cNvSpPr txBox="1"/>
          <p:nvPr>
            <p:ph idx="12" type="sldNum"/>
          </p:nvPr>
        </p:nvSpPr>
        <p:spPr>
          <a:xfrm rot="-5400000">
            <a:off x="11716452" y="6382498"/>
            <a:ext cx="567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содержимое с изображением" showMasterSp="0">
  <p:cSld name="Заголовок и содержимое с изображением">
    <p:spTree>
      <p:nvGrpSpPr>
        <p:cNvPr id="3100" name="Shape 3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Google Shape;3101;p3"/>
          <p:cNvSpPr txBox="1"/>
          <p:nvPr>
            <p:ph type="title"/>
          </p:nvPr>
        </p:nvSpPr>
        <p:spPr>
          <a:xfrm>
            <a:off x="6696221" y="640080"/>
            <a:ext cx="5029200" cy="2157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2" name="Google Shape;3102;p3"/>
          <p:cNvSpPr/>
          <p:nvPr>
            <p:ph idx="2" type="pic"/>
          </p:nvPr>
        </p:nvSpPr>
        <p:spPr>
          <a:xfrm>
            <a:off x="1395412" y="653461"/>
            <a:ext cx="4597500" cy="5550000"/>
          </a:xfrm>
          <a:prstGeom prst="rect">
            <a:avLst/>
          </a:prstGeom>
          <a:noFill/>
          <a:ln>
            <a:noFill/>
          </a:ln>
        </p:spPr>
      </p:sp>
      <p:sp>
        <p:nvSpPr>
          <p:cNvPr id="3103" name="Google Shape;3103;p3"/>
          <p:cNvSpPr txBox="1"/>
          <p:nvPr>
            <p:ph idx="1" type="body"/>
          </p:nvPr>
        </p:nvSpPr>
        <p:spPr>
          <a:xfrm>
            <a:off x="6696221" y="3127248"/>
            <a:ext cx="4834500" cy="31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  <a:defRPr sz="1800" cap="none"/>
            </a:lvl1pPr>
            <a:lvl2pPr indent="-228600" lvl="1" marL="9144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venir"/>
              <a:buNone/>
              <a:defRPr/>
            </a:lvl2pPr>
            <a:lvl3pPr indent="-228600" lvl="2" marL="13716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None/>
              <a:defRPr/>
            </a:lvl3pPr>
            <a:lvl4pPr indent="-228600" lvl="3" marL="1828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  <a:defRPr/>
            </a:lvl4pPr>
            <a:lvl5pPr indent="-228600" lvl="4" marL="2286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4" name="Google Shape;3104;p3"/>
          <p:cNvSpPr/>
          <p:nvPr/>
        </p:nvSpPr>
        <p:spPr>
          <a:xfrm>
            <a:off x="11792373" y="0"/>
            <a:ext cx="408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105" name="Google Shape;3105;p3"/>
          <p:cNvSpPr txBox="1"/>
          <p:nvPr>
            <p:ph idx="11" type="ftr"/>
          </p:nvPr>
        </p:nvSpPr>
        <p:spPr>
          <a:xfrm rot="-5400000">
            <a:off x="8854452" y="2953569"/>
            <a:ext cx="6291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10300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6" name="Google Shape;3106;p3"/>
          <p:cNvSpPr txBox="1"/>
          <p:nvPr>
            <p:ph idx="12" type="sldNum"/>
          </p:nvPr>
        </p:nvSpPr>
        <p:spPr>
          <a:xfrm rot="-5400000">
            <a:off x="11716452" y="6382498"/>
            <a:ext cx="567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Два элемента содержимого">
  <p:cSld name="1_Два элемента содержимого">
    <p:spTree>
      <p:nvGrpSpPr>
        <p:cNvPr id="3214" name="Shape 3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" name="Google Shape;3215;p21"/>
          <p:cNvSpPr txBox="1"/>
          <p:nvPr>
            <p:ph type="title"/>
          </p:nvPr>
        </p:nvSpPr>
        <p:spPr>
          <a:xfrm>
            <a:off x="850392" y="182880"/>
            <a:ext cx="10122600" cy="13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6" name="Google Shape;3216;p21"/>
          <p:cNvSpPr txBox="1"/>
          <p:nvPr>
            <p:ph idx="1" type="body"/>
          </p:nvPr>
        </p:nvSpPr>
        <p:spPr>
          <a:xfrm>
            <a:off x="850392" y="1837944"/>
            <a:ext cx="10085700" cy="14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  <a:defRPr sz="1800"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  <a:defRPr sz="1800"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venir"/>
              <a:buNone/>
              <a:defRPr sz="1600"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17" name="Google Shape;3217;p21"/>
          <p:cNvSpPr txBox="1"/>
          <p:nvPr>
            <p:ph idx="2" type="body"/>
          </p:nvPr>
        </p:nvSpPr>
        <p:spPr>
          <a:xfrm>
            <a:off x="850392" y="3950208"/>
            <a:ext cx="10085700" cy="23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  <a:defRPr sz="1800"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  <a:defRPr sz="1800"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venir"/>
              <a:buNone/>
              <a:defRPr sz="1600"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18" name="Google Shape;3218;p21"/>
          <p:cNvSpPr txBox="1"/>
          <p:nvPr>
            <p:ph idx="11" type="ftr"/>
          </p:nvPr>
        </p:nvSpPr>
        <p:spPr>
          <a:xfrm rot="-5400000">
            <a:off x="8854452" y="2953569"/>
            <a:ext cx="6291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10300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9" name="Google Shape;3219;p21"/>
          <p:cNvSpPr txBox="1"/>
          <p:nvPr>
            <p:ph idx="12" type="sldNum"/>
          </p:nvPr>
        </p:nvSpPr>
        <p:spPr>
          <a:xfrm rot="-5400000">
            <a:off x="11716452" y="6382498"/>
            <a:ext cx="567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Два элемента содержимого 2">
  <p:cSld name="1_Два элемента содержимого 2">
    <p:spTree>
      <p:nvGrpSpPr>
        <p:cNvPr id="3220" name="Shape 3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1" name="Google Shape;3221;p22"/>
          <p:cNvSpPr txBox="1"/>
          <p:nvPr>
            <p:ph type="title"/>
          </p:nvPr>
        </p:nvSpPr>
        <p:spPr>
          <a:xfrm>
            <a:off x="850392" y="182880"/>
            <a:ext cx="10122600" cy="13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2" name="Google Shape;3222;p22"/>
          <p:cNvSpPr txBox="1"/>
          <p:nvPr>
            <p:ph idx="1" type="body"/>
          </p:nvPr>
        </p:nvSpPr>
        <p:spPr>
          <a:xfrm>
            <a:off x="850392" y="1837944"/>
            <a:ext cx="3941100" cy="42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  <a:defRPr b="1" sz="1800" cap="none"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latin typeface="Avenir"/>
                <a:ea typeface="Avenir"/>
                <a:cs typeface="Avenir"/>
                <a:sym typeface="Avenir"/>
              </a:defRPr>
            </a:lvl2pPr>
            <a:lvl3pPr indent="-330200" lvl="2" marL="13716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23" name="Google Shape;3223;p22"/>
          <p:cNvSpPr txBox="1"/>
          <p:nvPr>
            <p:ph idx="2" type="body"/>
          </p:nvPr>
        </p:nvSpPr>
        <p:spPr>
          <a:xfrm>
            <a:off x="5614416" y="1837944"/>
            <a:ext cx="5358300" cy="42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  <a:defRPr sz="1800"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  <a:defRPr sz="1800"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venir"/>
              <a:buNone/>
              <a:defRPr sz="1600"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24" name="Google Shape;3224;p22"/>
          <p:cNvSpPr txBox="1"/>
          <p:nvPr>
            <p:ph idx="11" type="ftr"/>
          </p:nvPr>
        </p:nvSpPr>
        <p:spPr>
          <a:xfrm rot="-5400000">
            <a:off x="8854452" y="2953569"/>
            <a:ext cx="6291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10300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5" name="Google Shape;3225;p22"/>
          <p:cNvSpPr txBox="1"/>
          <p:nvPr>
            <p:ph idx="12" type="sldNum"/>
          </p:nvPr>
        </p:nvSpPr>
        <p:spPr>
          <a:xfrm rot="-5400000">
            <a:off x="11716452" y="6382498"/>
            <a:ext cx="567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и содержимое">
  <p:cSld name="1_Заголовок и содержимое">
    <p:spTree>
      <p:nvGrpSpPr>
        <p:cNvPr id="3226" name="Shape 3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7" name="Google Shape;3227;p23"/>
          <p:cNvSpPr txBox="1"/>
          <p:nvPr>
            <p:ph type="title"/>
          </p:nvPr>
        </p:nvSpPr>
        <p:spPr>
          <a:xfrm>
            <a:off x="850392" y="182880"/>
            <a:ext cx="10122600" cy="13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8" name="Google Shape;3228;p23"/>
          <p:cNvSpPr txBox="1"/>
          <p:nvPr>
            <p:ph idx="1" type="body"/>
          </p:nvPr>
        </p:nvSpPr>
        <p:spPr>
          <a:xfrm>
            <a:off x="850168" y="1828800"/>
            <a:ext cx="101265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venir"/>
              <a:buNone/>
              <a:defRPr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None/>
              <a:defRPr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  <a:defRPr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  <a:defRPr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29" name="Google Shape;3229;p23"/>
          <p:cNvSpPr txBox="1"/>
          <p:nvPr>
            <p:ph idx="11" type="ftr"/>
          </p:nvPr>
        </p:nvSpPr>
        <p:spPr>
          <a:xfrm rot="-5400000">
            <a:off x="8854452" y="2953569"/>
            <a:ext cx="6291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10300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0" name="Google Shape;3230;p23"/>
          <p:cNvSpPr txBox="1"/>
          <p:nvPr>
            <p:ph idx="12" type="sldNum"/>
          </p:nvPr>
        </p:nvSpPr>
        <p:spPr>
          <a:xfrm rot="-5400000">
            <a:off x="11716452" y="6382498"/>
            <a:ext cx="567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Объект с подписью">
  <p:cSld name="1_Объект с подписью">
    <p:spTree>
      <p:nvGrpSpPr>
        <p:cNvPr id="3231" name="Shape 3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2" name="Google Shape;3232;p24"/>
          <p:cNvSpPr txBox="1"/>
          <p:nvPr>
            <p:ph type="title"/>
          </p:nvPr>
        </p:nvSpPr>
        <p:spPr>
          <a:xfrm>
            <a:off x="850392" y="182880"/>
            <a:ext cx="10085700" cy="13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3" name="Google Shape;3233;p24"/>
          <p:cNvSpPr txBox="1"/>
          <p:nvPr>
            <p:ph idx="1" type="body"/>
          </p:nvPr>
        </p:nvSpPr>
        <p:spPr>
          <a:xfrm>
            <a:off x="850392" y="1911096"/>
            <a:ext cx="4837200" cy="28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  <a:defRPr sz="1800" cap="none"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latin typeface="Avenir"/>
                <a:ea typeface="Avenir"/>
                <a:cs typeface="Avenir"/>
                <a:sym typeface="Avenir"/>
              </a:defRPr>
            </a:lvl2pPr>
            <a:lvl3pPr indent="-330200" lvl="2" marL="13716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34" name="Google Shape;3234;p24"/>
          <p:cNvSpPr txBox="1"/>
          <p:nvPr>
            <p:ph idx="2" type="body"/>
          </p:nvPr>
        </p:nvSpPr>
        <p:spPr>
          <a:xfrm>
            <a:off x="6812280" y="1911096"/>
            <a:ext cx="4453200" cy="19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cap="none">
                <a:latin typeface="Avenir"/>
                <a:ea typeface="Avenir"/>
                <a:cs typeface="Avenir"/>
                <a:sym typeface="Avenir"/>
              </a:defRPr>
            </a:lvl1pPr>
            <a:lvl2pPr indent="-342900" lvl="1" marL="9144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latin typeface="Avenir"/>
                <a:ea typeface="Avenir"/>
                <a:cs typeface="Avenir"/>
                <a:sym typeface="Avenir"/>
              </a:defRPr>
            </a:lvl2pPr>
            <a:lvl3pPr indent="-330200" lvl="2" marL="13716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  <a:defRPr sz="1400"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35" name="Google Shape;3235;p24"/>
          <p:cNvSpPr/>
          <p:nvPr>
            <p:ph idx="3" type="pic"/>
          </p:nvPr>
        </p:nvSpPr>
        <p:spPr>
          <a:xfrm>
            <a:off x="6812280" y="4242816"/>
            <a:ext cx="4123800" cy="2615100"/>
          </a:xfrm>
          <a:prstGeom prst="rect">
            <a:avLst/>
          </a:prstGeom>
          <a:solidFill>
            <a:srgbClr val="DAE5F1"/>
          </a:solidFill>
          <a:ln>
            <a:noFill/>
          </a:ln>
        </p:spPr>
      </p:sp>
      <p:sp>
        <p:nvSpPr>
          <p:cNvPr id="3236" name="Google Shape;3236;p24"/>
          <p:cNvSpPr txBox="1"/>
          <p:nvPr>
            <p:ph idx="11" type="ftr"/>
          </p:nvPr>
        </p:nvSpPr>
        <p:spPr>
          <a:xfrm rot="-5400000">
            <a:off x="8854452" y="2953569"/>
            <a:ext cx="6291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10300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7" name="Google Shape;3237;p24"/>
          <p:cNvSpPr txBox="1"/>
          <p:nvPr>
            <p:ph idx="12" type="sldNum"/>
          </p:nvPr>
        </p:nvSpPr>
        <p:spPr>
          <a:xfrm rot="-5400000">
            <a:off x="11716452" y="6382498"/>
            <a:ext cx="567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ключение">
  <p:cSld name="1_Заключение">
    <p:spTree>
      <p:nvGrpSpPr>
        <p:cNvPr id="3238" name="Shape 3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Большой пешеходный переход с одним человеком" id="3239" name="Google Shape;3239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1811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40" name="Google Shape;3240;p25"/>
          <p:cNvSpPr/>
          <p:nvPr/>
        </p:nvSpPr>
        <p:spPr>
          <a:xfrm>
            <a:off x="777819" y="0"/>
            <a:ext cx="8272488" cy="6858000"/>
          </a:xfrm>
          <a:custGeom>
            <a:rect b="b" l="l" r="r" t="t"/>
            <a:pathLst>
              <a:path extrusionOk="0" h="6858000" w="8272488">
                <a:moveTo>
                  <a:pt x="2449074" y="0"/>
                </a:moveTo>
                <a:lnTo>
                  <a:pt x="5823415" y="0"/>
                </a:lnTo>
                <a:lnTo>
                  <a:pt x="5929477" y="47950"/>
                </a:lnTo>
                <a:cubicBezTo>
                  <a:pt x="7315814" y="715956"/>
                  <a:pt x="8272488" y="2134414"/>
                  <a:pt x="8272488" y="3776315"/>
                </a:cubicBezTo>
                <a:cubicBezTo>
                  <a:pt x="8272488" y="4936354"/>
                  <a:pt x="7794942" y="5984857"/>
                  <a:pt x="7025715" y="6735959"/>
                </a:cubicBezTo>
                <a:lnTo>
                  <a:pt x="6893036" y="6858000"/>
                </a:lnTo>
                <a:lnTo>
                  <a:pt x="1379452" y="6858000"/>
                </a:lnTo>
                <a:lnTo>
                  <a:pt x="1246773" y="6735959"/>
                </a:lnTo>
                <a:cubicBezTo>
                  <a:pt x="477546" y="5984857"/>
                  <a:pt x="0" y="4936354"/>
                  <a:pt x="0" y="3776315"/>
                </a:cubicBezTo>
                <a:cubicBezTo>
                  <a:pt x="0" y="2134414"/>
                  <a:pt x="956674" y="715956"/>
                  <a:pt x="2343012" y="479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241" name="Google Shape;3241;p25"/>
          <p:cNvSpPr txBox="1"/>
          <p:nvPr>
            <p:ph type="title"/>
          </p:nvPr>
        </p:nvSpPr>
        <p:spPr>
          <a:xfrm>
            <a:off x="1907196" y="2188196"/>
            <a:ext cx="5985300" cy="15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b="1" i="0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2" name="Google Shape;3242;p25"/>
          <p:cNvSpPr txBox="1"/>
          <p:nvPr>
            <p:ph idx="1" type="body"/>
          </p:nvPr>
        </p:nvSpPr>
        <p:spPr>
          <a:xfrm>
            <a:off x="1907196" y="4078224"/>
            <a:ext cx="5444400" cy="17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  <a:defRPr b="0" i="0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venir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venir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venir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venir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43" name="Google Shape;3243;p25"/>
          <p:cNvSpPr/>
          <p:nvPr/>
        </p:nvSpPr>
        <p:spPr>
          <a:xfrm>
            <a:off x="10408059" y="1151133"/>
            <a:ext cx="190200" cy="1037100"/>
          </a:xfrm>
          <a:prstGeom prst="rect">
            <a:avLst/>
          </a:prstGeom>
          <a:solidFill>
            <a:schemeClr val="accent1">
              <a:alpha val="8392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244" name="Google Shape;3244;p25"/>
          <p:cNvSpPr/>
          <p:nvPr/>
        </p:nvSpPr>
        <p:spPr>
          <a:xfrm>
            <a:off x="10987993" y="114070"/>
            <a:ext cx="190200" cy="1037100"/>
          </a:xfrm>
          <a:prstGeom prst="rect">
            <a:avLst/>
          </a:prstGeom>
          <a:solidFill>
            <a:schemeClr val="accent1">
              <a:alpha val="8392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>
  <p:cSld name="Заголовок раздела">
    <p:spTree>
      <p:nvGrpSpPr>
        <p:cNvPr id="3107" name="Shape 3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8" name="Google Shape;3108;p4"/>
          <p:cNvSpPr/>
          <p:nvPr/>
        </p:nvSpPr>
        <p:spPr>
          <a:xfrm>
            <a:off x="0" y="0"/>
            <a:ext cx="4553700" cy="243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109" name="Google Shape;3109;p4"/>
          <p:cNvSpPr txBox="1"/>
          <p:nvPr>
            <p:ph type="title"/>
          </p:nvPr>
        </p:nvSpPr>
        <p:spPr>
          <a:xfrm>
            <a:off x="6693408" y="640080"/>
            <a:ext cx="5093100" cy="218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0" name="Google Shape;3110;p4"/>
          <p:cNvSpPr/>
          <p:nvPr>
            <p:ph idx="2" type="pic"/>
          </p:nvPr>
        </p:nvSpPr>
        <p:spPr>
          <a:xfrm>
            <a:off x="832104" y="640080"/>
            <a:ext cx="4727400" cy="5559600"/>
          </a:xfrm>
          <a:prstGeom prst="rect">
            <a:avLst/>
          </a:prstGeom>
          <a:solidFill>
            <a:srgbClr val="DAE5F1"/>
          </a:solidFill>
          <a:ln>
            <a:noFill/>
          </a:ln>
        </p:spPr>
      </p:sp>
      <p:sp>
        <p:nvSpPr>
          <p:cNvPr id="3111" name="Google Shape;3111;p4"/>
          <p:cNvSpPr txBox="1"/>
          <p:nvPr>
            <p:ph idx="1" type="body"/>
          </p:nvPr>
        </p:nvSpPr>
        <p:spPr>
          <a:xfrm>
            <a:off x="6693408" y="3145536"/>
            <a:ext cx="4306800" cy="23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venir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venir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venir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venir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12" name="Google Shape;3112;p4"/>
          <p:cNvSpPr/>
          <p:nvPr/>
        </p:nvSpPr>
        <p:spPr>
          <a:xfrm>
            <a:off x="4903412" y="3140474"/>
            <a:ext cx="1314900" cy="131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подзаголовок и изображение">
  <p:cSld name="Заголовок, подзаголовок и изображение">
    <p:spTree>
      <p:nvGrpSpPr>
        <p:cNvPr id="3113" name="Shape 3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4" name="Google Shape;3114;p5"/>
          <p:cNvSpPr txBox="1"/>
          <p:nvPr>
            <p:ph type="title"/>
          </p:nvPr>
        </p:nvSpPr>
        <p:spPr>
          <a:xfrm>
            <a:off x="847383" y="1106424"/>
            <a:ext cx="6839700" cy="1746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>
                <a:latin typeface="Arial Black"/>
                <a:ea typeface="Arial Black"/>
                <a:cs typeface="Arial Black"/>
                <a:sym typeface="Arial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5" name="Google Shape;3115;p5"/>
          <p:cNvSpPr txBox="1"/>
          <p:nvPr>
            <p:ph idx="1" type="body"/>
          </p:nvPr>
        </p:nvSpPr>
        <p:spPr>
          <a:xfrm>
            <a:off x="850392" y="3236976"/>
            <a:ext cx="5248800" cy="26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venir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venir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venir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venir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16" name="Google Shape;3116;p5"/>
          <p:cNvSpPr/>
          <p:nvPr>
            <p:ph idx="2" type="pic"/>
          </p:nvPr>
        </p:nvSpPr>
        <p:spPr>
          <a:xfrm>
            <a:off x="7680960" y="804672"/>
            <a:ext cx="3475500" cy="5248800"/>
          </a:xfrm>
          <a:prstGeom prst="rect">
            <a:avLst/>
          </a:prstGeom>
          <a:solidFill>
            <a:srgbClr val="DAE5F1"/>
          </a:solidFill>
          <a:ln>
            <a:noFill/>
          </a:ln>
        </p:spPr>
      </p:sp>
      <p:sp>
        <p:nvSpPr>
          <p:cNvPr id="3117" name="Google Shape;3117;p5"/>
          <p:cNvSpPr txBox="1"/>
          <p:nvPr>
            <p:ph idx="11" type="ftr"/>
          </p:nvPr>
        </p:nvSpPr>
        <p:spPr>
          <a:xfrm rot="-5400000">
            <a:off x="8854452" y="2953569"/>
            <a:ext cx="6291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10300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8" name="Google Shape;3118;p5"/>
          <p:cNvSpPr txBox="1"/>
          <p:nvPr>
            <p:ph idx="12" type="sldNum"/>
          </p:nvPr>
        </p:nvSpPr>
        <p:spPr>
          <a:xfrm rot="-5400000">
            <a:off x="11716452" y="6382498"/>
            <a:ext cx="567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одзаголовок" showMasterSp="0">
  <p:cSld name="Заголовок и подзаголовок">
    <p:spTree>
      <p:nvGrpSpPr>
        <p:cNvPr id="3119" name="Shape 3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с аксессуаром&#10;&#10;Описание создано автоматически" id="3120" name="Google Shape;3120;p6"/>
          <p:cNvPicPr preferRelativeResize="0"/>
          <p:nvPr/>
        </p:nvPicPr>
        <p:blipFill rotWithShape="1">
          <a:blip r:embed="rId2">
            <a:alphaModFix/>
          </a:blip>
          <a:srcRect b="1536" l="0" r="21972" t="0"/>
          <a:stretch/>
        </p:blipFill>
        <p:spPr>
          <a:xfrm rot="8324806">
            <a:off x="-1786281" y="-1609922"/>
            <a:ext cx="10577766" cy="8913338"/>
          </a:xfrm>
          <a:custGeom>
            <a:rect b="b" l="l" r="r" t="t"/>
            <a:pathLst>
              <a:path extrusionOk="0" h="8905077" w="10567962">
                <a:moveTo>
                  <a:pt x="6047036" y="8905077"/>
                </a:moveTo>
                <a:lnTo>
                  <a:pt x="0" y="3603767"/>
                </a:lnTo>
                <a:lnTo>
                  <a:pt x="0" y="0"/>
                </a:lnTo>
                <a:lnTo>
                  <a:pt x="6292508" y="0"/>
                </a:lnTo>
                <a:lnTo>
                  <a:pt x="10567962" y="3748201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121" name="Google Shape;3121;p6"/>
          <p:cNvSpPr/>
          <p:nvPr/>
        </p:nvSpPr>
        <p:spPr>
          <a:xfrm>
            <a:off x="925160" y="4144752"/>
            <a:ext cx="4788322" cy="2713249"/>
          </a:xfrm>
          <a:custGeom>
            <a:rect b="b" l="l" r="r" t="t"/>
            <a:pathLst>
              <a:path extrusionOk="0" h="2713249" w="4788322">
                <a:moveTo>
                  <a:pt x="2394161" y="0"/>
                </a:moveTo>
                <a:cubicBezTo>
                  <a:pt x="3716420" y="0"/>
                  <a:pt x="4788322" y="1071902"/>
                  <a:pt x="4788322" y="2394161"/>
                </a:cubicBezTo>
                <a:cubicBezTo>
                  <a:pt x="4788322" y="2476803"/>
                  <a:pt x="4784135" y="2558466"/>
                  <a:pt x="4775962" y="2638950"/>
                </a:cubicBezTo>
                <a:lnTo>
                  <a:pt x="4764622" y="2713249"/>
                </a:lnTo>
                <a:lnTo>
                  <a:pt x="23700" y="2713249"/>
                </a:lnTo>
                <a:lnTo>
                  <a:pt x="12361" y="2638950"/>
                </a:lnTo>
                <a:cubicBezTo>
                  <a:pt x="4187" y="2558466"/>
                  <a:pt x="0" y="2476803"/>
                  <a:pt x="0" y="2394161"/>
                </a:cubicBezTo>
                <a:cubicBezTo>
                  <a:pt x="0" y="1071902"/>
                  <a:pt x="1071902" y="0"/>
                  <a:pt x="2394161" y="0"/>
                </a:cubicBezTo>
                <a:close/>
              </a:path>
            </a:pathLst>
          </a:custGeom>
          <a:solidFill>
            <a:schemeClr val="accent1">
              <a:alpha val="7373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122" name="Google Shape;3122;p6"/>
          <p:cNvSpPr txBox="1"/>
          <p:nvPr>
            <p:ph type="title"/>
          </p:nvPr>
        </p:nvSpPr>
        <p:spPr>
          <a:xfrm>
            <a:off x="6693408" y="1325880"/>
            <a:ext cx="5093100" cy="2816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3" name="Google Shape;3123;p6"/>
          <p:cNvSpPr txBox="1"/>
          <p:nvPr>
            <p:ph idx="1" type="subTitle"/>
          </p:nvPr>
        </p:nvSpPr>
        <p:spPr>
          <a:xfrm>
            <a:off x="6693408" y="4462272"/>
            <a:ext cx="3996000" cy="19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  <a:defRPr sz="1800" cap="none"/>
            </a:lvl1pPr>
            <a:lvl2pPr lvl="1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None/>
              <a:defRPr sz="2000"/>
            </a:lvl2pPr>
            <a:lvl3pPr lvl="2" rtl="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  <a:defRPr sz="1800"/>
            </a:lvl3pPr>
            <a:lvl4pPr lvl="3" rtl="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venir"/>
              <a:buNone/>
              <a:defRPr sz="1600"/>
            </a:lvl4pPr>
            <a:lvl5pPr lvl="4" rtl="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venir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124" name="Google Shape;3124;p6"/>
          <p:cNvSpPr/>
          <p:nvPr/>
        </p:nvSpPr>
        <p:spPr>
          <a:xfrm>
            <a:off x="11792373" y="0"/>
            <a:ext cx="408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ключение">
  <p:cSld name="Заключение">
    <p:spTree>
      <p:nvGrpSpPr>
        <p:cNvPr id="3125" name="Shape 3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Большой пешеходный переход с одним человеком" id="3126" name="Google Shape;312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1811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27" name="Google Shape;3127;p7"/>
          <p:cNvSpPr/>
          <p:nvPr/>
        </p:nvSpPr>
        <p:spPr>
          <a:xfrm>
            <a:off x="777819" y="0"/>
            <a:ext cx="8272488" cy="6858000"/>
          </a:xfrm>
          <a:custGeom>
            <a:rect b="b" l="l" r="r" t="t"/>
            <a:pathLst>
              <a:path extrusionOk="0" h="6858000" w="8272488">
                <a:moveTo>
                  <a:pt x="2449074" y="0"/>
                </a:moveTo>
                <a:lnTo>
                  <a:pt x="5823415" y="0"/>
                </a:lnTo>
                <a:lnTo>
                  <a:pt x="5929477" y="47950"/>
                </a:lnTo>
                <a:cubicBezTo>
                  <a:pt x="7315814" y="715956"/>
                  <a:pt x="8272488" y="2134414"/>
                  <a:pt x="8272488" y="3776315"/>
                </a:cubicBezTo>
                <a:cubicBezTo>
                  <a:pt x="8272488" y="4936354"/>
                  <a:pt x="7794942" y="5984857"/>
                  <a:pt x="7025715" y="6735959"/>
                </a:cubicBezTo>
                <a:lnTo>
                  <a:pt x="6893036" y="6858000"/>
                </a:lnTo>
                <a:lnTo>
                  <a:pt x="1379452" y="6858000"/>
                </a:lnTo>
                <a:lnTo>
                  <a:pt x="1246773" y="6735959"/>
                </a:lnTo>
                <a:cubicBezTo>
                  <a:pt x="477546" y="5984857"/>
                  <a:pt x="0" y="4936354"/>
                  <a:pt x="0" y="3776315"/>
                </a:cubicBezTo>
                <a:cubicBezTo>
                  <a:pt x="0" y="2134414"/>
                  <a:pt x="956674" y="715956"/>
                  <a:pt x="2343012" y="479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128" name="Google Shape;3128;p7"/>
          <p:cNvSpPr txBox="1"/>
          <p:nvPr>
            <p:ph type="title"/>
          </p:nvPr>
        </p:nvSpPr>
        <p:spPr>
          <a:xfrm>
            <a:off x="1907196" y="2188196"/>
            <a:ext cx="5985300" cy="15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b="1" i="0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9" name="Google Shape;3129;p7"/>
          <p:cNvSpPr txBox="1"/>
          <p:nvPr>
            <p:ph idx="1" type="body"/>
          </p:nvPr>
        </p:nvSpPr>
        <p:spPr>
          <a:xfrm>
            <a:off x="1907196" y="4078224"/>
            <a:ext cx="5444400" cy="17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  <a:defRPr b="0" i="0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venir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venir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venir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venir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30" name="Google Shape;3130;p7"/>
          <p:cNvSpPr/>
          <p:nvPr/>
        </p:nvSpPr>
        <p:spPr>
          <a:xfrm>
            <a:off x="10408059" y="1151133"/>
            <a:ext cx="190200" cy="1037100"/>
          </a:xfrm>
          <a:prstGeom prst="rect">
            <a:avLst/>
          </a:prstGeom>
          <a:solidFill>
            <a:schemeClr val="accent1">
              <a:alpha val="8392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131" name="Google Shape;3131;p7"/>
          <p:cNvSpPr/>
          <p:nvPr/>
        </p:nvSpPr>
        <p:spPr>
          <a:xfrm>
            <a:off x="10987993" y="114070"/>
            <a:ext cx="190200" cy="1037100"/>
          </a:xfrm>
          <a:prstGeom prst="rect">
            <a:avLst/>
          </a:prstGeom>
          <a:solidFill>
            <a:schemeClr val="accent1">
              <a:alpha val="8392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текст">
  <p:cSld name="Заголовок и текст">
    <p:spTree>
      <p:nvGrpSpPr>
        <p:cNvPr id="3132" name="Shape 3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" name="Google Shape;3133;p8"/>
          <p:cNvSpPr/>
          <p:nvPr/>
        </p:nvSpPr>
        <p:spPr>
          <a:xfrm>
            <a:off x="4410512" y="4010866"/>
            <a:ext cx="5056094" cy="2847135"/>
          </a:xfrm>
          <a:custGeom>
            <a:rect b="b" l="l" r="r" t="t"/>
            <a:pathLst>
              <a:path extrusionOk="0" h="2847135" w="5056094">
                <a:moveTo>
                  <a:pt x="2528047" y="0"/>
                </a:moveTo>
                <a:cubicBezTo>
                  <a:pt x="3924249" y="0"/>
                  <a:pt x="5056094" y="1131845"/>
                  <a:pt x="5056094" y="2528047"/>
                </a:cubicBezTo>
                <a:cubicBezTo>
                  <a:pt x="5056094" y="2615310"/>
                  <a:pt x="5051673" y="2701540"/>
                  <a:pt x="5043042" y="2786525"/>
                </a:cubicBezTo>
                <a:lnTo>
                  <a:pt x="5033792" y="2847135"/>
                </a:lnTo>
                <a:lnTo>
                  <a:pt x="22302" y="2847135"/>
                </a:lnTo>
                <a:lnTo>
                  <a:pt x="13052" y="2786525"/>
                </a:lnTo>
                <a:cubicBezTo>
                  <a:pt x="4422" y="2701540"/>
                  <a:pt x="0" y="2615310"/>
                  <a:pt x="0" y="2528047"/>
                </a:cubicBezTo>
                <a:cubicBezTo>
                  <a:pt x="0" y="1131845"/>
                  <a:pt x="1131845" y="0"/>
                  <a:pt x="2528047" y="0"/>
                </a:cubicBezTo>
                <a:close/>
              </a:path>
            </a:pathLst>
          </a:custGeom>
          <a:solidFill>
            <a:schemeClr val="accent1">
              <a:alpha val="8941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Современный дом с кубическим дизайном" id="3134" name="Google Shape;3134;p8"/>
          <p:cNvPicPr preferRelativeResize="0"/>
          <p:nvPr/>
        </p:nvPicPr>
        <p:blipFill rotWithShape="1">
          <a:blip r:embed="rId2">
            <a:alphaModFix/>
          </a:blip>
          <a:srcRect b="23488" l="-405" r="17665" t="0"/>
          <a:stretch/>
        </p:blipFill>
        <p:spPr>
          <a:xfrm>
            <a:off x="4124294" y="2125402"/>
            <a:ext cx="7678067" cy="4732597"/>
          </a:xfrm>
          <a:prstGeom prst="rect">
            <a:avLst/>
          </a:prstGeom>
          <a:noFill/>
          <a:ln>
            <a:noFill/>
          </a:ln>
        </p:spPr>
      </p:pic>
      <p:sp>
        <p:nvSpPr>
          <p:cNvPr id="3135" name="Google Shape;3135;p8"/>
          <p:cNvSpPr txBox="1"/>
          <p:nvPr>
            <p:ph type="title"/>
          </p:nvPr>
        </p:nvSpPr>
        <p:spPr>
          <a:xfrm>
            <a:off x="850392" y="420624"/>
            <a:ext cx="10954500" cy="1463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b="0" i="0" sz="3200">
                <a:latin typeface="Arial Black"/>
                <a:ea typeface="Arial Black"/>
                <a:cs typeface="Arial Black"/>
                <a:sym typeface="Arial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6" name="Google Shape;3136;p8"/>
          <p:cNvSpPr txBox="1"/>
          <p:nvPr>
            <p:ph idx="1" type="body"/>
          </p:nvPr>
        </p:nvSpPr>
        <p:spPr>
          <a:xfrm>
            <a:off x="850899" y="2231136"/>
            <a:ext cx="4827900" cy="35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1pPr>
            <a:lvl2pPr indent="-228600" lvl="1" marL="9144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37" name="Google Shape;3137;p8"/>
          <p:cNvSpPr txBox="1"/>
          <p:nvPr>
            <p:ph idx="11" type="ftr"/>
          </p:nvPr>
        </p:nvSpPr>
        <p:spPr>
          <a:xfrm rot="-5400000">
            <a:off x="8854452" y="2953569"/>
            <a:ext cx="6291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10300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8" name="Google Shape;3138;p8"/>
          <p:cNvSpPr txBox="1"/>
          <p:nvPr>
            <p:ph idx="12" type="sldNum"/>
          </p:nvPr>
        </p:nvSpPr>
        <p:spPr>
          <a:xfrm rot="-5400000">
            <a:off x="11716452" y="6382498"/>
            <a:ext cx="567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showMasterSp="0">
  <p:cSld name="Только заголовок">
    <p:spTree>
      <p:nvGrpSpPr>
        <p:cNvPr id="3139" name="Shape 3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0" name="Google Shape;3140;p9"/>
          <p:cNvGrpSpPr/>
          <p:nvPr/>
        </p:nvGrpSpPr>
        <p:grpSpPr>
          <a:xfrm>
            <a:off x="-3" y="-1"/>
            <a:ext cx="12191613" cy="6858000"/>
            <a:chOff x="-3" y="-1"/>
            <a:chExt cx="12191613" cy="6858000"/>
          </a:xfrm>
        </p:grpSpPr>
        <p:pic>
          <p:nvPicPr>
            <p:cNvPr descr="Белая современная архитектура" id="3141" name="Google Shape;3141;p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10800000">
              <a:off x="6155700" y="-1"/>
              <a:ext cx="6035909" cy="6858000"/>
            </a:xfrm>
            <a:prstGeom prst="rect">
              <a:avLst/>
            </a:prstGeom>
            <a:solidFill>
              <a:srgbClr val="DAE5F1"/>
            </a:solidFill>
            <a:ln>
              <a:noFill/>
            </a:ln>
          </p:spPr>
        </p:pic>
        <p:pic>
          <p:nvPicPr>
            <p:cNvPr descr="Белая современная архитектура" id="3142" name="Google Shape;3142;p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10800000">
              <a:off x="-3" y="-1"/>
              <a:ext cx="6035909" cy="6858000"/>
            </a:xfrm>
            <a:prstGeom prst="rect">
              <a:avLst/>
            </a:prstGeom>
            <a:solidFill>
              <a:srgbClr val="DAE5F1"/>
            </a:solidFill>
            <a:ln>
              <a:noFill/>
            </a:ln>
          </p:spPr>
        </p:pic>
      </p:grpSp>
      <p:sp>
        <p:nvSpPr>
          <p:cNvPr id="3143" name="Google Shape;3143;p9"/>
          <p:cNvSpPr txBox="1"/>
          <p:nvPr>
            <p:ph type="title"/>
          </p:nvPr>
        </p:nvSpPr>
        <p:spPr>
          <a:xfrm>
            <a:off x="2648932" y="0"/>
            <a:ext cx="6894000" cy="689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 Black"/>
              <a:buNone/>
              <a:defRPr sz="45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элемента содержимого с изображением">
  <p:cSld name="Два элемента содержимого с изображением">
    <p:spTree>
      <p:nvGrpSpPr>
        <p:cNvPr id="3144" name="Shape 3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Google Shape;3145;p10"/>
          <p:cNvSpPr txBox="1"/>
          <p:nvPr>
            <p:ph type="title"/>
          </p:nvPr>
        </p:nvSpPr>
        <p:spPr>
          <a:xfrm>
            <a:off x="846879" y="868680"/>
            <a:ext cx="5248800" cy="21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6" name="Google Shape;3146;p10"/>
          <p:cNvSpPr/>
          <p:nvPr>
            <p:ph idx="2" type="pic"/>
          </p:nvPr>
        </p:nvSpPr>
        <p:spPr>
          <a:xfrm>
            <a:off x="0" y="3159126"/>
            <a:ext cx="4577400" cy="3699000"/>
          </a:xfrm>
          <a:prstGeom prst="rect">
            <a:avLst/>
          </a:prstGeom>
          <a:noFill/>
          <a:ln>
            <a:noFill/>
          </a:ln>
        </p:spPr>
      </p:sp>
      <p:sp>
        <p:nvSpPr>
          <p:cNvPr id="3147" name="Google Shape;3147;p10"/>
          <p:cNvSpPr txBox="1"/>
          <p:nvPr>
            <p:ph idx="1" type="body"/>
          </p:nvPr>
        </p:nvSpPr>
        <p:spPr>
          <a:xfrm>
            <a:off x="6729984" y="786384"/>
            <a:ext cx="46176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  <a:defRPr b="1" sz="1800" cap="none"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venir"/>
              <a:buNone/>
              <a:defRPr>
                <a:latin typeface="Avenir"/>
                <a:ea typeface="Avenir"/>
                <a:cs typeface="Avenir"/>
                <a:sym typeface="Avenir"/>
              </a:defRPr>
            </a:lvl2pPr>
            <a:lvl3pPr indent="-355600" lvl="2" marL="13716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3pPr>
            <a:lvl4pPr indent="-342900" lvl="3" marL="18288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4pPr>
            <a:lvl5pPr indent="-342900" lvl="4" marL="22860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48" name="Google Shape;3148;p10"/>
          <p:cNvSpPr txBox="1"/>
          <p:nvPr>
            <p:ph idx="3" type="body"/>
          </p:nvPr>
        </p:nvSpPr>
        <p:spPr>
          <a:xfrm>
            <a:off x="6729984" y="3858768"/>
            <a:ext cx="46176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  <a:defRPr b="1" sz="1800" cap="none">
                <a:latin typeface="Avenir"/>
                <a:ea typeface="Avenir"/>
                <a:cs typeface="Avenir"/>
                <a:sym typeface="Avenir"/>
              </a:defRPr>
            </a:lvl1pPr>
            <a:lvl2pPr indent="-368300" lvl="1" marL="9144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None/>
              <a:defRPr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  <a:defRPr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  <a:defRPr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49" name="Google Shape;3149;p10"/>
          <p:cNvSpPr txBox="1"/>
          <p:nvPr>
            <p:ph idx="11" type="ftr"/>
          </p:nvPr>
        </p:nvSpPr>
        <p:spPr>
          <a:xfrm rot="-5400000">
            <a:off x="8854452" y="2953569"/>
            <a:ext cx="6291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10300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0" name="Google Shape;3150;p10"/>
          <p:cNvSpPr txBox="1"/>
          <p:nvPr>
            <p:ph idx="12" type="sldNum"/>
          </p:nvPr>
        </p:nvSpPr>
        <p:spPr>
          <a:xfrm rot="-5400000">
            <a:off x="11716452" y="6382498"/>
            <a:ext cx="567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89" name="Shape 3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Google Shape;3090;p1"/>
          <p:cNvSpPr/>
          <p:nvPr/>
        </p:nvSpPr>
        <p:spPr>
          <a:xfrm rot="-5400000">
            <a:off x="8570951" y="3237000"/>
            <a:ext cx="6858000" cy="3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091" name="Google Shape;3091;p1"/>
          <p:cNvSpPr txBox="1"/>
          <p:nvPr>
            <p:ph type="title"/>
          </p:nvPr>
        </p:nvSpPr>
        <p:spPr>
          <a:xfrm>
            <a:off x="846438" y="409576"/>
            <a:ext cx="10972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  <a:defRPr b="1" i="0" sz="4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92" name="Google Shape;3092;p1"/>
          <p:cNvSpPr txBox="1"/>
          <p:nvPr>
            <p:ph idx="1" type="body"/>
          </p:nvPr>
        </p:nvSpPr>
        <p:spPr>
          <a:xfrm>
            <a:off x="745644" y="1825625"/>
            <a:ext cx="11098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None/>
              <a:defRPr b="0" i="0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venir"/>
              <a:buNone/>
              <a:defRPr b="0" i="0" sz="2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venir"/>
              <a:buNone/>
              <a:def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3093" name="Google Shape;3093;p1"/>
          <p:cNvSpPr txBox="1"/>
          <p:nvPr>
            <p:ph idx="12" type="sldNum"/>
          </p:nvPr>
        </p:nvSpPr>
        <p:spPr>
          <a:xfrm rot="-5400000">
            <a:off x="11716452" y="6382498"/>
            <a:ext cx="567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094" name="Google Shape;3094;p1"/>
          <p:cNvSpPr txBox="1"/>
          <p:nvPr>
            <p:ph idx="11" type="ftr"/>
          </p:nvPr>
        </p:nvSpPr>
        <p:spPr>
          <a:xfrm rot="-5400000">
            <a:off x="8854452" y="2953569"/>
            <a:ext cx="6291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10300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A4A3A4"/>
          </p15:clr>
        </p15:guide>
        <p15:guide id="2" orient="horz" pos="1152">
          <p15:clr>
            <a:srgbClr val="547EBF"/>
          </p15:clr>
        </p15:guide>
        <p15:guide id="3" pos="7440">
          <p15:clr>
            <a:srgbClr val="547EBF"/>
          </p15:clr>
        </p15:guide>
        <p15:guide id="4" orient="horz" pos="4080">
          <p15:clr>
            <a:srgbClr val="547EBF"/>
          </p15:clr>
        </p15:guide>
        <p15:guide id="5">
          <p15:clr>
            <a:srgbClr val="547EBF"/>
          </p15:clr>
        </p15:guide>
        <p15:guide id="6" pos="7680">
          <p15:clr>
            <a:srgbClr val="547EBF"/>
          </p15:clr>
        </p15:guide>
        <p15:guide id="7" pos="528">
          <p15:clr>
            <a:srgbClr val="547EBF"/>
          </p15:clr>
        </p15:guide>
        <p15:guide id="8" pos="6912">
          <p15:clr>
            <a:srgbClr val="547EBF"/>
          </p15:clr>
        </p15:guide>
        <p15:guide id="9" orient="horz" pos="240">
          <p15:clr>
            <a:srgbClr val="547EBF"/>
          </p15:clr>
        </p15:guide>
        <p15:guide id="10" orient="horz" pos="552">
          <p15:clr>
            <a:srgbClr val="547EBF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8" name="Shape 3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9" name="Google Shape;3249;p26"/>
          <p:cNvSpPr txBox="1"/>
          <p:nvPr>
            <p:ph type="ctrTitle"/>
          </p:nvPr>
        </p:nvSpPr>
        <p:spPr>
          <a:xfrm>
            <a:off x="730600" y="1496646"/>
            <a:ext cx="8112900" cy="34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</a:pPr>
            <a:r>
              <a:rPr lang="ru-RU" sz="4000"/>
              <a:t>В ЧЁМ ОТЛИЧИЕ ДВИЖИМЫХ И НЕДВИЖИМЫХ ВЕЩЕЙ?</a:t>
            </a:r>
            <a:endParaRPr sz="4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3" name="Shape 3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4" name="Google Shape;3254;p27"/>
          <p:cNvSpPr txBox="1"/>
          <p:nvPr>
            <p:ph idx="1" type="body"/>
          </p:nvPr>
        </p:nvSpPr>
        <p:spPr>
          <a:xfrm>
            <a:off x="5381627" y="1605043"/>
            <a:ext cx="6426300" cy="31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700"/>
              <a:buFont typeface="Arial"/>
              <a:buNone/>
            </a:pPr>
            <a:r>
              <a:rPr b="0" i="0" lang="ru-RU" sz="1700">
                <a:solidFill>
                  <a:srgbClr val="353535"/>
                </a:solidFill>
                <a:latin typeface="Arial"/>
                <a:ea typeface="Arial"/>
                <a:cs typeface="Arial"/>
                <a:sym typeface="Arial"/>
              </a:rPr>
              <a:t>1. К недвижимым вещам (недвижимое имущество, недвижимость) относятся земельные участки, участки недр, поверхностные водные объекты и все, что прочно связано с землей, то есть объекты, перемещение которых без несоразмерного ущерба их назначению невозможно, в том числе леса, многолетние насаждения, капитальные строения (здания, сооружения), незавершенные законсервированные капитальные строения, изолированные помещения, машино-места. К недвижимым вещам также приравниваются предприятие в целом как имущественный комплекс, подлежащие государственной регистрации воздушные и морские суда, суда внутреннего плавания, суда плавания «река-море», космические объекты. Законодательными актами к недвижимым вещам может быть отнесено и иное имущество. 2. Вещи, не относящиеся к недвижимости, включая деньги и ценные бумаги, признаются движимым имуществом. Регистрация прав на движимые вещи не требуется, кроме случаев, указанных в законе. </a:t>
            </a:r>
            <a:endParaRPr sz="1700"/>
          </a:p>
        </p:txBody>
      </p:sp>
      <p:sp>
        <p:nvSpPr>
          <p:cNvPr id="3255" name="Google Shape;3255;p27"/>
          <p:cNvSpPr/>
          <p:nvPr/>
        </p:nvSpPr>
        <p:spPr>
          <a:xfrm>
            <a:off x="123214" y="207902"/>
            <a:ext cx="2743200" cy="1336500"/>
          </a:xfrm>
          <a:prstGeom prst="rect">
            <a:avLst/>
          </a:prstGeom>
          <a:solidFill>
            <a:schemeClr val="accent1">
              <a:alpha val="8745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256" name="Google Shape;3256;p27"/>
          <p:cNvSpPr/>
          <p:nvPr/>
        </p:nvSpPr>
        <p:spPr>
          <a:xfrm>
            <a:off x="5008722" y="3429000"/>
            <a:ext cx="228900" cy="2252700"/>
          </a:xfrm>
          <a:prstGeom prst="rect">
            <a:avLst/>
          </a:prstGeom>
          <a:solidFill>
            <a:schemeClr val="accent1">
              <a:alpha val="7569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257" name="Google Shape;3257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2389" r="22383" t="0"/>
          <a:stretch/>
        </p:blipFill>
        <p:spPr>
          <a:xfrm>
            <a:off x="267190" y="384573"/>
            <a:ext cx="4597557" cy="554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8" name="Google Shape;3258;p27"/>
          <p:cNvSpPr txBox="1"/>
          <p:nvPr>
            <p:ph type="title"/>
          </p:nvPr>
        </p:nvSpPr>
        <p:spPr>
          <a:xfrm>
            <a:off x="5237650" y="-694419"/>
            <a:ext cx="5880900" cy="2157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/>
              <a:buNone/>
            </a:pPr>
            <a:r>
              <a:rPr lang="ru-RU" sz="2800"/>
              <a:t>НЕДВИЖИМЫЕ И ДВИЖИМЫЕ ВЕЩИ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2" name="Shape 3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3" name="Google Shape;3263;p28"/>
          <p:cNvSpPr txBox="1"/>
          <p:nvPr>
            <p:ph type="title"/>
          </p:nvPr>
        </p:nvSpPr>
        <p:spPr>
          <a:xfrm>
            <a:off x="519032" y="690969"/>
            <a:ext cx="49281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ru-RU"/>
              <a:t>НАПРИМЕР:</a:t>
            </a:r>
            <a:endParaRPr/>
          </a:p>
        </p:txBody>
      </p:sp>
      <p:sp>
        <p:nvSpPr>
          <p:cNvPr id="3264" name="Google Shape;3264;p28"/>
          <p:cNvSpPr txBox="1"/>
          <p:nvPr>
            <p:ph idx="1" type="body"/>
          </p:nvPr>
        </p:nvSpPr>
        <p:spPr>
          <a:xfrm>
            <a:off x="195946" y="2415211"/>
            <a:ext cx="9879000" cy="23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venir"/>
              <a:buNone/>
            </a:pPr>
            <a:r>
              <a:rPr lang="ru-RU" sz="2300"/>
              <a:t>К недвижимым вещам относятся: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✔"/>
            </a:pPr>
            <a:r>
              <a:rPr lang="ru-RU" sz="2300"/>
              <a:t>Яблоневый ад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✔"/>
            </a:pPr>
            <a:r>
              <a:rPr lang="ru-RU" sz="2300"/>
              <a:t>Тяжёлый шкаф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venir"/>
              <a:buNone/>
            </a:pPr>
            <a:r>
              <a:rPr lang="ru-RU" sz="2300"/>
              <a:t> (невозможно сдвинуть с места)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✔"/>
            </a:pPr>
            <a:r>
              <a:rPr lang="ru-RU" sz="2300"/>
              <a:t>Печь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✔"/>
            </a:pPr>
            <a:r>
              <a:rPr lang="ru-RU" sz="2300"/>
              <a:t>Мельница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✔"/>
            </a:pPr>
            <a:r>
              <a:rPr lang="ru-RU" sz="2300"/>
              <a:t>Колодец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✔"/>
            </a:pPr>
            <a:r>
              <a:rPr lang="ru-RU" sz="2300"/>
              <a:t>Лифт в здании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None/>
            </a:pPr>
            <a:r>
              <a:t/>
            </a:r>
            <a:endParaRPr/>
          </a:p>
        </p:txBody>
      </p:sp>
      <p:sp>
        <p:nvSpPr>
          <p:cNvPr id="3265" name="Google Shape;3265;p28"/>
          <p:cNvSpPr txBox="1"/>
          <p:nvPr/>
        </p:nvSpPr>
        <p:spPr>
          <a:xfrm>
            <a:off x="6544820" y="2415211"/>
            <a:ext cx="4348200" cy="39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3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К движимым вещам относятся: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✔"/>
            </a:pPr>
            <a:r>
              <a:rPr lang="ru-RU" sz="23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Стадо коров</a:t>
            </a:r>
            <a:endParaRPr/>
          </a:p>
          <a:p>
            <a:pPr indent="-1968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</a:pPr>
            <a:r>
              <a:t/>
            </a:r>
            <a:endParaRPr sz="23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✔"/>
            </a:pPr>
            <a:r>
              <a:rPr lang="ru-RU" sz="23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Мотоцикл</a:t>
            </a:r>
            <a:endParaRPr/>
          </a:p>
          <a:p>
            <a:pPr indent="-1968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</a:pPr>
            <a:r>
              <a:t/>
            </a:r>
            <a:endParaRPr sz="23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✔"/>
            </a:pPr>
            <a:r>
              <a:rPr lang="ru-RU" sz="23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Комнатный цветок</a:t>
            </a:r>
            <a:endParaRPr/>
          </a:p>
          <a:p>
            <a:pPr indent="-1968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</a:pPr>
            <a:r>
              <a:t/>
            </a:r>
            <a:endParaRPr sz="23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✔"/>
            </a:pPr>
            <a:r>
              <a:rPr lang="ru-RU" sz="23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Трактор</a:t>
            </a:r>
            <a:endParaRPr/>
          </a:p>
          <a:p>
            <a:pPr indent="-1968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</a:pPr>
            <a:r>
              <a:t/>
            </a:r>
            <a:endParaRPr sz="23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Char char="✔"/>
            </a:pPr>
            <a:r>
              <a:rPr lang="ru-RU" sz="23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Собачья будка</a:t>
            </a:r>
            <a:endParaRPr/>
          </a:p>
        </p:txBody>
      </p:sp>
      <p:pic>
        <p:nvPicPr>
          <p:cNvPr descr="Picture background" id="3266" name="Google Shape;3266;p28"/>
          <p:cNvPicPr preferRelativeResize="0"/>
          <p:nvPr/>
        </p:nvPicPr>
        <p:blipFill rotWithShape="1">
          <a:blip r:embed="rId3">
            <a:alphaModFix/>
          </a:blip>
          <a:srcRect b="-10458" l="-7590" r="7589" t="33612"/>
          <a:stretch/>
        </p:blipFill>
        <p:spPr>
          <a:xfrm>
            <a:off x="4651141" y="252001"/>
            <a:ext cx="6426163" cy="2442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7" name="Google Shape;326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21863" y="3160338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8" name="Google Shape;3268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34105" y="4330230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9" name="Google Shape;3269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30621" y="5081999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0" name="Google Shape;3270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718915" y="2830174"/>
            <a:ext cx="952500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5" name="Shape 3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" name="Google Shape;3276;p29"/>
          <p:cNvSpPr txBox="1"/>
          <p:nvPr>
            <p:ph type="title"/>
          </p:nvPr>
        </p:nvSpPr>
        <p:spPr>
          <a:xfrm>
            <a:off x="352696" y="564719"/>
            <a:ext cx="6936300" cy="1033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ru-RU"/>
              <a:t>КАК НЕДВИЖИМОСТЬ МОЖЕТ САТЬ ДВИЖИМОСТЮ?</a:t>
            </a:r>
            <a:endParaRPr/>
          </a:p>
        </p:txBody>
      </p:sp>
      <p:sp>
        <p:nvSpPr>
          <p:cNvPr id="3277" name="Google Shape;3277;p29"/>
          <p:cNvSpPr txBox="1"/>
          <p:nvPr>
            <p:ph idx="1" type="body"/>
          </p:nvPr>
        </p:nvSpPr>
        <p:spPr>
          <a:xfrm>
            <a:off x="352696" y="3913629"/>
            <a:ext cx="5883600" cy="266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285750" lvl="0" marL="2857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1" i="0" lang="ru-RU"/>
              <a:t>Снос и реконструкция</a:t>
            </a:r>
            <a:r>
              <a:rPr b="0" i="0" lang="ru-RU"/>
              <a:t>: Если владельцы недвижимости решают снести старое здание и построить новое на его месте, часть материалов и конструкций может быть демонтирована и перепродана как движимое имущество. Например, двери, окна, балки и плитка могут быть сняты и проданы.</a:t>
            </a:r>
            <a:endParaRPr/>
          </a:p>
          <a:p>
            <a:pPr indent="-285750" lvl="0" marL="28575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1" i="0" lang="ru-RU"/>
              <a:t>Перемещение здания</a:t>
            </a:r>
            <a:r>
              <a:rPr b="0" i="0" lang="ru-RU"/>
              <a:t>: В некоторых случаях здания или их части могут быть перемещены на другое место. Например, исторические здания или памятники могут быть перенесены для сохранения или в связи с реконструкцией территории. В таком случае, перемещённое здание становится "движимостью" в процессе транспортировки.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venir"/>
              <a:buNone/>
            </a:pPr>
            <a:r>
              <a:t/>
            </a:r>
            <a:endParaRPr sz="1600"/>
          </a:p>
        </p:txBody>
      </p:sp>
      <p:sp>
        <p:nvSpPr>
          <p:cNvPr id="3278" name="Google Shape;3278;p29"/>
          <p:cNvSpPr/>
          <p:nvPr/>
        </p:nvSpPr>
        <p:spPr>
          <a:xfrm>
            <a:off x="6622354" y="3330533"/>
            <a:ext cx="2121300" cy="2121300"/>
          </a:xfrm>
          <a:prstGeom prst="ellipse">
            <a:avLst/>
          </a:prstGeom>
          <a:solidFill>
            <a:schemeClr val="accent1">
              <a:alpha val="7176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"/>
              <a:buFont typeface="Avenir"/>
              <a:buNone/>
            </a:pPr>
            <a:r>
              <a:rPr b="0" i="0" lang="ru-RU" sz="30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Щелкните, чтобы изменить стили образца текста</a:t>
            </a:r>
            <a:endParaRPr/>
          </a:p>
        </p:txBody>
      </p:sp>
      <p:sp>
        <p:nvSpPr>
          <p:cNvPr id="3279" name="Google Shape;3279;p29"/>
          <p:cNvSpPr txBox="1"/>
          <p:nvPr/>
        </p:nvSpPr>
        <p:spPr>
          <a:xfrm>
            <a:off x="10972800" y="1515070"/>
            <a:ext cx="371700" cy="1033200"/>
          </a:xfrm>
          <a:prstGeom prst="rect">
            <a:avLst/>
          </a:prstGeom>
          <a:solidFill>
            <a:schemeClr val="accent1">
              <a:alpha val="8275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"/>
              <a:buFont typeface="Avenir"/>
              <a:buNone/>
            </a:pPr>
            <a:r>
              <a:rPr b="0" i="0" lang="ru-RU" sz="30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Щелкните, чтобы изменить стили текста образца слайда</a:t>
            </a:r>
            <a:endParaRPr/>
          </a:p>
        </p:txBody>
      </p:sp>
      <p:pic>
        <p:nvPicPr>
          <p:cNvPr descr="Picture background" id="3280" name="Google Shape;328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72761" y="1718744"/>
            <a:ext cx="5166540" cy="2905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4" name="Shape 3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5" name="Google Shape;3285;p30"/>
          <p:cNvSpPr txBox="1"/>
          <p:nvPr>
            <p:ph type="title"/>
          </p:nvPr>
        </p:nvSpPr>
        <p:spPr>
          <a:xfrm>
            <a:off x="5212079" y="438912"/>
            <a:ext cx="6496200" cy="1516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ru-RU"/>
              <a:t>КАК ДВИЖИМОСТЬ МОЖЕТ СТАТЬ НЕДВИЖИМОСТЬЮ?</a:t>
            </a:r>
            <a:endParaRPr/>
          </a:p>
        </p:txBody>
      </p:sp>
      <p:sp>
        <p:nvSpPr>
          <p:cNvPr id="3286" name="Google Shape;3286;p30"/>
          <p:cNvSpPr txBox="1"/>
          <p:nvPr>
            <p:ph idx="1" type="subTitle"/>
          </p:nvPr>
        </p:nvSpPr>
        <p:spPr>
          <a:xfrm>
            <a:off x="4728755" y="2163208"/>
            <a:ext cx="6186600" cy="19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5750" lvl="0" marL="2857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0" i="0" lang="ru-RU"/>
              <a:t> Если у вас есть движимое имущество, например, трактор или другое оборудование, которое вы используете для обработки земли, и оно установлено на постоянной основе на конкретном земельном участке, это может привести к его признанию недвижимостью. </a:t>
            </a:r>
            <a:endParaRPr b="0" i="0"/>
          </a:p>
          <a:p>
            <a:pPr indent="-285750" lvl="0" marL="28575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b="0" i="0" lang="ru-RU"/>
              <a:t>Если вы ставите на своем участке временное строение, например, беседку или сарай, и она устанавливается на фундамент, это строение может быть признано недвижимостью. После того как оно зафиксировано на фундаменте, его статус меняется с движимого на недвижимое имущество.</a:t>
            </a:r>
            <a:endParaRPr/>
          </a:p>
          <a:p>
            <a:pPr indent="-171450" lvl="0" marL="28575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/>
          </a:p>
        </p:txBody>
      </p:sp>
      <p:pic>
        <p:nvPicPr>
          <p:cNvPr descr="30 Outdoor Garden Gazebos - Kiosks - Pergolas - Pavilion Ideas (PICTURES) Garden" id="3287" name="Google Shape;328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154" y="439056"/>
            <a:ext cx="4053840" cy="270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8" name="Google Shape;328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6717" y="3716383"/>
            <a:ext cx="3986277" cy="2702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3" name="Shape 3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4" name="Google Shape;3294;p31"/>
          <p:cNvSpPr txBox="1"/>
          <p:nvPr>
            <p:ph type="title"/>
          </p:nvPr>
        </p:nvSpPr>
        <p:spPr>
          <a:xfrm>
            <a:off x="1907196" y="2188196"/>
            <a:ext cx="5985300" cy="15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ru-RU"/>
              <a:t>СПАСИБО ЗА ВНИМАНИЕ!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Пользовательская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