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http://customooxmlschemas.google.com/">
      <go:slidesCustomData xmlns:go="http://customooxmlschemas.google.com/" r:id="rId39" roundtripDataSignature="AMtx7mgqEISSS3v3xXsa/Ls3mrVRUsaIj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customschemas.google.com/relationships/presentationmetadata" Target="metadata"/><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p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p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p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p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3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Титульный слайд">
  <p:cSld name="Титульный слайд">
    <p:spTree>
      <p:nvGrpSpPr>
        <p:cNvPr id="10" name="Shape 10"/>
        <p:cNvGrpSpPr/>
        <p:nvPr/>
      </p:nvGrpSpPr>
      <p:grpSpPr>
        <a:xfrm>
          <a:off x="0" y="0"/>
          <a:ext cx="0" cy="0"/>
          <a:chOff x="0" y="0"/>
          <a:chExt cx="0" cy="0"/>
        </a:xfrm>
      </p:grpSpPr>
      <p:sp>
        <p:nvSpPr>
          <p:cNvPr id="11" name="Google Shape;11;p35"/>
          <p:cNvSpPr/>
          <p:nvPr/>
        </p:nvSpPr>
        <p:spPr>
          <a:xfrm>
            <a:off x="0" y="0"/>
            <a:ext cx="12192000" cy="33528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 name="Google Shape;12;p35"/>
          <p:cNvSpPr txBox="1"/>
          <p:nvPr>
            <p:ph type="ctrTitle"/>
          </p:nvPr>
        </p:nvSpPr>
        <p:spPr>
          <a:xfrm>
            <a:off x="4286237" y="3352800"/>
            <a:ext cx="7715304" cy="6096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sz="36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13" name="Google Shape;13;p35"/>
          <p:cNvPicPr preferRelativeResize="0"/>
          <p:nvPr/>
        </p:nvPicPr>
        <p:blipFill rotWithShape="1">
          <a:blip r:embed="rId2">
            <a:alphaModFix/>
          </a:blip>
          <a:srcRect b="0" l="0" r="0" t="0"/>
          <a:stretch/>
        </p:blipFill>
        <p:spPr>
          <a:xfrm>
            <a:off x="0" y="3286124"/>
            <a:ext cx="12192000" cy="785818"/>
          </a:xfrm>
          <a:prstGeom prst="rect">
            <a:avLst/>
          </a:prstGeom>
          <a:noFill/>
          <a:ln>
            <a:noFill/>
          </a:ln>
        </p:spPr>
      </p:pic>
      <p:pic>
        <p:nvPicPr>
          <p:cNvPr id="14" name="Google Shape;14;p35"/>
          <p:cNvPicPr preferRelativeResize="0"/>
          <p:nvPr/>
        </p:nvPicPr>
        <p:blipFill rotWithShape="1">
          <a:blip r:embed="rId3">
            <a:alphaModFix/>
          </a:blip>
          <a:srcRect b="0" l="0" r="0" t="0"/>
          <a:stretch/>
        </p:blipFill>
        <p:spPr>
          <a:xfrm>
            <a:off x="0" y="4071943"/>
            <a:ext cx="1775520" cy="2800167"/>
          </a:xfrm>
          <a:prstGeom prst="rect">
            <a:avLst/>
          </a:prstGeom>
          <a:noFill/>
          <a:ln>
            <a:noFill/>
          </a:ln>
        </p:spPr>
      </p:pic>
      <p:sp>
        <p:nvSpPr>
          <p:cNvPr id="15" name="Google Shape;15;p35"/>
          <p:cNvSpPr txBox="1"/>
          <p:nvPr/>
        </p:nvSpPr>
        <p:spPr>
          <a:xfrm>
            <a:off x="0" y="2784973"/>
            <a:ext cx="6384032" cy="43088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ru-RU" sz="2200" cap="none">
                <a:solidFill>
                  <a:schemeClr val="accent3"/>
                </a:solidFill>
                <a:latin typeface="Cambria"/>
                <a:ea typeface="Cambria"/>
                <a:cs typeface="Cambria"/>
                <a:sym typeface="Cambria"/>
              </a:rPr>
              <a:t>История Беларуси (подготовительный курс)</a:t>
            </a:r>
            <a:endParaRPr b="1" sz="2200" cap="none">
              <a:solidFill>
                <a:schemeClr val="accent3"/>
              </a:solidFill>
              <a:latin typeface="Cambria"/>
              <a:ea typeface="Cambria"/>
              <a:cs typeface="Cambria"/>
              <a:sym typeface="Cambria"/>
            </a:endParaRPr>
          </a:p>
        </p:txBody>
      </p:sp>
      <p:sp>
        <p:nvSpPr>
          <p:cNvPr id="16" name="Google Shape;16;p35"/>
          <p:cNvSpPr txBox="1"/>
          <p:nvPr/>
        </p:nvSpPr>
        <p:spPr>
          <a:xfrm>
            <a:off x="-1" y="6262510"/>
            <a:ext cx="1739669" cy="6096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rPr b="1" lang="ru-RU" sz="2000">
                <a:solidFill>
                  <a:srgbClr val="26332F"/>
                </a:solidFill>
                <a:latin typeface="Cambria"/>
                <a:ea typeface="Cambria"/>
                <a:cs typeface="Cambria"/>
                <a:sym typeface="Cambria"/>
              </a:rPr>
              <a:t>Ситник П.В.</a:t>
            </a:r>
            <a:endParaRPr b="1" sz="2000">
              <a:solidFill>
                <a:srgbClr val="26332F"/>
              </a:solidFill>
              <a:latin typeface="Cambria"/>
              <a:ea typeface="Cambria"/>
              <a:cs typeface="Cambria"/>
              <a:sym typeface="Cambria"/>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и вертикальный текст" type="vertTx">
  <p:cSld name="VERTICAL_TEXT">
    <p:spTree>
      <p:nvGrpSpPr>
        <p:cNvPr id="58" name="Shape 58"/>
        <p:cNvGrpSpPr/>
        <p:nvPr/>
      </p:nvGrpSpPr>
      <p:grpSpPr>
        <a:xfrm>
          <a:off x="0" y="0"/>
          <a:ext cx="0" cy="0"/>
          <a:chOff x="0" y="0"/>
          <a:chExt cx="0" cy="0"/>
        </a:xfrm>
      </p:grpSpPr>
      <p:sp>
        <p:nvSpPr>
          <p:cNvPr id="59" name="Google Shape;59;p44"/>
          <p:cNvSpPr txBox="1"/>
          <p:nvPr>
            <p:ph type="title"/>
          </p:nvPr>
        </p:nvSpPr>
        <p:spPr>
          <a:xfrm>
            <a:off x="1155700" y="171451"/>
            <a:ext cx="9855200" cy="563563"/>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44"/>
          <p:cNvSpPr txBox="1"/>
          <p:nvPr>
            <p:ph idx="1" type="body"/>
          </p:nvPr>
        </p:nvSpPr>
        <p:spPr>
          <a:xfrm rot="5400000">
            <a:off x="3558346" y="-1581961"/>
            <a:ext cx="5443538" cy="10464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SzPts val="1800"/>
              <a:buChar char="❖"/>
              <a:defRPr/>
            </a:lvl1pPr>
            <a:lvl2pPr indent="-342900" lvl="1" marL="914400" algn="l">
              <a:spcBef>
                <a:spcPts val="360"/>
              </a:spcBef>
              <a:spcAft>
                <a:spcPts val="0"/>
              </a:spcAft>
              <a:buSzPts val="18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1" name="Google Shape;61;p44"/>
          <p:cNvSpPr txBox="1"/>
          <p:nvPr>
            <p:ph idx="11" type="ftr"/>
          </p:nvPr>
        </p:nvSpPr>
        <p:spPr>
          <a:xfrm>
            <a:off x="8331200" y="6443664"/>
            <a:ext cx="3352800" cy="32067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62" name="Google Shape;62;p44"/>
          <p:cNvSpPr txBox="1"/>
          <p:nvPr>
            <p:ph idx="12" type="sldNum"/>
          </p:nvPr>
        </p:nvSpPr>
        <p:spPr>
          <a:xfrm>
            <a:off x="5892800" y="6443664"/>
            <a:ext cx="2032000" cy="32067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None/>
              <a:defRPr sz="1800">
                <a:solidFill>
                  <a:schemeClr val="dk1"/>
                </a:solidFill>
                <a:latin typeface="Arial"/>
                <a:ea typeface="Arial"/>
                <a:cs typeface="Arial"/>
                <a:sym typeface="Arial"/>
              </a:defRPr>
            </a:lvl1pPr>
            <a:lvl2pPr indent="0" lvl="1" marL="0" marR="0" rtl="0" algn="l">
              <a:spcBef>
                <a:spcPts val="0"/>
              </a:spcBef>
              <a:spcAft>
                <a:spcPts val="0"/>
              </a:spcAft>
              <a:buNone/>
              <a:defRPr sz="1800">
                <a:solidFill>
                  <a:schemeClr val="dk1"/>
                </a:solidFill>
                <a:latin typeface="Arial"/>
                <a:ea typeface="Arial"/>
                <a:cs typeface="Arial"/>
                <a:sym typeface="Arial"/>
              </a:defRPr>
            </a:lvl2pPr>
            <a:lvl3pPr indent="0" lvl="2" marL="0" marR="0" rtl="0" algn="l">
              <a:spcBef>
                <a:spcPts val="0"/>
              </a:spcBef>
              <a:spcAft>
                <a:spcPts val="0"/>
              </a:spcAft>
              <a:buNone/>
              <a:defRPr sz="1800">
                <a:solidFill>
                  <a:schemeClr val="dk1"/>
                </a:solidFill>
                <a:latin typeface="Arial"/>
                <a:ea typeface="Arial"/>
                <a:cs typeface="Arial"/>
                <a:sym typeface="Arial"/>
              </a:defRPr>
            </a:lvl3pPr>
            <a:lvl4pPr indent="0" lvl="3" marL="0" marR="0" rtl="0" algn="l">
              <a:spcBef>
                <a:spcPts val="0"/>
              </a:spcBef>
              <a:spcAft>
                <a:spcPts val="0"/>
              </a:spcAft>
              <a:buNone/>
              <a:defRPr sz="1800">
                <a:solidFill>
                  <a:schemeClr val="dk1"/>
                </a:solidFill>
                <a:latin typeface="Arial"/>
                <a:ea typeface="Arial"/>
                <a:cs typeface="Arial"/>
                <a:sym typeface="Arial"/>
              </a:defRPr>
            </a:lvl4pPr>
            <a:lvl5pPr indent="0" lvl="4" marL="0" marR="0" rtl="0" algn="l">
              <a:spcBef>
                <a:spcPts val="0"/>
              </a:spcBef>
              <a:spcAft>
                <a:spcPts val="0"/>
              </a:spcAft>
              <a:buNone/>
              <a:defRPr sz="1800">
                <a:solidFill>
                  <a:schemeClr val="dk1"/>
                </a:solidFill>
                <a:latin typeface="Arial"/>
                <a:ea typeface="Arial"/>
                <a:cs typeface="Arial"/>
                <a:sym typeface="Arial"/>
              </a:defRPr>
            </a:lvl5pPr>
            <a:lvl6pPr indent="0" lvl="5" marL="0" marR="0" rtl="0" algn="l">
              <a:spcBef>
                <a:spcPts val="0"/>
              </a:spcBef>
              <a:spcAft>
                <a:spcPts val="0"/>
              </a:spcAft>
              <a:buNone/>
              <a:defRPr sz="1800">
                <a:solidFill>
                  <a:schemeClr val="dk1"/>
                </a:solidFill>
                <a:latin typeface="Arial"/>
                <a:ea typeface="Arial"/>
                <a:cs typeface="Arial"/>
                <a:sym typeface="Arial"/>
              </a:defRPr>
            </a:lvl6pPr>
            <a:lvl7pPr indent="0" lvl="6" marL="0" marR="0" rtl="0" algn="l">
              <a:spcBef>
                <a:spcPts val="0"/>
              </a:spcBef>
              <a:spcAft>
                <a:spcPts val="0"/>
              </a:spcAft>
              <a:buNone/>
              <a:defRPr sz="1800">
                <a:solidFill>
                  <a:schemeClr val="dk1"/>
                </a:solidFill>
                <a:latin typeface="Arial"/>
                <a:ea typeface="Arial"/>
                <a:cs typeface="Arial"/>
                <a:sym typeface="Arial"/>
              </a:defRPr>
            </a:lvl7pPr>
            <a:lvl8pPr indent="0" lvl="7" marL="0" marR="0" rtl="0" algn="l">
              <a:spcBef>
                <a:spcPts val="0"/>
              </a:spcBef>
              <a:spcAft>
                <a:spcPts val="0"/>
              </a:spcAft>
              <a:buNone/>
              <a:defRPr sz="1800">
                <a:solidFill>
                  <a:schemeClr val="dk1"/>
                </a:solidFill>
                <a:latin typeface="Arial"/>
                <a:ea typeface="Arial"/>
                <a:cs typeface="Arial"/>
                <a:sym typeface="Arial"/>
              </a:defRPr>
            </a:lvl8pPr>
            <a:lvl9pPr indent="0" lvl="8" marL="0" marR="0" rtl="0" algn="l">
              <a:spcBef>
                <a:spcPts val="0"/>
              </a:spcBef>
              <a:spcAft>
                <a:spcPts val="0"/>
              </a:spcAft>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ru-RU"/>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Вертикальный заголовок и текст" type="vertTitleAndTx">
  <p:cSld name="VERTICAL_TITLE_AND_VERTICAL_TEXT">
    <p:spTree>
      <p:nvGrpSpPr>
        <p:cNvPr id="63" name="Shape 63"/>
        <p:cNvGrpSpPr/>
        <p:nvPr/>
      </p:nvGrpSpPr>
      <p:grpSpPr>
        <a:xfrm>
          <a:off x="0" y="0"/>
          <a:ext cx="0" cy="0"/>
          <a:chOff x="0" y="0"/>
          <a:chExt cx="0" cy="0"/>
        </a:xfrm>
      </p:grpSpPr>
      <p:sp>
        <p:nvSpPr>
          <p:cNvPr id="64" name="Google Shape;64;p45"/>
          <p:cNvSpPr txBox="1"/>
          <p:nvPr>
            <p:ph type="title"/>
          </p:nvPr>
        </p:nvSpPr>
        <p:spPr>
          <a:xfrm rot="5400000">
            <a:off x="7188994" y="1948658"/>
            <a:ext cx="6170613" cy="26162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45"/>
          <p:cNvSpPr txBox="1"/>
          <p:nvPr>
            <p:ph idx="1" type="body"/>
          </p:nvPr>
        </p:nvSpPr>
        <p:spPr>
          <a:xfrm rot="5400000">
            <a:off x="1854993" y="-565942"/>
            <a:ext cx="6170613" cy="76454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SzPts val="1800"/>
              <a:buChar char="❖"/>
              <a:defRPr/>
            </a:lvl1pPr>
            <a:lvl2pPr indent="-342900" lvl="1" marL="914400" algn="l">
              <a:spcBef>
                <a:spcPts val="360"/>
              </a:spcBef>
              <a:spcAft>
                <a:spcPts val="0"/>
              </a:spcAft>
              <a:buSzPts val="18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6" name="Google Shape;66;p45"/>
          <p:cNvSpPr txBox="1"/>
          <p:nvPr>
            <p:ph idx="11" type="ftr"/>
          </p:nvPr>
        </p:nvSpPr>
        <p:spPr>
          <a:xfrm>
            <a:off x="8331200" y="6443664"/>
            <a:ext cx="3352800" cy="32067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67" name="Google Shape;67;p45"/>
          <p:cNvSpPr txBox="1"/>
          <p:nvPr>
            <p:ph idx="12" type="sldNum"/>
          </p:nvPr>
        </p:nvSpPr>
        <p:spPr>
          <a:xfrm>
            <a:off x="5892800" y="6443664"/>
            <a:ext cx="2032000" cy="32067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None/>
              <a:defRPr sz="1800">
                <a:solidFill>
                  <a:schemeClr val="dk1"/>
                </a:solidFill>
                <a:latin typeface="Arial"/>
                <a:ea typeface="Arial"/>
                <a:cs typeface="Arial"/>
                <a:sym typeface="Arial"/>
              </a:defRPr>
            </a:lvl1pPr>
            <a:lvl2pPr indent="0" lvl="1" marL="0" marR="0" rtl="0" algn="l">
              <a:spcBef>
                <a:spcPts val="0"/>
              </a:spcBef>
              <a:spcAft>
                <a:spcPts val="0"/>
              </a:spcAft>
              <a:buNone/>
              <a:defRPr sz="1800">
                <a:solidFill>
                  <a:schemeClr val="dk1"/>
                </a:solidFill>
                <a:latin typeface="Arial"/>
                <a:ea typeface="Arial"/>
                <a:cs typeface="Arial"/>
                <a:sym typeface="Arial"/>
              </a:defRPr>
            </a:lvl2pPr>
            <a:lvl3pPr indent="0" lvl="2" marL="0" marR="0" rtl="0" algn="l">
              <a:spcBef>
                <a:spcPts val="0"/>
              </a:spcBef>
              <a:spcAft>
                <a:spcPts val="0"/>
              </a:spcAft>
              <a:buNone/>
              <a:defRPr sz="1800">
                <a:solidFill>
                  <a:schemeClr val="dk1"/>
                </a:solidFill>
                <a:latin typeface="Arial"/>
                <a:ea typeface="Arial"/>
                <a:cs typeface="Arial"/>
                <a:sym typeface="Arial"/>
              </a:defRPr>
            </a:lvl3pPr>
            <a:lvl4pPr indent="0" lvl="3" marL="0" marR="0" rtl="0" algn="l">
              <a:spcBef>
                <a:spcPts val="0"/>
              </a:spcBef>
              <a:spcAft>
                <a:spcPts val="0"/>
              </a:spcAft>
              <a:buNone/>
              <a:defRPr sz="1800">
                <a:solidFill>
                  <a:schemeClr val="dk1"/>
                </a:solidFill>
                <a:latin typeface="Arial"/>
                <a:ea typeface="Arial"/>
                <a:cs typeface="Arial"/>
                <a:sym typeface="Arial"/>
              </a:defRPr>
            </a:lvl4pPr>
            <a:lvl5pPr indent="0" lvl="4" marL="0" marR="0" rtl="0" algn="l">
              <a:spcBef>
                <a:spcPts val="0"/>
              </a:spcBef>
              <a:spcAft>
                <a:spcPts val="0"/>
              </a:spcAft>
              <a:buNone/>
              <a:defRPr sz="1800">
                <a:solidFill>
                  <a:schemeClr val="dk1"/>
                </a:solidFill>
                <a:latin typeface="Arial"/>
                <a:ea typeface="Arial"/>
                <a:cs typeface="Arial"/>
                <a:sym typeface="Arial"/>
              </a:defRPr>
            </a:lvl5pPr>
            <a:lvl6pPr indent="0" lvl="5" marL="0" marR="0" rtl="0" algn="l">
              <a:spcBef>
                <a:spcPts val="0"/>
              </a:spcBef>
              <a:spcAft>
                <a:spcPts val="0"/>
              </a:spcAft>
              <a:buNone/>
              <a:defRPr sz="1800">
                <a:solidFill>
                  <a:schemeClr val="dk1"/>
                </a:solidFill>
                <a:latin typeface="Arial"/>
                <a:ea typeface="Arial"/>
                <a:cs typeface="Arial"/>
                <a:sym typeface="Arial"/>
              </a:defRPr>
            </a:lvl6pPr>
            <a:lvl7pPr indent="0" lvl="6" marL="0" marR="0" rtl="0" algn="l">
              <a:spcBef>
                <a:spcPts val="0"/>
              </a:spcBef>
              <a:spcAft>
                <a:spcPts val="0"/>
              </a:spcAft>
              <a:buNone/>
              <a:defRPr sz="1800">
                <a:solidFill>
                  <a:schemeClr val="dk1"/>
                </a:solidFill>
                <a:latin typeface="Arial"/>
                <a:ea typeface="Arial"/>
                <a:cs typeface="Arial"/>
                <a:sym typeface="Arial"/>
              </a:defRPr>
            </a:lvl7pPr>
            <a:lvl8pPr indent="0" lvl="7" marL="0" marR="0" rtl="0" algn="l">
              <a:spcBef>
                <a:spcPts val="0"/>
              </a:spcBef>
              <a:spcAft>
                <a:spcPts val="0"/>
              </a:spcAft>
              <a:buNone/>
              <a:defRPr sz="1800">
                <a:solidFill>
                  <a:schemeClr val="dk1"/>
                </a:solidFill>
                <a:latin typeface="Arial"/>
                <a:ea typeface="Arial"/>
                <a:cs typeface="Arial"/>
                <a:sym typeface="Arial"/>
              </a:defRPr>
            </a:lvl8pPr>
            <a:lvl9pPr indent="0" lvl="8" marL="0" marR="0" rtl="0" algn="l">
              <a:spcBef>
                <a:spcPts val="0"/>
              </a:spcBef>
              <a:spcAft>
                <a:spcPts val="0"/>
              </a:spcAft>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ru-RU"/>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и таблица" type="tbl">
  <p:cSld name="TABLE">
    <p:spTree>
      <p:nvGrpSpPr>
        <p:cNvPr id="68" name="Shape 68"/>
        <p:cNvGrpSpPr/>
        <p:nvPr/>
      </p:nvGrpSpPr>
      <p:grpSpPr>
        <a:xfrm>
          <a:off x="0" y="0"/>
          <a:ext cx="0" cy="0"/>
          <a:chOff x="0" y="0"/>
          <a:chExt cx="0" cy="0"/>
        </a:xfrm>
      </p:grpSpPr>
      <p:sp>
        <p:nvSpPr>
          <p:cNvPr id="69" name="Google Shape;69;p46"/>
          <p:cNvSpPr txBox="1"/>
          <p:nvPr>
            <p:ph type="title"/>
          </p:nvPr>
        </p:nvSpPr>
        <p:spPr>
          <a:xfrm>
            <a:off x="1155700" y="171451"/>
            <a:ext cx="9855200" cy="563563"/>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46"/>
          <p:cNvSpPr txBox="1"/>
          <p:nvPr>
            <p:ph idx="11" type="ftr"/>
          </p:nvPr>
        </p:nvSpPr>
        <p:spPr>
          <a:xfrm>
            <a:off x="8331200" y="6443664"/>
            <a:ext cx="3352800" cy="32067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71" name="Google Shape;71;p46"/>
          <p:cNvSpPr txBox="1"/>
          <p:nvPr>
            <p:ph idx="12" type="sldNum"/>
          </p:nvPr>
        </p:nvSpPr>
        <p:spPr>
          <a:xfrm>
            <a:off x="5892800" y="6443664"/>
            <a:ext cx="2032000" cy="32067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None/>
              <a:defRPr sz="1800">
                <a:solidFill>
                  <a:schemeClr val="dk1"/>
                </a:solidFill>
                <a:latin typeface="Arial"/>
                <a:ea typeface="Arial"/>
                <a:cs typeface="Arial"/>
                <a:sym typeface="Arial"/>
              </a:defRPr>
            </a:lvl1pPr>
            <a:lvl2pPr indent="0" lvl="1" marL="0" marR="0" rtl="0" algn="l">
              <a:spcBef>
                <a:spcPts val="0"/>
              </a:spcBef>
              <a:spcAft>
                <a:spcPts val="0"/>
              </a:spcAft>
              <a:buNone/>
              <a:defRPr sz="1800">
                <a:solidFill>
                  <a:schemeClr val="dk1"/>
                </a:solidFill>
                <a:latin typeface="Arial"/>
                <a:ea typeface="Arial"/>
                <a:cs typeface="Arial"/>
                <a:sym typeface="Arial"/>
              </a:defRPr>
            </a:lvl2pPr>
            <a:lvl3pPr indent="0" lvl="2" marL="0" marR="0" rtl="0" algn="l">
              <a:spcBef>
                <a:spcPts val="0"/>
              </a:spcBef>
              <a:spcAft>
                <a:spcPts val="0"/>
              </a:spcAft>
              <a:buNone/>
              <a:defRPr sz="1800">
                <a:solidFill>
                  <a:schemeClr val="dk1"/>
                </a:solidFill>
                <a:latin typeface="Arial"/>
                <a:ea typeface="Arial"/>
                <a:cs typeface="Arial"/>
                <a:sym typeface="Arial"/>
              </a:defRPr>
            </a:lvl3pPr>
            <a:lvl4pPr indent="0" lvl="3" marL="0" marR="0" rtl="0" algn="l">
              <a:spcBef>
                <a:spcPts val="0"/>
              </a:spcBef>
              <a:spcAft>
                <a:spcPts val="0"/>
              </a:spcAft>
              <a:buNone/>
              <a:defRPr sz="1800">
                <a:solidFill>
                  <a:schemeClr val="dk1"/>
                </a:solidFill>
                <a:latin typeface="Arial"/>
                <a:ea typeface="Arial"/>
                <a:cs typeface="Arial"/>
                <a:sym typeface="Arial"/>
              </a:defRPr>
            </a:lvl4pPr>
            <a:lvl5pPr indent="0" lvl="4" marL="0" marR="0" rtl="0" algn="l">
              <a:spcBef>
                <a:spcPts val="0"/>
              </a:spcBef>
              <a:spcAft>
                <a:spcPts val="0"/>
              </a:spcAft>
              <a:buNone/>
              <a:defRPr sz="1800">
                <a:solidFill>
                  <a:schemeClr val="dk1"/>
                </a:solidFill>
                <a:latin typeface="Arial"/>
                <a:ea typeface="Arial"/>
                <a:cs typeface="Arial"/>
                <a:sym typeface="Arial"/>
              </a:defRPr>
            </a:lvl5pPr>
            <a:lvl6pPr indent="0" lvl="5" marL="0" marR="0" rtl="0" algn="l">
              <a:spcBef>
                <a:spcPts val="0"/>
              </a:spcBef>
              <a:spcAft>
                <a:spcPts val="0"/>
              </a:spcAft>
              <a:buNone/>
              <a:defRPr sz="1800">
                <a:solidFill>
                  <a:schemeClr val="dk1"/>
                </a:solidFill>
                <a:latin typeface="Arial"/>
                <a:ea typeface="Arial"/>
                <a:cs typeface="Arial"/>
                <a:sym typeface="Arial"/>
              </a:defRPr>
            </a:lvl6pPr>
            <a:lvl7pPr indent="0" lvl="6" marL="0" marR="0" rtl="0" algn="l">
              <a:spcBef>
                <a:spcPts val="0"/>
              </a:spcBef>
              <a:spcAft>
                <a:spcPts val="0"/>
              </a:spcAft>
              <a:buNone/>
              <a:defRPr sz="1800">
                <a:solidFill>
                  <a:schemeClr val="dk1"/>
                </a:solidFill>
                <a:latin typeface="Arial"/>
                <a:ea typeface="Arial"/>
                <a:cs typeface="Arial"/>
                <a:sym typeface="Arial"/>
              </a:defRPr>
            </a:lvl7pPr>
            <a:lvl8pPr indent="0" lvl="7" marL="0" marR="0" rtl="0" algn="l">
              <a:spcBef>
                <a:spcPts val="0"/>
              </a:spcBef>
              <a:spcAft>
                <a:spcPts val="0"/>
              </a:spcAft>
              <a:buNone/>
              <a:defRPr sz="1800">
                <a:solidFill>
                  <a:schemeClr val="dk1"/>
                </a:solidFill>
                <a:latin typeface="Arial"/>
                <a:ea typeface="Arial"/>
                <a:cs typeface="Arial"/>
                <a:sym typeface="Arial"/>
              </a:defRPr>
            </a:lvl8pPr>
            <a:lvl9pPr indent="0" lvl="8" marL="0" marR="0" rtl="0" algn="l">
              <a:spcBef>
                <a:spcPts val="0"/>
              </a:spcBef>
              <a:spcAft>
                <a:spcPts val="0"/>
              </a:spcAft>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ru-RU"/>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и объект">
  <p:cSld name="Заголовок и объект">
    <p:spTree>
      <p:nvGrpSpPr>
        <p:cNvPr id="17" name="Shape 17"/>
        <p:cNvGrpSpPr/>
        <p:nvPr/>
      </p:nvGrpSpPr>
      <p:grpSpPr>
        <a:xfrm>
          <a:off x="0" y="0"/>
          <a:ext cx="0" cy="0"/>
          <a:chOff x="0" y="0"/>
          <a:chExt cx="0" cy="0"/>
        </a:xfrm>
      </p:grpSpPr>
      <p:sp>
        <p:nvSpPr>
          <p:cNvPr id="18" name="Google Shape;18;p36"/>
          <p:cNvSpPr txBox="1"/>
          <p:nvPr>
            <p:ph type="title"/>
          </p:nvPr>
        </p:nvSpPr>
        <p:spPr>
          <a:xfrm>
            <a:off x="1155700" y="171451"/>
            <a:ext cx="9855200" cy="563563"/>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6"/>
          <p:cNvSpPr txBox="1"/>
          <p:nvPr>
            <p:ph idx="1" type="body"/>
          </p:nvPr>
        </p:nvSpPr>
        <p:spPr>
          <a:xfrm>
            <a:off x="1047715" y="785794"/>
            <a:ext cx="10464800" cy="5443538"/>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SzPts val="1800"/>
              <a:buChar char="❖"/>
              <a:defRPr/>
            </a:lvl1pPr>
            <a:lvl2pPr indent="-342900" lvl="1" marL="914400" algn="l">
              <a:spcBef>
                <a:spcPts val="360"/>
              </a:spcBef>
              <a:spcAft>
                <a:spcPts val="0"/>
              </a:spcAft>
              <a:buSzPts val="18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раздела" type="secHead">
  <p:cSld name="SECTION_HEADER">
    <p:spTree>
      <p:nvGrpSpPr>
        <p:cNvPr id="20" name="Shape 20"/>
        <p:cNvGrpSpPr/>
        <p:nvPr/>
      </p:nvGrpSpPr>
      <p:grpSpPr>
        <a:xfrm>
          <a:off x="0" y="0"/>
          <a:ext cx="0" cy="0"/>
          <a:chOff x="0" y="0"/>
          <a:chExt cx="0" cy="0"/>
        </a:xfrm>
      </p:grpSpPr>
      <p:sp>
        <p:nvSpPr>
          <p:cNvPr id="21" name="Google Shape;21;p37"/>
          <p:cNvSpPr txBox="1"/>
          <p:nvPr>
            <p:ph type="title"/>
          </p:nvPr>
        </p:nvSpPr>
        <p:spPr>
          <a:xfrm>
            <a:off x="963084" y="4406901"/>
            <a:ext cx="10363200" cy="136207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1" sz="40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37"/>
          <p:cNvSpPr txBox="1"/>
          <p:nvPr>
            <p:ph idx="1" type="body"/>
          </p:nvPr>
        </p:nvSpPr>
        <p:spPr>
          <a:xfrm>
            <a:off x="963084" y="2906713"/>
            <a:ext cx="10363200" cy="1500187"/>
          </a:xfrm>
          <a:prstGeom prst="rect">
            <a:avLst/>
          </a:prstGeom>
          <a:noFill/>
          <a:ln>
            <a:noFill/>
          </a:ln>
        </p:spPr>
        <p:txBody>
          <a:bodyPr anchorCtr="0" anchor="b" bIns="45700" lIns="91425" spcFirstLastPara="1" rIns="91425" wrap="square" tIns="45700">
            <a:noAutofit/>
          </a:bodyPr>
          <a:lstStyle>
            <a:lvl1pPr indent="-228600" lvl="0" marL="457200" algn="l">
              <a:spcBef>
                <a:spcPts val="400"/>
              </a:spcBef>
              <a:spcAft>
                <a:spcPts val="0"/>
              </a:spcAft>
              <a:buSzPts val="2000"/>
              <a:buNone/>
              <a:defRPr sz="2000"/>
            </a:lvl1pPr>
            <a:lvl2pPr indent="-228600" lvl="1" marL="914400" algn="l">
              <a:spcBef>
                <a:spcPts val="360"/>
              </a:spcBef>
              <a:spcAft>
                <a:spcPts val="0"/>
              </a:spcAft>
              <a:buSzPts val="1800"/>
              <a:buNone/>
              <a:defRPr sz="1800"/>
            </a:lvl2pPr>
            <a:lvl3pPr indent="-228600" lvl="2" marL="1371600" algn="l">
              <a:spcBef>
                <a:spcPts val="320"/>
              </a:spcBef>
              <a:spcAft>
                <a:spcPts val="0"/>
              </a:spcAft>
              <a:buSzPts val="1600"/>
              <a:buFont typeface="Arial"/>
              <a:buNone/>
              <a:defRPr sz="1600"/>
            </a:lvl3pPr>
            <a:lvl4pPr indent="-228600" lvl="3" marL="1828800" algn="l">
              <a:spcBef>
                <a:spcPts val="280"/>
              </a:spcBef>
              <a:spcAft>
                <a:spcPts val="0"/>
              </a:spcAft>
              <a:buClr>
                <a:schemeClr val="dk1"/>
              </a:buClr>
              <a:buSzPts val="1400"/>
              <a:buFont typeface="Arial"/>
              <a:buNone/>
              <a:defRPr sz="1400"/>
            </a:lvl4pPr>
            <a:lvl5pPr indent="-228600" lvl="4" marL="2286000" algn="l">
              <a:spcBef>
                <a:spcPts val="280"/>
              </a:spcBef>
              <a:spcAft>
                <a:spcPts val="0"/>
              </a:spcAft>
              <a:buClr>
                <a:schemeClr val="dk1"/>
              </a:buClr>
              <a:buSzPts val="1400"/>
              <a:buFont typeface="Arial"/>
              <a:buNone/>
              <a:defRPr sz="1400"/>
            </a:lvl5pPr>
            <a:lvl6pPr indent="-228600" lvl="5" marL="2743200" algn="l">
              <a:spcBef>
                <a:spcPts val="280"/>
              </a:spcBef>
              <a:spcAft>
                <a:spcPts val="0"/>
              </a:spcAft>
              <a:buClr>
                <a:schemeClr val="dk1"/>
              </a:buClr>
              <a:buSzPts val="1400"/>
              <a:buFont typeface="Arial"/>
              <a:buNone/>
              <a:defRPr sz="1400"/>
            </a:lvl6pPr>
            <a:lvl7pPr indent="-228600" lvl="6" marL="3200400" algn="l">
              <a:spcBef>
                <a:spcPts val="280"/>
              </a:spcBef>
              <a:spcAft>
                <a:spcPts val="0"/>
              </a:spcAft>
              <a:buClr>
                <a:schemeClr val="dk1"/>
              </a:buClr>
              <a:buSzPts val="1400"/>
              <a:buFont typeface="Arial"/>
              <a:buNone/>
              <a:defRPr sz="1400"/>
            </a:lvl7pPr>
            <a:lvl8pPr indent="-228600" lvl="7" marL="3657600" algn="l">
              <a:spcBef>
                <a:spcPts val="280"/>
              </a:spcBef>
              <a:spcAft>
                <a:spcPts val="0"/>
              </a:spcAft>
              <a:buClr>
                <a:schemeClr val="dk1"/>
              </a:buClr>
              <a:buSzPts val="1400"/>
              <a:buFont typeface="Arial"/>
              <a:buNone/>
              <a:defRPr sz="1400"/>
            </a:lvl8pPr>
            <a:lvl9pPr indent="-228600" lvl="8" marL="4114800" algn="l">
              <a:spcBef>
                <a:spcPts val="280"/>
              </a:spcBef>
              <a:spcAft>
                <a:spcPts val="0"/>
              </a:spcAft>
              <a:buClr>
                <a:schemeClr val="dk1"/>
              </a:buClr>
              <a:buSzPts val="1400"/>
              <a:buFont typeface="Arial"/>
              <a:buNone/>
              <a:defRPr sz="1400"/>
            </a:lvl9pPr>
          </a:lstStyle>
          <a:p/>
        </p:txBody>
      </p:sp>
      <p:sp>
        <p:nvSpPr>
          <p:cNvPr id="23" name="Google Shape;23;p37"/>
          <p:cNvSpPr txBox="1"/>
          <p:nvPr>
            <p:ph idx="11" type="ftr"/>
          </p:nvPr>
        </p:nvSpPr>
        <p:spPr>
          <a:xfrm>
            <a:off x="8331200" y="6443664"/>
            <a:ext cx="3352800" cy="32067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4" name="Google Shape;24;p37"/>
          <p:cNvSpPr txBox="1"/>
          <p:nvPr>
            <p:ph idx="12" type="sldNum"/>
          </p:nvPr>
        </p:nvSpPr>
        <p:spPr>
          <a:xfrm>
            <a:off x="5892800" y="6443664"/>
            <a:ext cx="2032000" cy="32067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None/>
              <a:defRPr sz="1800">
                <a:solidFill>
                  <a:schemeClr val="dk1"/>
                </a:solidFill>
                <a:latin typeface="Arial"/>
                <a:ea typeface="Arial"/>
                <a:cs typeface="Arial"/>
                <a:sym typeface="Arial"/>
              </a:defRPr>
            </a:lvl1pPr>
            <a:lvl2pPr indent="0" lvl="1" marL="0" marR="0" rtl="0" algn="l">
              <a:spcBef>
                <a:spcPts val="0"/>
              </a:spcBef>
              <a:spcAft>
                <a:spcPts val="0"/>
              </a:spcAft>
              <a:buNone/>
              <a:defRPr sz="1800">
                <a:solidFill>
                  <a:schemeClr val="dk1"/>
                </a:solidFill>
                <a:latin typeface="Arial"/>
                <a:ea typeface="Arial"/>
                <a:cs typeface="Arial"/>
                <a:sym typeface="Arial"/>
              </a:defRPr>
            </a:lvl2pPr>
            <a:lvl3pPr indent="0" lvl="2" marL="0" marR="0" rtl="0" algn="l">
              <a:spcBef>
                <a:spcPts val="0"/>
              </a:spcBef>
              <a:spcAft>
                <a:spcPts val="0"/>
              </a:spcAft>
              <a:buNone/>
              <a:defRPr sz="1800">
                <a:solidFill>
                  <a:schemeClr val="dk1"/>
                </a:solidFill>
                <a:latin typeface="Arial"/>
                <a:ea typeface="Arial"/>
                <a:cs typeface="Arial"/>
                <a:sym typeface="Arial"/>
              </a:defRPr>
            </a:lvl3pPr>
            <a:lvl4pPr indent="0" lvl="3" marL="0" marR="0" rtl="0" algn="l">
              <a:spcBef>
                <a:spcPts val="0"/>
              </a:spcBef>
              <a:spcAft>
                <a:spcPts val="0"/>
              </a:spcAft>
              <a:buNone/>
              <a:defRPr sz="1800">
                <a:solidFill>
                  <a:schemeClr val="dk1"/>
                </a:solidFill>
                <a:latin typeface="Arial"/>
                <a:ea typeface="Arial"/>
                <a:cs typeface="Arial"/>
                <a:sym typeface="Arial"/>
              </a:defRPr>
            </a:lvl4pPr>
            <a:lvl5pPr indent="0" lvl="4" marL="0" marR="0" rtl="0" algn="l">
              <a:spcBef>
                <a:spcPts val="0"/>
              </a:spcBef>
              <a:spcAft>
                <a:spcPts val="0"/>
              </a:spcAft>
              <a:buNone/>
              <a:defRPr sz="1800">
                <a:solidFill>
                  <a:schemeClr val="dk1"/>
                </a:solidFill>
                <a:latin typeface="Arial"/>
                <a:ea typeface="Arial"/>
                <a:cs typeface="Arial"/>
                <a:sym typeface="Arial"/>
              </a:defRPr>
            </a:lvl5pPr>
            <a:lvl6pPr indent="0" lvl="5" marL="0" marR="0" rtl="0" algn="l">
              <a:spcBef>
                <a:spcPts val="0"/>
              </a:spcBef>
              <a:spcAft>
                <a:spcPts val="0"/>
              </a:spcAft>
              <a:buNone/>
              <a:defRPr sz="1800">
                <a:solidFill>
                  <a:schemeClr val="dk1"/>
                </a:solidFill>
                <a:latin typeface="Arial"/>
                <a:ea typeface="Arial"/>
                <a:cs typeface="Arial"/>
                <a:sym typeface="Arial"/>
              </a:defRPr>
            </a:lvl6pPr>
            <a:lvl7pPr indent="0" lvl="6" marL="0" marR="0" rtl="0" algn="l">
              <a:spcBef>
                <a:spcPts val="0"/>
              </a:spcBef>
              <a:spcAft>
                <a:spcPts val="0"/>
              </a:spcAft>
              <a:buNone/>
              <a:defRPr sz="1800">
                <a:solidFill>
                  <a:schemeClr val="dk1"/>
                </a:solidFill>
                <a:latin typeface="Arial"/>
                <a:ea typeface="Arial"/>
                <a:cs typeface="Arial"/>
                <a:sym typeface="Arial"/>
              </a:defRPr>
            </a:lvl7pPr>
            <a:lvl8pPr indent="0" lvl="7" marL="0" marR="0" rtl="0" algn="l">
              <a:spcBef>
                <a:spcPts val="0"/>
              </a:spcBef>
              <a:spcAft>
                <a:spcPts val="0"/>
              </a:spcAft>
              <a:buNone/>
              <a:defRPr sz="1800">
                <a:solidFill>
                  <a:schemeClr val="dk1"/>
                </a:solidFill>
                <a:latin typeface="Arial"/>
                <a:ea typeface="Arial"/>
                <a:cs typeface="Arial"/>
                <a:sym typeface="Arial"/>
              </a:defRPr>
            </a:lvl8pPr>
            <a:lvl9pPr indent="0" lvl="8" marL="0" marR="0" rtl="0" algn="l">
              <a:spcBef>
                <a:spcPts val="0"/>
              </a:spcBef>
              <a:spcAft>
                <a:spcPts val="0"/>
              </a:spcAft>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ru-RU"/>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Два объекта" type="twoObj">
  <p:cSld name="TWO_OBJECTS">
    <p:spTree>
      <p:nvGrpSpPr>
        <p:cNvPr id="25" name="Shape 25"/>
        <p:cNvGrpSpPr/>
        <p:nvPr/>
      </p:nvGrpSpPr>
      <p:grpSpPr>
        <a:xfrm>
          <a:off x="0" y="0"/>
          <a:ext cx="0" cy="0"/>
          <a:chOff x="0" y="0"/>
          <a:chExt cx="0" cy="0"/>
        </a:xfrm>
      </p:grpSpPr>
      <p:sp>
        <p:nvSpPr>
          <p:cNvPr id="26" name="Google Shape;26;p38"/>
          <p:cNvSpPr txBox="1"/>
          <p:nvPr>
            <p:ph type="title"/>
          </p:nvPr>
        </p:nvSpPr>
        <p:spPr>
          <a:xfrm>
            <a:off x="1155700" y="171451"/>
            <a:ext cx="9855200" cy="563563"/>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38"/>
          <p:cNvSpPr txBox="1"/>
          <p:nvPr>
            <p:ph idx="1" type="body"/>
          </p:nvPr>
        </p:nvSpPr>
        <p:spPr>
          <a:xfrm>
            <a:off x="1117600" y="898525"/>
            <a:ext cx="5130800" cy="5443538"/>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SzPts val="2800"/>
              <a:buChar char="❖"/>
              <a:defRPr sz="2800"/>
            </a:lvl1pPr>
            <a:lvl2pPr indent="-381000" lvl="1" marL="914400" algn="l">
              <a:spcBef>
                <a:spcPts val="480"/>
              </a:spcBef>
              <a:spcAft>
                <a:spcPts val="0"/>
              </a:spcAft>
              <a:buSzPts val="2400"/>
              <a:buChar char="▪"/>
              <a:defRPr sz="2400"/>
            </a:lvl2pPr>
            <a:lvl3pPr indent="-355600" lvl="2" marL="1371600" algn="l">
              <a:spcBef>
                <a:spcPts val="400"/>
              </a:spcBef>
              <a:spcAft>
                <a:spcPts val="0"/>
              </a:spcAft>
              <a:buSzPts val="2000"/>
              <a:buFont typeface="Arial"/>
              <a:buChar char="•"/>
              <a:defRPr sz="2000"/>
            </a:lvl3pPr>
            <a:lvl4pPr indent="-342900" lvl="3" marL="1828800" algn="l">
              <a:spcBef>
                <a:spcPts val="360"/>
              </a:spcBef>
              <a:spcAft>
                <a:spcPts val="0"/>
              </a:spcAft>
              <a:buClr>
                <a:schemeClr val="dk1"/>
              </a:buClr>
              <a:buSzPts val="1800"/>
              <a:buFont typeface="Arial"/>
              <a:buChar char="–"/>
              <a:defRPr sz="1800"/>
            </a:lvl4pPr>
            <a:lvl5pPr indent="-342900" lvl="4" marL="2286000" algn="l">
              <a:spcBef>
                <a:spcPts val="360"/>
              </a:spcBef>
              <a:spcAft>
                <a:spcPts val="0"/>
              </a:spcAft>
              <a:buClr>
                <a:schemeClr val="dk1"/>
              </a:buClr>
              <a:buSzPts val="1800"/>
              <a:buFont typeface="Arial"/>
              <a:buChar char="»"/>
              <a:defRPr sz="1800"/>
            </a:lvl5pPr>
            <a:lvl6pPr indent="-342900" lvl="5" marL="2743200" algn="l">
              <a:spcBef>
                <a:spcPts val="360"/>
              </a:spcBef>
              <a:spcAft>
                <a:spcPts val="0"/>
              </a:spcAft>
              <a:buClr>
                <a:schemeClr val="dk1"/>
              </a:buClr>
              <a:buSzPts val="1800"/>
              <a:buFont typeface="Arial"/>
              <a:buChar char="»"/>
              <a:defRPr sz="1800"/>
            </a:lvl6pPr>
            <a:lvl7pPr indent="-342900" lvl="6" marL="3200400" algn="l">
              <a:spcBef>
                <a:spcPts val="360"/>
              </a:spcBef>
              <a:spcAft>
                <a:spcPts val="0"/>
              </a:spcAft>
              <a:buClr>
                <a:schemeClr val="dk1"/>
              </a:buClr>
              <a:buSzPts val="1800"/>
              <a:buFont typeface="Arial"/>
              <a:buChar char="»"/>
              <a:defRPr sz="1800"/>
            </a:lvl7pPr>
            <a:lvl8pPr indent="-342900" lvl="7" marL="3657600" algn="l">
              <a:spcBef>
                <a:spcPts val="360"/>
              </a:spcBef>
              <a:spcAft>
                <a:spcPts val="0"/>
              </a:spcAft>
              <a:buClr>
                <a:schemeClr val="dk1"/>
              </a:buClr>
              <a:buSzPts val="1800"/>
              <a:buFont typeface="Arial"/>
              <a:buChar char="»"/>
              <a:defRPr sz="1800"/>
            </a:lvl8pPr>
            <a:lvl9pPr indent="-342900" lvl="8" marL="4114800" algn="l">
              <a:spcBef>
                <a:spcPts val="360"/>
              </a:spcBef>
              <a:spcAft>
                <a:spcPts val="0"/>
              </a:spcAft>
              <a:buClr>
                <a:schemeClr val="dk1"/>
              </a:buClr>
              <a:buSzPts val="1800"/>
              <a:buFont typeface="Arial"/>
              <a:buChar char="»"/>
              <a:defRPr sz="1800"/>
            </a:lvl9pPr>
          </a:lstStyle>
          <a:p/>
        </p:txBody>
      </p:sp>
      <p:sp>
        <p:nvSpPr>
          <p:cNvPr id="28" name="Google Shape;28;p38"/>
          <p:cNvSpPr txBox="1"/>
          <p:nvPr>
            <p:ph idx="2" type="body"/>
          </p:nvPr>
        </p:nvSpPr>
        <p:spPr>
          <a:xfrm>
            <a:off x="6451600" y="898525"/>
            <a:ext cx="5130800" cy="5443538"/>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SzPts val="2800"/>
              <a:buChar char="❖"/>
              <a:defRPr sz="2800"/>
            </a:lvl1pPr>
            <a:lvl2pPr indent="-381000" lvl="1" marL="914400" algn="l">
              <a:spcBef>
                <a:spcPts val="480"/>
              </a:spcBef>
              <a:spcAft>
                <a:spcPts val="0"/>
              </a:spcAft>
              <a:buSzPts val="2400"/>
              <a:buChar char="▪"/>
              <a:defRPr sz="2400"/>
            </a:lvl2pPr>
            <a:lvl3pPr indent="-355600" lvl="2" marL="1371600" algn="l">
              <a:spcBef>
                <a:spcPts val="400"/>
              </a:spcBef>
              <a:spcAft>
                <a:spcPts val="0"/>
              </a:spcAft>
              <a:buSzPts val="2000"/>
              <a:buFont typeface="Arial"/>
              <a:buChar char="•"/>
              <a:defRPr sz="2000"/>
            </a:lvl3pPr>
            <a:lvl4pPr indent="-342900" lvl="3" marL="1828800" algn="l">
              <a:spcBef>
                <a:spcPts val="360"/>
              </a:spcBef>
              <a:spcAft>
                <a:spcPts val="0"/>
              </a:spcAft>
              <a:buClr>
                <a:schemeClr val="dk1"/>
              </a:buClr>
              <a:buSzPts val="1800"/>
              <a:buFont typeface="Arial"/>
              <a:buChar char="–"/>
              <a:defRPr sz="1800"/>
            </a:lvl4pPr>
            <a:lvl5pPr indent="-342900" lvl="4" marL="2286000" algn="l">
              <a:spcBef>
                <a:spcPts val="360"/>
              </a:spcBef>
              <a:spcAft>
                <a:spcPts val="0"/>
              </a:spcAft>
              <a:buClr>
                <a:schemeClr val="dk1"/>
              </a:buClr>
              <a:buSzPts val="1800"/>
              <a:buFont typeface="Arial"/>
              <a:buChar char="»"/>
              <a:defRPr sz="1800"/>
            </a:lvl5pPr>
            <a:lvl6pPr indent="-342900" lvl="5" marL="2743200" algn="l">
              <a:spcBef>
                <a:spcPts val="360"/>
              </a:spcBef>
              <a:spcAft>
                <a:spcPts val="0"/>
              </a:spcAft>
              <a:buClr>
                <a:schemeClr val="dk1"/>
              </a:buClr>
              <a:buSzPts val="1800"/>
              <a:buFont typeface="Arial"/>
              <a:buChar char="»"/>
              <a:defRPr sz="1800"/>
            </a:lvl6pPr>
            <a:lvl7pPr indent="-342900" lvl="6" marL="3200400" algn="l">
              <a:spcBef>
                <a:spcPts val="360"/>
              </a:spcBef>
              <a:spcAft>
                <a:spcPts val="0"/>
              </a:spcAft>
              <a:buClr>
                <a:schemeClr val="dk1"/>
              </a:buClr>
              <a:buSzPts val="1800"/>
              <a:buFont typeface="Arial"/>
              <a:buChar char="»"/>
              <a:defRPr sz="1800"/>
            </a:lvl7pPr>
            <a:lvl8pPr indent="-342900" lvl="7" marL="3657600" algn="l">
              <a:spcBef>
                <a:spcPts val="360"/>
              </a:spcBef>
              <a:spcAft>
                <a:spcPts val="0"/>
              </a:spcAft>
              <a:buClr>
                <a:schemeClr val="dk1"/>
              </a:buClr>
              <a:buSzPts val="1800"/>
              <a:buFont typeface="Arial"/>
              <a:buChar char="»"/>
              <a:defRPr sz="1800"/>
            </a:lvl8pPr>
            <a:lvl9pPr indent="-342900" lvl="8" marL="4114800" algn="l">
              <a:spcBef>
                <a:spcPts val="360"/>
              </a:spcBef>
              <a:spcAft>
                <a:spcPts val="0"/>
              </a:spcAft>
              <a:buClr>
                <a:schemeClr val="dk1"/>
              </a:buClr>
              <a:buSzPts val="1800"/>
              <a:buFont typeface="Arial"/>
              <a:buChar char="»"/>
              <a:defRPr sz="1800"/>
            </a:lvl9pPr>
          </a:lstStyle>
          <a:p/>
        </p:txBody>
      </p:sp>
      <p:sp>
        <p:nvSpPr>
          <p:cNvPr id="29" name="Google Shape;29;p38"/>
          <p:cNvSpPr txBox="1"/>
          <p:nvPr>
            <p:ph idx="11" type="ftr"/>
          </p:nvPr>
        </p:nvSpPr>
        <p:spPr>
          <a:xfrm>
            <a:off x="8331200" y="6443664"/>
            <a:ext cx="3352800" cy="32067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0" name="Google Shape;30;p38"/>
          <p:cNvSpPr txBox="1"/>
          <p:nvPr>
            <p:ph idx="12" type="sldNum"/>
          </p:nvPr>
        </p:nvSpPr>
        <p:spPr>
          <a:xfrm>
            <a:off x="5892800" y="6443664"/>
            <a:ext cx="2032000" cy="32067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None/>
              <a:defRPr sz="1800">
                <a:solidFill>
                  <a:schemeClr val="dk1"/>
                </a:solidFill>
                <a:latin typeface="Arial"/>
                <a:ea typeface="Arial"/>
                <a:cs typeface="Arial"/>
                <a:sym typeface="Arial"/>
              </a:defRPr>
            </a:lvl1pPr>
            <a:lvl2pPr indent="0" lvl="1" marL="0" marR="0" rtl="0" algn="l">
              <a:spcBef>
                <a:spcPts val="0"/>
              </a:spcBef>
              <a:spcAft>
                <a:spcPts val="0"/>
              </a:spcAft>
              <a:buNone/>
              <a:defRPr sz="1800">
                <a:solidFill>
                  <a:schemeClr val="dk1"/>
                </a:solidFill>
                <a:latin typeface="Arial"/>
                <a:ea typeface="Arial"/>
                <a:cs typeface="Arial"/>
                <a:sym typeface="Arial"/>
              </a:defRPr>
            </a:lvl2pPr>
            <a:lvl3pPr indent="0" lvl="2" marL="0" marR="0" rtl="0" algn="l">
              <a:spcBef>
                <a:spcPts val="0"/>
              </a:spcBef>
              <a:spcAft>
                <a:spcPts val="0"/>
              </a:spcAft>
              <a:buNone/>
              <a:defRPr sz="1800">
                <a:solidFill>
                  <a:schemeClr val="dk1"/>
                </a:solidFill>
                <a:latin typeface="Arial"/>
                <a:ea typeface="Arial"/>
                <a:cs typeface="Arial"/>
                <a:sym typeface="Arial"/>
              </a:defRPr>
            </a:lvl3pPr>
            <a:lvl4pPr indent="0" lvl="3" marL="0" marR="0" rtl="0" algn="l">
              <a:spcBef>
                <a:spcPts val="0"/>
              </a:spcBef>
              <a:spcAft>
                <a:spcPts val="0"/>
              </a:spcAft>
              <a:buNone/>
              <a:defRPr sz="1800">
                <a:solidFill>
                  <a:schemeClr val="dk1"/>
                </a:solidFill>
                <a:latin typeface="Arial"/>
                <a:ea typeface="Arial"/>
                <a:cs typeface="Arial"/>
                <a:sym typeface="Arial"/>
              </a:defRPr>
            </a:lvl4pPr>
            <a:lvl5pPr indent="0" lvl="4" marL="0" marR="0" rtl="0" algn="l">
              <a:spcBef>
                <a:spcPts val="0"/>
              </a:spcBef>
              <a:spcAft>
                <a:spcPts val="0"/>
              </a:spcAft>
              <a:buNone/>
              <a:defRPr sz="1800">
                <a:solidFill>
                  <a:schemeClr val="dk1"/>
                </a:solidFill>
                <a:latin typeface="Arial"/>
                <a:ea typeface="Arial"/>
                <a:cs typeface="Arial"/>
                <a:sym typeface="Arial"/>
              </a:defRPr>
            </a:lvl5pPr>
            <a:lvl6pPr indent="0" lvl="5" marL="0" marR="0" rtl="0" algn="l">
              <a:spcBef>
                <a:spcPts val="0"/>
              </a:spcBef>
              <a:spcAft>
                <a:spcPts val="0"/>
              </a:spcAft>
              <a:buNone/>
              <a:defRPr sz="1800">
                <a:solidFill>
                  <a:schemeClr val="dk1"/>
                </a:solidFill>
                <a:latin typeface="Arial"/>
                <a:ea typeface="Arial"/>
                <a:cs typeface="Arial"/>
                <a:sym typeface="Arial"/>
              </a:defRPr>
            </a:lvl6pPr>
            <a:lvl7pPr indent="0" lvl="6" marL="0" marR="0" rtl="0" algn="l">
              <a:spcBef>
                <a:spcPts val="0"/>
              </a:spcBef>
              <a:spcAft>
                <a:spcPts val="0"/>
              </a:spcAft>
              <a:buNone/>
              <a:defRPr sz="1800">
                <a:solidFill>
                  <a:schemeClr val="dk1"/>
                </a:solidFill>
                <a:latin typeface="Arial"/>
                <a:ea typeface="Arial"/>
                <a:cs typeface="Arial"/>
                <a:sym typeface="Arial"/>
              </a:defRPr>
            </a:lvl7pPr>
            <a:lvl8pPr indent="0" lvl="7" marL="0" marR="0" rtl="0" algn="l">
              <a:spcBef>
                <a:spcPts val="0"/>
              </a:spcBef>
              <a:spcAft>
                <a:spcPts val="0"/>
              </a:spcAft>
              <a:buNone/>
              <a:defRPr sz="1800">
                <a:solidFill>
                  <a:schemeClr val="dk1"/>
                </a:solidFill>
                <a:latin typeface="Arial"/>
                <a:ea typeface="Arial"/>
                <a:cs typeface="Arial"/>
                <a:sym typeface="Arial"/>
              </a:defRPr>
            </a:lvl8pPr>
            <a:lvl9pPr indent="0" lvl="8" marL="0" marR="0" rtl="0" algn="l">
              <a:spcBef>
                <a:spcPts val="0"/>
              </a:spcBef>
              <a:spcAft>
                <a:spcPts val="0"/>
              </a:spcAft>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ru-RU"/>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Сравнение" type="twoTxTwoObj">
  <p:cSld name="TWO_OBJECTS_WITH_TEXT">
    <p:spTree>
      <p:nvGrpSpPr>
        <p:cNvPr id="31" name="Shape 31"/>
        <p:cNvGrpSpPr/>
        <p:nvPr/>
      </p:nvGrpSpPr>
      <p:grpSpPr>
        <a:xfrm>
          <a:off x="0" y="0"/>
          <a:ext cx="0" cy="0"/>
          <a:chOff x="0" y="0"/>
          <a:chExt cx="0" cy="0"/>
        </a:xfrm>
      </p:grpSpPr>
      <p:sp>
        <p:nvSpPr>
          <p:cNvPr id="32" name="Google Shape;32;p3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39"/>
          <p:cNvSpPr txBox="1"/>
          <p:nvPr>
            <p:ph idx="1" type="body"/>
          </p:nvPr>
        </p:nvSpPr>
        <p:spPr>
          <a:xfrm>
            <a:off x="609600" y="1535113"/>
            <a:ext cx="5386917"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SzPts val="2400"/>
              <a:buNone/>
              <a:defRPr b="1" sz="2400"/>
            </a:lvl1pPr>
            <a:lvl2pPr indent="-228600" lvl="1" marL="914400" algn="l">
              <a:spcBef>
                <a:spcPts val="400"/>
              </a:spcBef>
              <a:spcAft>
                <a:spcPts val="0"/>
              </a:spcAft>
              <a:buSzPts val="2000"/>
              <a:buNone/>
              <a:defRPr b="1" sz="2000"/>
            </a:lvl2pPr>
            <a:lvl3pPr indent="-228600" lvl="2" marL="1371600" algn="l">
              <a:spcBef>
                <a:spcPts val="360"/>
              </a:spcBef>
              <a:spcAft>
                <a:spcPts val="0"/>
              </a:spcAft>
              <a:buSzPts val="1800"/>
              <a:buFont typeface="Arial"/>
              <a:buNone/>
              <a:defRPr b="1" sz="1800"/>
            </a:lvl3pPr>
            <a:lvl4pPr indent="-228600" lvl="3" marL="1828800" algn="l">
              <a:spcBef>
                <a:spcPts val="320"/>
              </a:spcBef>
              <a:spcAft>
                <a:spcPts val="0"/>
              </a:spcAft>
              <a:buClr>
                <a:schemeClr val="dk1"/>
              </a:buClr>
              <a:buSzPts val="1600"/>
              <a:buFont typeface="Arial"/>
              <a:buNone/>
              <a:defRPr b="1" sz="1600"/>
            </a:lvl4pPr>
            <a:lvl5pPr indent="-228600" lvl="4" marL="2286000" algn="l">
              <a:spcBef>
                <a:spcPts val="320"/>
              </a:spcBef>
              <a:spcAft>
                <a:spcPts val="0"/>
              </a:spcAft>
              <a:buClr>
                <a:schemeClr val="dk1"/>
              </a:buClr>
              <a:buSzPts val="1600"/>
              <a:buFont typeface="Arial"/>
              <a:buNone/>
              <a:defRPr b="1" sz="1600"/>
            </a:lvl5pPr>
            <a:lvl6pPr indent="-228600" lvl="5" marL="2743200" algn="l">
              <a:spcBef>
                <a:spcPts val="320"/>
              </a:spcBef>
              <a:spcAft>
                <a:spcPts val="0"/>
              </a:spcAft>
              <a:buClr>
                <a:schemeClr val="dk1"/>
              </a:buClr>
              <a:buSzPts val="1600"/>
              <a:buFont typeface="Arial"/>
              <a:buNone/>
              <a:defRPr b="1" sz="1600"/>
            </a:lvl6pPr>
            <a:lvl7pPr indent="-228600" lvl="6" marL="3200400" algn="l">
              <a:spcBef>
                <a:spcPts val="320"/>
              </a:spcBef>
              <a:spcAft>
                <a:spcPts val="0"/>
              </a:spcAft>
              <a:buClr>
                <a:schemeClr val="dk1"/>
              </a:buClr>
              <a:buSzPts val="1600"/>
              <a:buFont typeface="Arial"/>
              <a:buNone/>
              <a:defRPr b="1" sz="1600"/>
            </a:lvl7pPr>
            <a:lvl8pPr indent="-228600" lvl="7" marL="3657600" algn="l">
              <a:spcBef>
                <a:spcPts val="320"/>
              </a:spcBef>
              <a:spcAft>
                <a:spcPts val="0"/>
              </a:spcAft>
              <a:buClr>
                <a:schemeClr val="dk1"/>
              </a:buClr>
              <a:buSzPts val="1600"/>
              <a:buFont typeface="Arial"/>
              <a:buNone/>
              <a:defRPr b="1" sz="1600"/>
            </a:lvl8pPr>
            <a:lvl9pPr indent="-228600" lvl="8" marL="4114800" algn="l">
              <a:spcBef>
                <a:spcPts val="320"/>
              </a:spcBef>
              <a:spcAft>
                <a:spcPts val="0"/>
              </a:spcAft>
              <a:buClr>
                <a:schemeClr val="dk1"/>
              </a:buClr>
              <a:buSzPts val="1600"/>
              <a:buFont typeface="Arial"/>
              <a:buNone/>
              <a:defRPr b="1" sz="1600"/>
            </a:lvl9pPr>
          </a:lstStyle>
          <a:p/>
        </p:txBody>
      </p:sp>
      <p:sp>
        <p:nvSpPr>
          <p:cNvPr id="34" name="Google Shape;34;p39"/>
          <p:cNvSpPr txBox="1"/>
          <p:nvPr>
            <p:ph idx="2" type="body"/>
          </p:nvPr>
        </p:nvSpPr>
        <p:spPr>
          <a:xfrm>
            <a:off x="609600" y="2174875"/>
            <a:ext cx="5386917"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SzPts val="2400"/>
              <a:buChar char="❖"/>
              <a:defRPr sz="2400"/>
            </a:lvl1pPr>
            <a:lvl2pPr indent="-355600" lvl="1" marL="914400" algn="l">
              <a:spcBef>
                <a:spcPts val="400"/>
              </a:spcBef>
              <a:spcAft>
                <a:spcPts val="0"/>
              </a:spcAft>
              <a:buSzPts val="2000"/>
              <a:buChar char="▪"/>
              <a:defRPr sz="2000"/>
            </a:lvl2pPr>
            <a:lvl3pPr indent="-342900" lvl="2" marL="1371600" algn="l">
              <a:spcBef>
                <a:spcPts val="360"/>
              </a:spcBef>
              <a:spcAft>
                <a:spcPts val="0"/>
              </a:spcAft>
              <a:buSzPts val="1800"/>
              <a:buFont typeface="Arial"/>
              <a:buChar char="•"/>
              <a:defRPr sz="1800"/>
            </a:lvl3pPr>
            <a:lvl4pPr indent="-330200" lvl="3" marL="1828800" algn="l">
              <a:spcBef>
                <a:spcPts val="320"/>
              </a:spcBef>
              <a:spcAft>
                <a:spcPts val="0"/>
              </a:spcAft>
              <a:buClr>
                <a:schemeClr val="dk1"/>
              </a:buClr>
              <a:buSzPts val="1600"/>
              <a:buFont typeface="Arial"/>
              <a:buChar char="–"/>
              <a:defRPr sz="1600"/>
            </a:lvl4pPr>
            <a:lvl5pPr indent="-330200" lvl="4" marL="2286000" algn="l">
              <a:spcBef>
                <a:spcPts val="320"/>
              </a:spcBef>
              <a:spcAft>
                <a:spcPts val="0"/>
              </a:spcAft>
              <a:buClr>
                <a:schemeClr val="dk1"/>
              </a:buClr>
              <a:buSzPts val="1600"/>
              <a:buFont typeface="Arial"/>
              <a:buChar char="»"/>
              <a:defRPr sz="1600"/>
            </a:lvl5pPr>
            <a:lvl6pPr indent="-330200" lvl="5" marL="2743200" algn="l">
              <a:spcBef>
                <a:spcPts val="320"/>
              </a:spcBef>
              <a:spcAft>
                <a:spcPts val="0"/>
              </a:spcAft>
              <a:buClr>
                <a:schemeClr val="dk1"/>
              </a:buClr>
              <a:buSzPts val="1600"/>
              <a:buFont typeface="Arial"/>
              <a:buChar char="»"/>
              <a:defRPr sz="1600"/>
            </a:lvl6pPr>
            <a:lvl7pPr indent="-330200" lvl="6" marL="3200400" algn="l">
              <a:spcBef>
                <a:spcPts val="320"/>
              </a:spcBef>
              <a:spcAft>
                <a:spcPts val="0"/>
              </a:spcAft>
              <a:buClr>
                <a:schemeClr val="dk1"/>
              </a:buClr>
              <a:buSzPts val="1600"/>
              <a:buFont typeface="Arial"/>
              <a:buChar char="»"/>
              <a:defRPr sz="1600"/>
            </a:lvl7pPr>
            <a:lvl8pPr indent="-330200" lvl="7" marL="3657600" algn="l">
              <a:spcBef>
                <a:spcPts val="320"/>
              </a:spcBef>
              <a:spcAft>
                <a:spcPts val="0"/>
              </a:spcAft>
              <a:buClr>
                <a:schemeClr val="dk1"/>
              </a:buClr>
              <a:buSzPts val="1600"/>
              <a:buFont typeface="Arial"/>
              <a:buChar char="»"/>
              <a:defRPr sz="1600"/>
            </a:lvl8pPr>
            <a:lvl9pPr indent="-330200" lvl="8" marL="4114800" algn="l">
              <a:spcBef>
                <a:spcPts val="320"/>
              </a:spcBef>
              <a:spcAft>
                <a:spcPts val="0"/>
              </a:spcAft>
              <a:buClr>
                <a:schemeClr val="dk1"/>
              </a:buClr>
              <a:buSzPts val="1600"/>
              <a:buFont typeface="Arial"/>
              <a:buChar char="»"/>
              <a:defRPr sz="1600"/>
            </a:lvl9pPr>
          </a:lstStyle>
          <a:p/>
        </p:txBody>
      </p:sp>
      <p:sp>
        <p:nvSpPr>
          <p:cNvPr id="35" name="Google Shape;35;p39"/>
          <p:cNvSpPr txBox="1"/>
          <p:nvPr>
            <p:ph idx="3" type="body"/>
          </p:nvPr>
        </p:nvSpPr>
        <p:spPr>
          <a:xfrm>
            <a:off x="6193368" y="1535113"/>
            <a:ext cx="5389033"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SzPts val="2400"/>
              <a:buNone/>
              <a:defRPr b="1" sz="2400"/>
            </a:lvl1pPr>
            <a:lvl2pPr indent="-228600" lvl="1" marL="914400" algn="l">
              <a:spcBef>
                <a:spcPts val="400"/>
              </a:spcBef>
              <a:spcAft>
                <a:spcPts val="0"/>
              </a:spcAft>
              <a:buSzPts val="2000"/>
              <a:buNone/>
              <a:defRPr b="1" sz="2000"/>
            </a:lvl2pPr>
            <a:lvl3pPr indent="-228600" lvl="2" marL="1371600" algn="l">
              <a:spcBef>
                <a:spcPts val="360"/>
              </a:spcBef>
              <a:spcAft>
                <a:spcPts val="0"/>
              </a:spcAft>
              <a:buSzPts val="1800"/>
              <a:buFont typeface="Arial"/>
              <a:buNone/>
              <a:defRPr b="1" sz="1800"/>
            </a:lvl3pPr>
            <a:lvl4pPr indent="-228600" lvl="3" marL="1828800" algn="l">
              <a:spcBef>
                <a:spcPts val="320"/>
              </a:spcBef>
              <a:spcAft>
                <a:spcPts val="0"/>
              </a:spcAft>
              <a:buClr>
                <a:schemeClr val="dk1"/>
              </a:buClr>
              <a:buSzPts val="1600"/>
              <a:buFont typeface="Arial"/>
              <a:buNone/>
              <a:defRPr b="1" sz="1600"/>
            </a:lvl4pPr>
            <a:lvl5pPr indent="-228600" lvl="4" marL="2286000" algn="l">
              <a:spcBef>
                <a:spcPts val="320"/>
              </a:spcBef>
              <a:spcAft>
                <a:spcPts val="0"/>
              </a:spcAft>
              <a:buClr>
                <a:schemeClr val="dk1"/>
              </a:buClr>
              <a:buSzPts val="1600"/>
              <a:buFont typeface="Arial"/>
              <a:buNone/>
              <a:defRPr b="1" sz="1600"/>
            </a:lvl5pPr>
            <a:lvl6pPr indent="-228600" lvl="5" marL="2743200" algn="l">
              <a:spcBef>
                <a:spcPts val="320"/>
              </a:spcBef>
              <a:spcAft>
                <a:spcPts val="0"/>
              </a:spcAft>
              <a:buClr>
                <a:schemeClr val="dk1"/>
              </a:buClr>
              <a:buSzPts val="1600"/>
              <a:buFont typeface="Arial"/>
              <a:buNone/>
              <a:defRPr b="1" sz="1600"/>
            </a:lvl6pPr>
            <a:lvl7pPr indent="-228600" lvl="6" marL="3200400" algn="l">
              <a:spcBef>
                <a:spcPts val="320"/>
              </a:spcBef>
              <a:spcAft>
                <a:spcPts val="0"/>
              </a:spcAft>
              <a:buClr>
                <a:schemeClr val="dk1"/>
              </a:buClr>
              <a:buSzPts val="1600"/>
              <a:buFont typeface="Arial"/>
              <a:buNone/>
              <a:defRPr b="1" sz="1600"/>
            </a:lvl7pPr>
            <a:lvl8pPr indent="-228600" lvl="7" marL="3657600" algn="l">
              <a:spcBef>
                <a:spcPts val="320"/>
              </a:spcBef>
              <a:spcAft>
                <a:spcPts val="0"/>
              </a:spcAft>
              <a:buClr>
                <a:schemeClr val="dk1"/>
              </a:buClr>
              <a:buSzPts val="1600"/>
              <a:buFont typeface="Arial"/>
              <a:buNone/>
              <a:defRPr b="1" sz="1600"/>
            </a:lvl8pPr>
            <a:lvl9pPr indent="-228600" lvl="8" marL="4114800" algn="l">
              <a:spcBef>
                <a:spcPts val="320"/>
              </a:spcBef>
              <a:spcAft>
                <a:spcPts val="0"/>
              </a:spcAft>
              <a:buClr>
                <a:schemeClr val="dk1"/>
              </a:buClr>
              <a:buSzPts val="1600"/>
              <a:buFont typeface="Arial"/>
              <a:buNone/>
              <a:defRPr b="1" sz="1600"/>
            </a:lvl9pPr>
          </a:lstStyle>
          <a:p/>
        </p:txBody>
      </p:sp>
      <p:sp>
        <p:nvSpPr>
          <p:cNvPr id="36" name="Google Shape;36;p39"/>
          <p:cNvSpPr txBox="1"/>
          <p:nvPr>
            <p:ph idx="4" type="body"/>
          </p:nvPr>
        </p:nvSpPr>
        <p:spPr>
          <a:xfrm>
            <a:off x="6193368" y="2174875"/>
            <a:ext cx="5389033"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SzPts val="2400"/>
              <a:buChar char="❖"/>
              <a:defRPr sz="2400"/>
            </a:lvl1pPr>
            <a:lvl2pPr indent="-355600" lvl="1" marL="914400" algn="l">
              <a:spcBef>
                <a:spcPts val="400"/>
              </a:spcBef>
              <a:spcAft>
                <a:spcPts val="0"/>
              </a:spcAft>
              <a:buSzPts val="2000"/>
              <a:buChar char="▪"/>
              <a:defRPr sz="2000"/>
            </a:lvl2pPr>
            <a:lvl3pPr indent="-342900" lvl="2" marL="1371600" algn="l">
              <a:spcBef>
                <a:spcPts val="360"/>
              </a:spcBef>
              <a:spcAft>
                <a:spcPts val="0"/>
              </a:spcAft>
              <a:buSzPts val="1800"/>
              <a:buFont typeface="Arial"/>
              <a:buChar char="•"/>
              <a:defRPr sz="1800"/>
            </a:lvl3pPr>
            <a:lvl4pPr indent="-330200" lvl="3" marL="1828800" algn="l">
              <a:spcBef>
                <a:spcPts val="320"/>
              </a:spcBef>
              <a:spcAft>
                <a:spcPts val="0"/>
              </a:spcAft>
              <a:buClr>
                <a:schemeClr val="dk1"/>
              </a:buClr>
              <a:buSzPts val="1600"/>
              <a:buFont typeface="Arial"/>
              <a:buChar char="–"/>
              <a:defRPr sz="1600"/>
            </a:lvl4pPr>
            <a:lvl5pPr indent="-330200" lvl="4" marL="2286000" algn="l">
              <a:spcBef>
                <a:spcPts val="320"/>
              </a:spcBef>
              <a:spcAft>
                <a:spcPts val="0"/>
              </a:spcAft>
              <a:buClr>
                <a:schemeClr val="dk1"/>
              </a:buClr>
              <a:buSzPts val="1600"/>
              <a:buFont typeface="Arial"/>
              <a:buChar char="»"/>
              <a:defRPr sz="1600"/>
            </a:lvl5pPr>
            <a:lvl6pPr indent="-330200" lvl="5" marL="2743200" algn="l">
              <a:spcBef>
                <a:spcPts val="320"/>
              </a:spcBef>
              <a:spcAft>
                <a:spcPts val="0"/>
              </a:spcAft>
              <a:buClr>
                <a:schemeClr val="dk1"/>
              </a:buClr>
              <a:buSzPts val="1600"/>
              <a:buFont typeface="Arial"/>
              <a:buChar char="»"/>
              <a:defRPr sz="1600"/>
            </a:lvl6pPr>
            <a:lvl7pPr indent="-330200" lvl="6" marL="3200400" algn="l">
              <a:spcBef>
                <a:spcPts val="320"/>
              </a:spcBef>
              <a:spcAft>
                <a:spcPts val="0"/>
              </a:spcAft>
              <a:buClr>
                <a:schemeClr val="dk1"/>
              </a:buClr>
              <a:buSzPts val="1600"/>
              <a:buFont typeface="Arial"/>
              <a:buChar char="»"/>
              <a:defRPr sz="1600"/>
            </a:lvl7pPr>
            <a:lvl8pPr indent="-330200" lvl="7" marL="3657600" algn="l">
              <a:spcBef>
                <a:spcPts val="320"/>
              </a:spcBef>
              <a:spcAft>
                <a:spcPts val="0"/>
              </a:spcAft>
              <a:buClr>
                <a:schemeClr val="dk1"/>
              </a:buClr>
              <a:buSzPts val="1600"/>
              <a:buFont typeface="Arial"/>
              <a:buChar char="»"/>
              <a:defRPr sz="1600"/>
            </a:lvl8pPr>
            <a:lvl9pPr indent="-330200" lvl="8" marL="4114800" algn="l">
              <a:spcBef>
                <a:spcPts val="320"/>
              </a:spcBef>
              <a:spcAft>
                <a:spcPts val="0"/>
              </a:spcAft>
              <a:buClr>
                <a:schemeClr val="dk1"/>
              </a:buClr>
              <a:buSzPts val="1600"/>
              <a:buFont typeface="Arial"/>
              <a:buChar char="»"/>
              <a:defRPr sz="1600"/>
            </a:lvl9pPr>
          </a:lstStyle>
          <a:p/>
        </p:txBody>
      </p:sp>
      <p:sp>
        <p:nvSpPr>
          <p:cNvPr id="37" name="Google Shape;37;p39"/>
          <p:cNvSpPr txBox="1"/>
          <p:nvPr>
            <p:ph idx="11" type="ftr"/>
          </p:nvPr>
        </p:nvSpPr>
        <p:spPr>
          <a:xfrm>
            <a:off x="8331200" y="6443664"/>
            <a:ext cx="3352800" cy="32067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8" name="Google Shape;38;p39"/>
          <p:cNvSpPr txBox="1"/>
          <p:nvPr>
            <p:ph idx="12" type="sldNum"/>
          </p:nvPr>
        </p:nvSpPr>
        <p:spPr>
          <a:xfrm>
            <a:off x="5892800" y="6443664"/>
            <a:ext cx="2032000" cy="32067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None/>
              <a:defRPr sz="1800">
                <a:solidFill>
                  <a:schemeClr val="dk1"/>
                </a:solidFill>
                <a:latin typeface="Arial"/>
                <a:ea typeface="Arial"/>
                <a:cs typeface="Arial"/>
                <a:sym typeface="Arial"/>
              </a:defRPr>
            </a:lvl1pPr>
            <a:lvl2pPr indent="0" lvl="1" marL="0" marR="0" rtl="0" algn="l">
              <a:spcBef>
                <a:spcPts val="0"/>
              </a:spcBef>
              <a:spcAft>
                <a:spcPts val="0"/>
              </a:spcAft>
              <a:buNone/>
              <a:defRPr sz="1800">
                <a:solidFill>
                  <a:schemeClr val="dk1"/>
                </a:solidFill>
                <a:latin typeface="Arial"/>
                <a:ea typeface="Arial"/>
                <a:cs typeface="Arial"/>
                <a:sym typeface="Arial"/>
              </a:defRPr>
            </a:lvl2pPr>
            <a:lvl3pPr indent="0" lvl="2" marL="0" marR="0" rtl="0" algn="l">
              <a:spcBef>
                <a:spcPts val="0"/>
              </a:spcBef>
              <a:spcAft>
                <a:spcPts val="0"/>
              </a:spcAft>
              <a:buNone/>
              <a:defRPr sz="1800">
                <a:solidFill>
                  <a:schemeClr val="dk1"/>
                </a:solidFill>
                <a:latin typeface="Arial"/>
                <a:ea typeface="Arial"/>
                <a:cs typeface="Arial"/>
                <a:sym typeface="Arial"/>
              </a:defRPr>
            </a:lvl3pPr>
            <a:lvl4pPr indent="0" lvl="3" marL="0" marR="0" rtl="0" algn="l">
              <a:spcBef>
                <a:spcPts val="0"/>
              </a:spcBef>
              <a:spcAft>
                <a:spcPts val="0"/>
              </a:spcAft>
              <a:buNone/>
              <a:defRPr sz="1800">
                <a:solidFill>
                  <a:schemeClr val="dk1"/>
                </a:solidFill>
                <a:latin typeface="Arial"/>
                <a:ea typeface="Arial"/>
                <a:cs typeface="Arial"/>
                <a:sym typeface="Arial"/>
              </a:defRPr>
            </a:lvl4pPr>
            <a:lvl5pPr indent="0" lvl="4" marL="0" marR="0" rtl="0" algn="l">
              <a:spcBef>
                <a:spcPts val="0"/>
              </a:spcBef>
              <a:spcAft>
                <a:spcPts val="0"/>
              </a:spcAft>
              <a:buNone/>
              <a:defRPr sz="1800">
                <a:solidFill>
                  <a:schemeClr val="dk1"/>
                </a:solidFill>
                <a:latin typeface="Arial"/>
                <a:ea typeface="Arial"/>
                <a:cs typeface="Arial"/>
                <a:sym typeface="Arial"/>
              </a:defRPr>
            </a:lvl5pPr>
            <a:lvl6pPr indent="0" lvl="5" marL="0" marR="0" rtl="0" algn="l">
              <a:spcBef>
                <a:spcPts val="0"/>
              </a:spcBef>
              <a:spcAft>
                <a:spcPts val="0"/>
              </a:spcAft>
              <a:buNone/>
              <a:defRPr sz="1800">
                <a:solidFill>
                  <a:schemeClr val="dk1"/>
                </a:solidFill>
                <a:latin typeface="Arial"/>
                <a:ea typeface="Arial"/>
                <a:cs typeface="Arial"/>
                <a:sym typeface="Arial"/>
              </a:defRPr>
            </a:lvl6pPr>
            <a:lvl7pPr indent="0" lvl="6" marL="0" marR="0" rtl="0" algn="l">
              <a:spcBef>
                <a:spcPts val="0"/>
              </a:spcBef>
              <a:spcAft>
                <a:spcPts val="0"/>
              </a:spcAft>
              <a:buNone/>
              <a:defRPr sz="1800">
                <a:solidFill>
                  <a:schemeClr val="dk1"/>
                </a:solidFill>
                <a:latin typeface="Arial"/>
                <a:ea typeface="Arial"/>
                <a:cs typeface="Arial"/>
                <a:sym typeface="Arial"/>
              </a:defRPr>
            </a:lvl7pPr>
            <a:lvl8pPr indent="0" lvl="7" marL="0" marR="0" rtl="0" algn="l">
              <a:spcBef>
                <a:spcPts val="0"/>
              </a:spcBef>
              <a:spcAft>
                <a:spcPts val="0"/>
              </a:spcAft>
              <a:buNone/>
              <a:defRPr sz="1800">
                <a:solidFill>
                  <a:schemeClr val="dk1"/>
                </a:solidFill>
                <a:latin typeface="Arial"/>
                <a:ea typeface="Arial"/>
                <a:cs typeface="Arial"/>
                <a:sym typeface="Arial"/>
              </a:defRPr>
            </a:lvl8pPr>
            <a:lvl9pPr indent="0" lvl="8" marL="0" marR="0" rtl="0" algn="l">
              <a:spcBef>
                <a:spcPts val="0"/>
              </a:spcBef>
              <a:spcAft>
                <a:spcPts val="0"/>
              </a:spcAft>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ru-RU"/>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Только заголовок" type="titleOnly">
  <p:cSld name="TITLE_ONLY">
    <p:spTree>
      <p:nvGrpSpPr>
        <p:cNvPr id="39" name="Shape 39"/>
        <p:cNvGrpSpPr/>
        <p:nvPr/>
      </p:nvGrpSpPr>
      <p:grpSpPr>
        <a:xfrm>
          <a:off x="0" y="0"/>
          <a:ext cx="0" cy="0"/>
          <a:chOff x="0" y="0"/>
          <a:chExt cx="0" cy="0"/>
        </a:xfrm>
      </p:grpSpPr>
      <p:sp>
        <p:nvSpPr>
          <p:cNvPr id="40" name="Google Shape;40;p40"/>
          <p:cNvSpPr txBox="1"/>
          <p:nvPr>
            <p:ph type="title"/>
          </p:nvPr>
        </p:nvSpPr>
        <p:spPr>
          <a:xfrm>
            <a:off x="1155700" y="171451"/>
            <a:ext cx="9855200" cy="563563"/>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40"/>
          <p:cNvSpPr txBox="1"/>
          <p:nvPr>
            <p:ph idx="11" type="ftr"/>
          </p:nvPr>
        </p:nvSpPr>
        <p:spPr>
          <a:xfrm>
            <a:off x="8331200" y="6443664"/>
            <a:ext cx="3352800" cy="32067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2" name="Google Shape;42;p40"/>
          <p:cNvSpPr txBox="1"/>
          <p:nvPr>
            <p:ph idx="12" type="sldNum"/>
          </p:nvPr>
        </p:nvSpPr>
        <p:spPr>
          <a:xfrm>
            <a:off x="5892800" y="6443664"/>
            <a:ext cx="2032000" cy="32067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None/>
              <a:defRPr sz="1800">
                <a:solidFill>
                  <a:schemeClr val="dk1"/>
                </a:solidFill>
                <a:latin typeface="Arial"/>
                <a:ea typeface="Arial"/>
                <a:cs typeface="Arial"/>
                <a:sym typeface="Arial"/>
              </a:defRPr>
            </a:lvl1pPr>
            <a:lvl2pPr indent="0" lvl="1" marL="0" marR="0" rtl="0" algn="l">
              <a:spcBef>
                <a:spcPts val="0"/>
              </a:spcBef>
              <a:spcAft>
                <a:spcPts val="0"/>
              </a:spcAft>
              <a:buNone/>
              <a:defRPr sz="1800">
                <a:solidFill>
                  <a:schemeClr val="dk1"/>
                </a:solidFill>
                <a:latin typeface="Arial"/>
                <a:ea typeface="Arial"/>
                <a:cs typeface="Arial"/>
                <a:sym typeface="Arial"/>
              </a:defRPr>
            </a:lvl2pPr>
            <a:lvl3pPr indent="0" lvl="2" marL="0" marR="0" rtl="0" algn="l">
              <a:spcBef>
                <a:spcPts val="0"/>
              </a:spcBef>
              <a:spcAft>
                <a:spcPts val="0"/>
              </a:spcAft>
              <a:buNone/>
              <a:defRPr sz="1800">
                <a:solidFill>
                  <a:schemeClr val="dk1"/>
                </a:solidFill>
                <a:latin typeface="Arial"/>
                <a:ea typeface="Arial"/>
                <a:cs typeface="Arial"/>
                <a:sym typeface="Arial"/>
              </a:defRPr>
            </a:lvl3pPr>
            <a:lvl4pPr indent="0" lvl="3" marL="0" marR="0" rtl="0" algn="l">
              <a:spcBef>
                <a:spcPts val="0"/>
              </a:spcBef>
              <a:spcAft>
                <a:spcPts val="0"/>
              </a:spcAft>
              <a:buNone/>
              <a:defRPr sz="1800">
                <a:solidFill>
                  <a:schemeClr val="dk1"/>
                </a:solidFill>
                <a:latin typeface="Arial"/>
                <a:ea typeface="Arial"/>
                <a:cs typeface="Arial"/>
                <a:sym typeface="Arial"/>
              </a:defRPr>
            </a:lvl4pPr>
            <a:lvl5pPr indent="0" lvl="4" marL="0" marR="0" rtl="0" algn="l">
              <a:spcBef>
                <a:spcPts val="0"/>
              </a:spcBef>
              <a:spcAft>
                <a:spcPts val="0"/>
              </a:spcAft>
              <a:buNone/>
              <a:defRPr sz="1800">
                <a:solidFill>
                  <a:schemeClr val="dk1"/>
                </a:solidFill>
                <a:latin typeface="Arial"/>
                <a:ea typeface="Arial"/>
                <a:cs typeface="Arial"/>
                <a:sym typeface="Arial"/>
              </a:defRPr>
            </a:lvl5pPr>
            <a:lvl6pPr indent="0" lvl="5" marL="0" marR="0" rtl="0" algn="l">
              <a:spcBef>
                <a:spcPts val="0"/>
              </a:spcBef>
              <a:spcAft>
                <a:spcPts val="0"/>
              </a:spcAft>
              <a:buNone/>
              <a:defRPr sz="1800">
                <a:solidFill>
                  <a:schemeClr val="dk1"/>
                </a:solidFill>
                <a:latin typeface="Arial"/>
                <a:ea typeface="Arial"/>
                <a:cs typeface="Arial"/>
                <a:sym typeface="Arial"/>
              </a:defRPr>
            </a:lvl6pPr>
            <a:lvl7pPr indent="0" lvl="6" marL="0" marR="0" rtl="0" algn="l">
              <a:spcBef>
                <a:spcPts val="0"/>
              </a:spcBef>
              <a:spcAft>
                <a:spcPts val="0"/>
              </a:spcAft>
              <a:buNone/>
              <a:defRPr sz="1800">
                <a:solidFill>
                  <a:schemeClr val="dk1"/>
                </a:solidFill>
                <a:latin typeface="Arial"/>
                <a:ea typeface="Arial"/>
                <a:cs typeface="Arial"/>
                <a:sym typeface="Arial"/>
              </a:defRPr>
            </a:lvl7pPr>
            <a:lvl8pPr indent="0" lvl="7" marL="0" marR="0" rtl="0" algn="l">
              <a:spcBef>
                <a:spcPts val="0"/>
              </a:spcBef>
              <a:spcAft>
                <a:spcPts val="0"/>
              </a:spcAft>
              <a:buNone/>
              <a:defRPr sz="1800">
                <a:solidFill>
                  <a:schemeClr val="dk1"/>
                </a:solidFill>
                <a:latin typeface="Arial"/>
                <a:ea typeface="Arial"/>
                <a:cs typeface="Arial"/>
                <a:sym typeface="Arial"/>
              </a:defRPr>
            </a:lvl8pPr>
            <a:lvl9pPr indent="0" lvl="8" marL="0" marR="0" rtl="0" algn="l">
              <a:spcBef>
                <a:spcPts val="0"/>
              </a:spcBef>
              <a:spcAft>
                <a:spcPts val="0"/>
              </a:spcAft>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ru-RU"/>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Пустой слайд" type="blank">
  <p:cSld name="BLANK">
    <p:spTree>
      <p:nvGrpSpPr>
        <p:cNvPr id="43" name="Shape 43"/>
        <p:cNvGrpSpPr/>
        <p:nvPr/>
      </p:nvGrpSpPr>
      <p:grpSpPr>
        <a:xfrm>
          <a:off x="0" y="0"/>
          <a:ext cx="0" cy="0"/>
          <a:chOff x="0" y="0"/>
          <a:chExt cx="0" cy="0"/>
        </a:xfrm>
      </p:grpSpPr>
      <p:sp>
        <p:nvSpPr>
          <p:cNvPr id="44" name="Google Shape;44;p41"/>
          <p:cNvSpPr txBox="1"/>
          <p:nvPr>
            <p:ph idx="11" type="ftr"/>
          </p:nvPr>
        </p:nvSpPr>
        <p:spPr>
          <a:xfrm>
            <a:off x="8331200" y="6443664"/>
            <a:ext cx="3352800" cy="32067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5" name="Google Shape;45;p41"/>
          <p:cNvSpPr txBox="1"/>
          <p:nvPr>
            <p:ph idx="12" type="sldNum"/>
          </p:nvPr>
        </p:nvSpPr>
        <p:spPr>
          <a:xfrm>
            <a:off x="5892800" y="6443664"/>
            <a:ext cx="2032000" cy="32067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None/>
              <a:defRPr sz="1800">
                <a:solidFill>
                  <a:schemeClr val="dk1"/>
                </a:solidFill>
                <a:latin typeface="Arial"/>
                <a:ea typeface="Arial"/>
                <a:cs typeface="Arial"/>
                <a:sym typeface="Arial"/>
              </a:defRPr>
            </a:lvl1pPr>
            <a:lvl2pPr indent="0" lvl="1" marL="0" marR="0" rtl="0" algn="l">
              <a:spcBef>
                <a:spcPts val="0"/>
              </a:spcBef>
              <a:spcAft>
                <a:spcPts val="0"/>
              </a:spcAft>
              <a:buNone/>
              <a:defRPr sz="1800">
                <a:solidFill>
                  <a:schemeClr val="dk1"/>
                </a:solidFill>
                <a:latin typeface="Arial"/>
                <a:ea typeface="Arial"/>
                <a:cs typeface="Arial"/>
                <a:sym typeface="Arial"/>
              </a:defRPr>
            </a:lvl2pPr>
            <a:lvl3pPr indent="0" lvl="2" marL="0" marR="0" rtl="0" algn="l">
              <a:spcBef>
                <a:spcPts val="0"/>
              </a:spcBef>
              <a:spcAft>
                <a:spcPts val="0"/>
              </a:spcAft>
              <a:buNone/>
              <a:defRPr sz="1800">
                <a:solidFill>
                  <a:schemeClr val="dk1"/>
                </a:solidFill>
                <a:latin typeface="Arial"/>
                <a:ea typeface="Arial"/>
                <a:cs typeface="Arial"/>
                <a:sym typeface="Arial"/>
              </a:defRPr>
            </a:lvl3pPr>
            <a:lvl4pPr indent="0" lvl="3" marL="0" marR="0" rtl="0" algn="l">
              <a:spcBef>
                <a:spcPts val="0"/>
              </a:spcBef>
              <a:spcAft>
                <a:spcPts val="0"/>
              </a:spcAft>
              <a:buNone/>
              <a:defRPr sz="1800">
                <a:solidFill>
                  <a:schemeClr val="dk1"/>
                </a:solidFill>
                <a:latin typeface="Arial"/>
                <a:ea typeface="Arial"/>
                <a:cs typeface="Arial"/>
                <a:sym typeface="Arial"/>
              </a:defRPr>
            </a:lvl4pPr>
            <a:lvl5pPr indent="0" lvl="4" marL="0" marR="0" rtl="0" algn="l">
              <a:spcBef>
                <a:spcPts val="0"/>
              </a:spcBef>
              <a:spcAft>
                <a:spcPts val="0"/>
              </a:spcAft>
              <a:buNone/>
              <a:defRPr sz="1800">
                <a:solidFill>
                  <a:schemeClr val="dk1"/>
                </a:solidFill>
                <a:latin typeface="Arial"/>
                <a:ea typeface="Arial"/>
                <a:cs typeface="Arial"/>
                <a:sym typeface="Arial"/>
              </a:defRPr>
            </a:lvl5pPr>
            <a:lvl6pPr indent="0" lvl="5" marL="0" marR="0" rtl="0" algn="l">
              <a:spcBef>
                <a:spcPts val="0"/>
              </a:spcBef>
              <a:spcAft>
                <a:spcPts val="0"/>
              </a:spcAft>
              <a:buNone/>
              <a:defRPr sz="1800">
                <a:solidFill>
                  <a:schemeClr val="dk1"/>
                </a:solidFill>
                <a:latin typeface="Arial"/>
                <a:ea typeface="Arial"/>
                <a:cs typeface="Arial"/>
                <a:sym typeface="Arial"/>
              </a:defRPr>
            </a:lvl6pPr>
            <a:lvl7pPr indent="0" lvl="6" marL="0" marR="0" rtl="0" algn="l">
              <a:spcBef>
                <a:spcPts val="0"/>
              </a:spcBef>
              <a:spcAft>
                <a:spcPts val="0"/>
              </a:spcAft>
              <a:buNone/>
              <a:defRPr sz="1800">
                <a:solidFill>
                  <a:schemeClr val="dk1"/>
                </a:solidFill>
                <a:latin typeface="Arial"/>
                <a:ea typeface="Arial"/>
                <a:cs typeface="Arial"/>
                <a:sym typeface="Arial"/>
              </a:defRPr>
            </a:lvl7pPr>
            <a:lvl8pPr indent="0" lvl="7" marL="0" marR="0" rtl="0" algn="l">
              <a:spcBef>
                <a:spcPts val="0"/>
              </a:spcBef>
              <a:spcAft>
                <a:spcPts val="0"/>
              </a:spcAft>
              <a:buNone/>
              <a:defRPr sz="1800">
                <a:solidFill>
                  <a:schemeClr val="dk1"/>
                </a:solidFill>
                <a:latin typeface="Arial"/>
                <a:ea typeface="Arial"/>
                <a:cs typeface="Arial"/>
                <a:sym typeface="Arial"/>
              </a:defRPr>
            </a:lvl8pPr>
            <a:lvl9pPr indent="0" lvl="8" marL="0" marR="0" rtl="0" algn="l">
              <a:spcBef>
                <a:spcPts val="0"/>
              </a:spcBef>
              <a:spcAft>
                <a:spcPts val="0"/>
              </a:spcAft>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ru-RU"/>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Объект с подписью" type="objTx">
  <p:cSld name="OBJECT_WITH_CAPTION_TEXT">
    <p:spTree>
      <p:nvGrpSpPr>
        <p:cNvPr id="46" name="Shape 46"/>
        <p:cNvGrpSpPr/>
        <p:nvPr/>
      </p:nvGrpSpPr>
      <p:grpSpPr>
        <a:xfrm>
          <a:off x="0" y="0"/>
          <a:ext cx="0" cy="0"/>
          <a:chOff x="0" y="0"/>
          <a:chExt cx="0" cy="0"/>
        </a:xfrm>
      </p:grpSpPr>
      <p:sp>
        <p:nvSpPr>
          <p:cNvPr id="47" name="Google Shape;47;p42"/>
          <p:cNvSpPr txBox="1"/>
          <p:nvPr>
            <p:ph type="title"/>
          </p:nvPr>
        </p:nvSpPr>
        <p:spPr>
          <a:xfrm>
            <a:off x="609601" y="273050"/>
            <a:ext cx="4011084" cy="116205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42"/>
          <p:cNvSpPr txBox="1"/>
          <p:nvPr>
            <p:ph idx="1" type="body"/>
          </p:nvPr>
        </p:nvSpPr>
        <p:spPr>
          <a:xfrm>
            <a:off x="4766733" y="273051"/>
            <a:ext cx="6815667" cy="5853113"/>
          </a:xfrm>
          <a:prstGeom prst="rect">
            <a:avLst/>
          </a:prstGeom>
          <a:noFill/>
          <a:ln>
            <a:noFill/>
          </a:ln>
        </p:spPr>
        <p:txBody>
          <a:bodyPr anchorCtr="0" anchor="t" bIns="45700" lIns="91425" spcFirstLastPara="1" rIns="91425" wrap="square" tIns="45700">
            <a:noAutofit/>
          </a:bodyPr>
          <a:lstStyle>
            <a:lvl1pPr indent="-431800" lvl="0" marL="457200" algn="l">
              <a:spcBef>
                <a:spcPts val="640"/>
              </a:spcBef>
              <a:spcAft>
                <a:spcPts val="0"/>
              </a:spcAft>
              <a:buSzPts val="3200"/>
              <a:buChar char="❖"/>
              <a:defRPr sz="3200"/>
            </a:lvl1pPr>
            <a:lvl2pPr indent="-406400" lvl="1" marL="914400" algn="l">
              <a:spcBef>
                <a:spcPts val="560"/>
              </a:spcBef>
              <a:spcAft>
                <a:spcPts val="0"/>
              </a:spcAft>
              <a:buSzPts val="2800"/>
              <a:buChar char="▪"/>
              <a:defRPr sz="2800"/>
            </a:lvl2pPr>
            <a:lvl3pPr indent="-381000" lvl="2" marL="1371600" algn="l">
              <a:spcBef>
                <a:spcPts val="480"/>
              </a:spcBef>
              <a:spcAft>
                <a:spcPts val="0"/>
              </a:spcAft>
              <a:buSzPts val="2400"/>
              <a:buFont typeface="Arial"/>
              <a:buChar char="•"/>
              <a:defRPr sz="2400"/>
            </a:lvl3pPr>
            <a:lvl4pPr indent="-355600" lvl="3" marL="1828800" algn="l">
              <a:spcBef>
                <a:spcPts val="400"/>
              </a:spcBef>
              <a:spcAft>
                <a:spcPts val="0"/>
              </a:spcAft>
              <a:buClr>
                <a:schemeClr val="dk1"/>
              </a:buClr>
              <a:buSzPts val="2000"/>
              <a:buFont typeface="Arial"/>
              <a:buChar char="–"/>
              <a:defRPr sz="2000"/>
            </a:lvl4pPr>
            <a:lvl5pPr indent="-355600" lvl="4" marL="2286000" algn="l">
              <a:spcBef>
                <a:spcPts val="400"/>
              </a:spcBef>
              <a:spcAft>
                <a:spcPts val="0"/>
              </a:spcAft>
              <a:buClr>
                <a:schemeClr val="dk1"/>
              </a:buClr>
              <a:buSzPts val="2000"/>
              <a:buFont typeface="Arial"/>
              <a:buChar char="»"/>
              <a:defRPr sz="2000"/>
            </a:lvl5pPr>
            <a:lvl6pPr indent="-355600" lvl="5" marL="2743200" algn="l">
              <a:spcBef>
                <a:spcPts val="400"/>
              </a:spcBef>
              <a:spcAft>
                <a:spcPts val="0"/>
              </a:spcAft>
              <a:buClr>
                <a:schemeClr val="dk1"/>
              </a:buClr>
              <a:buSzPts val="2000"/>
              <a:buFont typeface="Arial"/>
              <a:buChar char="»"/>
              <a:defRPr sz="2000"/>
            </a:lvl6pPr>
            <a:lvl7pPr indent="-355600" lvl="6" marL="3200400" algn="l">
              <a:spcBef>
                <a:spcPts val="400"/>
              </a:spcBef>
              <a:spcAft>
                <a:spcPts val="0"/>
              </a:spcAft>
              <a:buClr>
                <a:schemeClr val="dk1"/>
              </a:buClr>
              <a:buSzPts val="2000"/>
              <a:buFont typeface="Arial"/>
              <a:buChar char="»"/>
              <a:defRPr sz="2000"/>
            </a:lvl7pPr>
            <a:lvl8pPr indent="-355600" lvl="7" marL="3657600" algn="l">
              <a:spcBef>
                <a:spcPts val="400"/>
              </a:spcBef>
              <a:spcAft>
                <a:spcPts val="0"/>
              </a:spcAft>
              <a:buClr>
                <a:schemeClr val="dk1"/>
              </a:buClr>
              <a:buSzPts val="2000"/>
              <a:buFont typeface="Arial"/>
              <a:buChar char="»"/>
              <a:defRPr sz="2000"/>
            </a:lvl8pPr>
            <a:lvl9pPr indent="-355600" lvl="8" marL="4114800" algn="l">
              <a:spcBef>
                <a:spcPts val="400"/>
              </a:spcBef>
              <a:spcAft>
                <a:spcPts val="0"/>
              </a:spcAft>
              <a:buClr>
                <a:schemeClr val="dk1"/>
              </a:buClr>
              <a:buSzPts val="2000"/>
              <a:buFont typeface="Arial"/>
              <a:buChar char="»"/>
              <a:defRPr sz="2000"/>
            </a:lvl9pPr>
          </a:lstStyle>
          <a:p/>
        </p:txBody>
      </p:sp>
      <p:sp>
        <p:nvSpPr>
          <p:cNvPr id="49" name="Google Shape;49;p42"/>
          <p:cNvSpPr txBox="1"/>
          <p:nvPr>
            <p:ph idx="2" type="body"/>
          </p:nvPr>
        </p:nvSpPr>
        <p:spPr>
          <a:xfrm>
            <a:off x="609601" y="1435101"/>
            <a:ext cx="4011084" cy="4691063"/>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SzPts val="1400"/>
              <a:buNone/>
              <a:defRPr sz="1400"/>
            </a:lvl1pPr>
            <a:lvl2pPr indent="-228600" lvl="1" marL="914400" algn="l">
              <a:spcBef>
                <a:spcPts val="240"/>
              </a:spcBef>
              <a:spcAft>
                <a:spcPts val="0"/>
              </a:spcAft>
              <a:buSzPts val="1200"/>
              <a:buNone/>
              <a:defRPr sz="1200"/>
            </a:lvl2pPr>
            <a:lvl3pPr indent="-228600" lvl="2" marL="1371600" algn="l">
              <a:spcBef>
                <a:spcPts val="200"/>
              </a:spcBef>
              <a:spcAft>
                <a:spcPts val="0"/>
              </a:spcAft>
              <a:buSzPts val="1000"/>
              <a:buFont typeface="Arial"/>
              <a:buNone/>
              <a:defRPr sz="1000"/>
            </a:lvl3pPr>
            <a:lvl4pPr indent="-228600" lvl="3" marL="1828800" algn="l">
              <a:spcBef>
                <a:spcPts val="180"/>
              </a:spcBef>
              <a:spcAft>
                <a:spcPts val="0"/>
              </a:spcAft>
              <a:buClr>
                <a:schemeClr val="dk1"/>
              </a:buClr>
              <a:buSzPts val="900"/>
              <a:buFont typeface="Arial"/>
              <a:buNone/>
              <a:defRPr sz="900"/>
            </a:lvl4pPr>
            <a:lvl5pPr indent="-228600" lvl="4" marL="2286000" algn="l">
              <a:spcBef>
                <a:spcPts val="180"/>
              </a:spcBef>
              <a:spcAft>
                <a:spcPts val="0"/>
              </a:spcAft>
              <a:buClr>
                <a:schemeClr val="dk1"/>
              </a:buClr>
              <a:buSzPts val="900"/>
              <a:buFont typeface="Arial"/>
              <a:buNone/>
              <a:defRPr sz="900"/>
            </a:lvl5pPr>
            <a:lvl6pPr indent="-228600" lvl="5" marL="2743200" algn="l">
              <a:spcBef>
                <a:spcPts val="180"/>
              </a:spcBef>
              <a:spcAft>
                <a:spcPts val="0"/>
              </a:spcAft>
              <a:buClr>
                <a:schemeClr val="dk1"/>
              </a:buClr>
              <a:buSzPts val="900"/>
              <a:buFont typeface="Arial"/>
              <a:buNone/>
              <a:defRPr sz="900"/>
            </a:lvl6pPr>
            <a:lvl7pPr indent="-228600" lvl="6" marL="3200400" algn="l">
              <a:spcBef>
                <a:spcPts val="180"/>
              </a:spcBef>
              <a:spcAft>
                <a:spcPts val="0"/>
              </a:spcAft>
              <a:buClr>
                <a:schemeClr val="dk1"/>
              </a:buClr>
              <a:buSzPts val="900"/>
              <a:buFont typeface="Arial"/>
              <a:buNone/>
              <a:defRPr sz="900"/>
            </a:lvl7pPr>
            <a:lvl8pPr indent="-228600" lvl="7" marL="3657600" algn="l">
              <a:spcBef>
                <a:spcPts val="180"/>
              </a:spcBef>
              <a:spcAft>
                <a:spcPts val="0"/>
              </a:spcAft>
              <a:buClr>
                <a:schemeClr val="dk1"/>
              </a:buClr>
              <a:buSzPts val="900"/>
              <a:buFont typeface="Arial"/>
              <a:buNone/>
              <a:defRPr sz="900"/>
            </a:lvl8pPr>
            <a:lvl9pPr indent="-228600" lvl="8" marL="4114800" algn="l">
              <a:spcBef>
                <a:spcPts val="180"/>
              </a:spcBef>
              <a:spcAft>
                <a:spcPts val="0"/>
              </a:spcAft>
              <a:buClr>
                <a:schemeClr val="dk1"/>
              </a:buClr>
              <a:buSzPts val="900"/>
              <a:buFont typeface="Arial"/>
              <a:buNone/>
              <a:defRPr sz="900"/>
            </a:lvl9pPr>
          </a:lstStyle>
          <a:p/>
        </p:txBody>
      </p:sp>
      <p:sp>
        <p:nvSpPr>
          <p:cNvPr id="50" name="Google Shape;50;p42"/>
          <p:cNvSpPr txBox="1"/>
          <p:nvPr>
            <p:ph idx="11" type="ftr"/>
          </p:nvPr>
        </p:nvSpPr>
        <p:spPr>
          <a:xfrm>
            <a:off x="8331200" y="6443664"/>
            <a:ext cx="3352800" cy="32067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1" name="Google Shape;51;p42"/>
          <p:cNvSpPr txBox="1"/>
          <p:nvPr>
            <p:ph idx="12" type="sldNum"/>
          </p:nvPr>
        </p:nvSpPr>
        <p:spPr>
          <a:xfrm>
            <a:off x="5892800" y="6443664"/>
            <a:ext cx="2032000" cy="32067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None/>
              <a:defRPr sz="1800">
                <a:solidFill>
                  <a:schemeClr val="dk1"/>
                </a:solidFill>
                <a:latin typeface="Arial"/>
                <a:ea typeface="Arial"/>
                <a:cs typeface="Arial"/>
                <a:sym typeface="Arial"/>
              </a:defRPr>
            </a:lvl1pPr>
            <a:lvl2pPr indent="0" lvl="1" marL="0" marR="0" rtl="0" algn="l">
              <a:spcBef>
                <a:spcPts val="0"/>
              </a:spcBef>
              <a:spcAft>
                <a:spcPts val="0"/>
              </a:spcAft>
              <a:buNone/>
              <a:defRPr sz="1800">
                <a:solidFill>
                  <a:schemeClr val="dk1"/>
                </a:solidFill>
                <a:latin typeface="Arial"/>
                <a:ea typeface="Arial"/>
                <a:cs typeface="Arial"/>
                <a:sym typeface="Arial"/>
              </a:defRPr>
            </a:lvl2pPr>
            <a:lvl3pPr indent="0" lvl="2" marL="0" marR="0" rtl="0" algn="l">
              <a:spcBef>
                <a:spcPts val="0"/>
              </a:spcBef>
              <a:spcAft>
                <a:spcPts val="0"/>
              </a:spcAft>
              <a:buNone/>
              <a:defRPr sz="1800">
                <a:solidFill>
                  <a:schemeClr val="dk1"/>
                </a:solidFill>
                <a:latin typeface="Arial"/>
                <a:ea typeface="Arial"/>
                <a:cs typeface="Arial"/>
                <a:sym typeface="Arial"/>
              </a:defRPr>
            </a:lvl3pPr>
            <a:lvl4pPr indent="0" lvl="3" marL="0" marR="0" rtl="0" algn="l">
              <a:spcBef>
                <a:spcPts val="0"/>
              </a:spcBef>
              <a:spcAft>
                <a:spcPts val="0"/>
              </a:spcAft>
              <a:buNone/>
              <a:defRPr sz="1800">
                <a:solidFill>
                  <a:schemeClr val="dk1"/>
                </a:solidFill>
                <a:latin typeface="Arial"/>
                <a:ea typeface="Arial"/>
                <a:cs typeface="Arial"/>
                <a:sym typeface="Arial"/>
              </a:defRPr>
            </a:lvl4pPr>
            <a:lvl5pPr indent="0" lvl="4" marL="0" marR="0" rtl="0" algn="l">
              <a:spcBef>
                <a:spcPts val="0"/>
              </a:spcBef>
              <a:spcAft>
                <a:spcPts val="0"/>
              </a:spcAft>
              <a:buNone/>
              <a:defRPr sz="1800">
                <a:solidFill>
                  <a:schemeClr val="dk1"/>
                </a:solidFill>
                <a:latin typeface="Arial"/>
                <a:ea typeface="Arial"/>
                <a:cs typeface="Arial"/>
                <a:sym typeface="Arial"/>
              </a:defRPr>
            </a:lvl5pPr>
            <a:lvl6pPr indent="0" lvl="5" marL="0" marR="0" rtl="0" algn="l">
              <a:spcBef>
                <a:spcPts val="0"/>
              </a:spcBef>
              <a:spcAft>
                <a:spcPts val="0"/>
              </a:spcAft>
              <a:buNone/>
              <a:defRPr sz="1800">
                <a:solidFill>
                  <a:schemeClr val="dk1"/>
                </a:solidFill>
                <a:latin typeface="Arial"/>
                <a:ea typeface="Arial"/>
                <a:cs typeface="Arial"/>
                <a:sym typeface="Arial"/>
              </a:defRPr>
            </a:lvl6pPr>
            <a:lvl7pPr indent="0" lvl="6" marL="0" marR="0" rtl="0" algn="l">
              <a:spcBef>
                <a:spcPts val="0"/>
              </a:spcBef>
              <a:spcAft>
                <a:spcPts val="0"/>
              </a:spcAft>
              <a:buNone/>
              <a:defRPr sz="1800">
                <a:solidFill>
                  <a:schemeClr val="dk1"/>
                </a:solidFill>
                <a:latin typeface="Arial"/>
                <a:ea typeface="Arial"/>
                <a:cs typeface="Arial"/>
                <a:sym typeface="Arial"/>
              </a:defRPr>
            </a:lvl7pPr>
            <a:lvl8pPr indent="0" lvl="7" marL="0" marR="0" rtl="0" algn="l">
              <a:spcBef>
                <a:spcPts val="0"/>
              </a:spcBef>
              <a:spcAft>
                <a:spcPts val="0"/>
              </a:spcAft>
              <a:buNone/>
              <a:defRPr sz="1800">
                <a:solidFill>
                  <a:schemeClr val="dk1"/>
                </a:solidFill>
                <a:latin typeface="Arial"/>
                <a:ea typeface="Arial"/>
                <a:cs typeface="Arial"/>
                <a:sym typeface="Arial"/>
              </a:defRPr>
            </a:lvl8pPr>
            <a:lvl9pPr indent="0" lvl="8" marL="0" marR="0" rtl="0" algn="l">
              <a:spcBef>
                <a:spcPts val="0"/>
              </a:spcBef>
              <a:spcAft>
                <a:spcPts val="0"/>
              </a:spcAft>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ru-RU"/>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Рисунок с подписью" type="picTx">
  <p:cSld name="PICTURE_WITH_CAPTION_TEXT">
    <p:spTree>
      <p:nvGrpSpPr>
        <p:cNvPr id="52" name="Shape 52"/>
        <p:cNvGrpSpPr/>
        <p:nvPr/>
      </p:nvGrpSpPr>
      <p:grpSpPr>
        <a:xfrm>
          <a:off x="0" y="0"/>
          <a:ext cx="0" cy="0"/>
          <a:chOff x="0" y="0"/>
          <a:chExt cx="0" cy="0"/>
        </a:xfrm>
      </p:grpSpPr>
      <p:sp>
        <p:nvSpPr>
          <p:cNvPr id="53" name="Google Shape;53;p43"/>
          <p:cNvSpPr txBox="1"/>
          <p:nvPr>
            <p:ph type="title"/>
          </p:nvPr>
        </p:nvSpPr>
        <p:spPr>
          <a:xfrm>
            <a:off x="2389717" y="4800600"/>
            <a:ext cx="7315200" cy="566738"/>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43"/>
          <p:cNvSpPr/>
          <p:nvPr>
            <p:ph idx="2" type="pic"/>
          </p:nvPr>
        </p:nvSpPr>
        <p:spPr>
          <a:xfrm>
            <a:off x="2389717" y="612775"/>
            <a:ext cx="7315200" cy="4114800"/>
          </a:xfrm>
          <a:prstGeom prst="rect">
            <a:avLst/>
          </a:prstGeom>
          <a:noFill/>
          <a:ln>
            <a:noFill/>
          </a:ln>
        </p:spPr>
      </p:sp>
      <p:sp>
        <p:nvSpPr>
          <p:cNvPr id="55" name="Google Shape;55;p43"/>
          <p:cNvSpPr txBox="1"/>
          <p:nvPr>
            <p:ph idx="1" type="body"/>
          </p:nvPr>
        </p:nvSpPr>
        <p:spPr>
          <a:xfrm>
            <a:off x="2389717" y="5367338"/>
            <a:ext cx="7315200" cy="804862"/>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SzPts val="1400"/>
              <a:buNone/>
              <a:defRPr sz="1400"/>
            </a:lvl1pPr>
            <a:lvl2pPr indent="-228600" lvl="1" marL="914400" algn="l">
              <a:spcBef>
                <a:spcPts val="240"/>
              </a:spcBef>
              <a:spcAft>
                <a:spcPts val="0"/>
              </a:spcAft>
              <a:buSzPts val="1200"/>
              <a:buNone/>
              <a:defRPr sz="1200"/>
            </a:lvl2pPr>
            <a:lvl3pPr indent="-228600" lvl="2" marL="1371600" algn="l">
              <a:spcBef>
                <a:spcPts val="200"/>
              </a:spcBef>
              <a:spcAft>
                <a:spcPts val="0"/>
              </a:spcAft>
              <a:buSzPts val="1000"/>
              <a:buFont typeface="Arial"/>
              <a:buNone/>
              <a:defRPr sz="1000"/>
            </a:lvl3pPr>
            <a:lvl4pPr indent="-228600" lvl="3" marL="1828800" algn="l">
              <a:spcBef>
                <a:spcPts val="180"/>
              </a:spcBef>
              <a:spcAft>
                <a:spcPts val="0"/>
              </a:spcAft>
              <a:buClr>
                <a:schemeClr val="dk1"/>
              </a:buClr>
              <a:buSzPts val="900"/>
              <a:buFont typeface="Arial"/>
              <a:buNone/>
              <a:defRPr sz="900"/>
            </a:lvl4pPr>
            <a:lvl5pPr indent="-228600" lvl="4" marL="2286000" algn="l">
              <a:spcBef>
                <a:spcPts val="180"/>
              </a:spcBef>
              <a:spcAft>
                <a:spcPts val="0"/>
              </a:spcAft>
              <a:buClr>
                <a:schemeClr val="dk1"/>
              </a:buClr>
              <a:buSzPts val="900"/>
              <a:buFont typeface="Arial"/>
              <a:buNone/>
              <a:defRPr sz="900"/>
            </a:lvl5pPr>
            <a:lvl6pPr indent="-228600" lvl="5" marL="2743200" algn="l">
              <a:spcBef>
                <a:spcPts val="180"/>
              </a:spcBef>
              <a:spcAft>
                <a:spcPts val="0"/>
              </a:spcAft>
              <a:buClr>
                <a:schemeClr val="dk1"/>
              </a:buClr>
              <a:buSzPts val="900"/>
              <a:buFont typeface="Arial"/>
              <a:buNone/>
              <a:defRPr sz="900"/>
            </a:lvl6pPr>
            <a:lvl7pPr indent="-228600" lvl="6" marL="3200400" algn="l">
              <a:spcBef>
                <a:spcPts val="180"/>
              </a:spcBef>
              <a:spcAft>
                <a:spcPts val="0"/>
              </a:spcAft>
              <a:buClr>
                <a:schemeClr val="dk1"/>
              </a:buClr>
              <a:buSzPts val="900"/>
              <a:buFont typeface="Arial"/>
              <a:buNone/>
              <a:defRPr sz="900"/>
            </a:lvl7pPr>
            <a:lvl8pPr indent="-228600" lvl="7" marL="3657600" algn="l">
              <a:spcBef>
                <a:spcPts val="180"/>
              </a:spcBef>
              <a:spcAft>
                <a:spcPts val="0"/>
              </a:spcAft>
              <a:buClr>
                <a:schemeClr val="dk1"/>
              </a:buClr>
              <a:buSzPts val="900"/>
              <a:buFont typeface="Arial"/>
              <a:buNone/>
              <a:defRPr sz="900"/>
            </a:lvl8pPr>
            <a:lvl9pPr indent="-228600" lvl="8" marL="4114800" algn="l">
              <a:spcBef>
                <a:spcPts val="180"/>
              </a:spcBef>
              <a:spcAft>
                <a:spcPts val="0"/>
              </a:spcAft>
              <a:buClr>
                <a:schemeClr val="dk1"/>
              </a:buClr>
              <a:buSzPts val="900"/>
              <a:buFont typeface="Arial"/>
              <a:buNone/>
              <a:defRPr sz="900"/>
            </a:lvl9pPr>
          </a:lstStyle>
          <a:p/>
        </p:txBody>
      </p:sp>
      <p:sp>
        <p:nvSpPr>
          <p:cNvPr id="56" name="Google Shape;56;p43"/>
          <p:cNvSpPr txBox="1"/>
          <p:nvPr>
            <p:ph idx="11" type="ftr"/>
          </p:nvPr>
        </p:nvSpPr>
        <p:spPr>
          <a:xfrm>
            <a:off x="8331200" y="6443664"/>
            <a:ext cx="3352800" cy="32067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7" name="Google Shape;57;p43"/>
          <p:cNvSpPr txBox="1"/>
          <p:nvPr>
            <p:ph idx="12" type="sldNum"/>
          </p:nvPr>
        </p:nvSpPr>
        <p:spPr>
          <a:xfrm>
            <a:off x="5892800" y="6443664"/>
            <a:ext cx="2032000" cy="32067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None/>
              <a:defRPr sz="1800">
                <a:solidFill>
                  <a:schemeClr val="dk1"/>
                </a:solidFill>
                <a:latin typeface="Arial"/>
                <a:ea typeface="Arial"/>
                <a:cs typeface="Arial"/>
                <a:sym typeface="Arial"/>
              </a:defRPr>
            </a:lvl1pPr>
            <a:lvl2pPr indent="0" lvl="1" marL="0" marR="0" rtl="0" algn="l">
              <a:spcBef>
                <a:spcPts val="0"/>
              </a:spcBef>
              <a:spcAft>
                <a:spcPts val="0"/>
              </a:spcAft>
              <a:buNone/>
              <a:defRPr sz="1800">
                <a:solidFill>
                  <a:schemeClr val="dk1"/>
                </a:solidFill>
                <a:latin typeface="Arial"/>
                <a:ea typeface="Arial"/>
                <a:cs typeface="Arial"/>
                <a:sym typeface="Arial"/>
              </a:defRPr>
            </a:lvl2pPr>
            <a:lvl3pPr indent="0" lvl="2" marL="0" marR="0" rtl="0" algn="l">
              <a:spcBef>
                <a:spcPts val="0"/>
              </a:spcBef>
              <a:spcAft>
                <a:spcPts val="0"/>
              </a:spcAft>
              <a:buNone/>
              <a:defRPr sz="1800">
                <a:solidFill>
                  <a:schemeClr val="dk1"/>
                </a:solidFill>
                <a:latin typeface="Arial"/>
                <a:ea typeface="Arial"/>
                <a:cs typeface="Arial"/>
                <a:sym typeface="Arial"/>
              </a:defRPr>
            </a:lvl3pPr>
            <a:lvl4pPr indent="0" lvl="3" marL="0" marR="0" rtl="0" algn="l">
              <a:spcBef>
                <a:spcPts val="0"/>
              </a:spcBef>
              <a:spcAft>
                <a:spcPts val="0"/>
              </a:spcAft>
              <a:buNone/>
              <a:defRPr sz="1800">
                <a:solidFill>
                  <a:schemeClr val="dk1"/>
                </a:solidFill>
                <a:latin typeface="Arial"/>
                <a:ea typeface="Arial"/>
                <a:cs typeface="Arial"/>
                <a:sym typeface="Arial"/>
              </a:defRPr>
            </a:lvl4pPr>
            <a:lvl5pPr indent="0" lvl="4" marL="0" marR="0" rtl="0" algn="l">
              <a:spcBef>
                <a:spcPts val="0"/>
              </a:spcBef>
              <a:spcAft>
                <a:spcPts val="0"/>
              </a:spcAft>
              <a:buNone/>
              <a:defRPr sz="1800">
                <a:solidFill>
                  <a:schemeClr val="dk1"/>
                </a:solidFill>
                <a:latin typeface="Arial"/>
                <a:ea typeface="Arial"/>
                <a:cs typeface="Arial"/>
                <a:sym typeface="Arial"/>
              </a:defRPr>
            </a:lvl5pPr>
            <a:lvl6pPr indent="0" lvl="5" marL="0" marR="0" rtl="0" algn="l">
              <a:spcBef>
                <a:spcPts val="0"/>
              </a:spcBef>
              <a:spcAft>
                <a:spcPts val="0"/>
              </a:spcAft>
              <a:buNone/>
              <a:defRPr sz="1800">
                <a:solidFill>
                  <a:schemeClr val="dk1"/>
                </a:solidFill>
                <a:latin typeface="Arial"/>
                <a:ea typeface="Arial"/>
                <a:cs typeface="Arial"/>
                <a:sym typeface="Arial"/>
              </a:defRPr>
            </a:lvl6pPr>
            <a:lvl7pPr indent="0" lvl="6" marL="0" marR="0" rtl="0" algn="l">
              <a:spcBef>
                <a:spcPts val="0"/>
              </a:spcBef>
              <a:spcAft>
                <a:spcPts val="0"/>
              </a:spcAft>
              <a:buNone/>
              <a:defRPr sz="1800">
                <a:solidFill>
                  <a:schemeClr val="dk1"/>
                </a:solidFill>
                <a:latin typeface="Arial"/>
                <a:ea typeface="Arial"/>
                <a:cs typeface="Arial"/>
                <a:sym typeface="Arial"/>
              </a:defRPr>
            </a:lvl7pPr>
            <a:lvl8pPr indent="0" lvl="7" marL="0" marR="0" rtl="0" algn="l">
              <a:spcBef>
                <a:spcPts val="0"/>
              </a:spcBef>
              <a:spcAft>
                <a:spcPts val="0"/>
              </a:spcAft>
              <a:buNone/>
              <a:defRPr sz="1800">
                <a:solidFill>
                  <a:schemeClr val="dk1"/>
                </a:solidFill>
                <a:latin typeface="Arial"/>
                <a:ea typeface="Arial"/>
                <a:cs typeface="Arial"/>
                <a:sym typeface="Arial"/>
              </a:defRPr>
            </a:lvl8pPr>
            <a:lvl9pPr indent="0" lvl="8" marL="0" marR="0" rtl="0" algn="l">
              <a:spcBef>
                <a:spcPts val="0"/>
              </a:spcBef>
              <a:spcAft>
                <a:spcPts val="0"/>
              </a:spcAft>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ru-RU"/>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5.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4" Type="http://schemas.openxmlformats.org/officeDocument/2006/relationships/theme" Target="../theme/theme2.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2C5BF"/>
        </a:solidFill>
      </p:bgPr>
    </p:bg>
    <p:spTree>
      <p:nvGrpSpPr>
        <p:cNvPr id="5" name="Shape 5"/>
        <p:cNvGrpSpPr/>
        <p:nvPr/>
      </p:nvGrpSpPr>
      <p:grpSpPr>
        <a:xfrm>
          <a:off x="0" y="0"/>
          <a:ext cx="0" cy="0"/>
          <a:chOff x="0" y="0"/>
          <a:chExt cx="0" cy="0"/>
        </a:xfrm>
      </p:grpSpPr>
      <p:sp>
        <p:nvSpPr>
          <p:cNvPr id="6" name="Google Shape;6;p34"/>
          <p:cNvSpPr txBox="1"/>
          <p:nvPr>
            <p:ph idx="1" type="body"/>
          </p:nvPr>
        </p:nvSpPr>
        <p:spPr>
          <a:xfrm>
            <a:off x="1047715" y="928670"/>
            <a:ext cx="10464800" cy="5443538"/>
          </a:xfrm>
          <a:prstGeom prst="rect">
            <a:avLst/>
          </a:prstGeom>
          <a:noFill/>
          <a:ln>
            <a:noFill/>
          </a:ln>
        </p:spPr>
        <p:txBody>
          <a:bodyPr anchorCtr="0" anchor="t" bIns="45700" lIns="91425" spcFirstLastPara="1" rIns="91425" wrap="square" tIns="45700">
            <a:noAutofit/>
          </a:bodyPr>
          <a:lstStyle>
            <a:lvl1pPr indent="-406400" lvl="0" marL="457200" marR="0" rtl="0" algn="l">
              <a:spcBef>
                <a:spcPts val="560"/>
              </a:spcBef>
              <a:spcAft>
                <a:spcPts val="0"/>
              </a:spcAft>
              <a:buClr>
                <a:schemeClr val="hlink"/>
              </a:buClr>
              <a:buSzPts val="2800"/>
              <a:buFont typeface="Noto Sans Symbols"/>
              <a:buChar char="❖"/>
              <a:defRPr b="1" i="0" sz="2800" u="none" cap="none" strike="noStrike">
                <a:solidFill>
                  <a:schemeClr val="accent1"/>
                </a:solidFill>
                <a:latin typeface="Verdana"/>
                <a:ea typeface="Verdana"/>
                <a:cs typeface="Verdana"/>
                <a:sym typeface="Verdana"/>
              </a:defRPr>
            </a:lvl1pPr>
            <a:lvl2pPr indent="-406400" lvl="1" marL="914400" marR="0" rtl="0" algn="l">
              <a:spcBef>
                <a:spcPts val="560"/>
              </a:spcBef>
              <a:spcAft>
                <a:spcPts val="0"/>
              </a:spcAft>
              <a:buClr>
                <a:schemeClr val="accent1"/>
              </a:buClr>
              <a:buSzPts val="2800"/>
              <a:buFont typeface="Noto Sans Symbols"/>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7" name="Google Shape;7;p34"/>
          <p:cNvSpPr txBox="1"/>
          <p:nvPr>
            <p:ph type="title"/>
          </p:nvPr>
        </p:nvSpPr>
        <p:spPr>
          <a:xfrm>
            <a:off x="1155700" y="171451"/>
            <a:ext cx="9855200" cy="563563"/>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1" i="0" sz="3200" u="none" cap="none" strike="noStrike">
                <a:solidFill>
                  <a:schemeClr val="lt1"/>
                </a:solidFill>
                <a:latin typeface="Verdana"/>
                <a:ea typeface="Verdana"/>
                <a:cs typeface="Verdana"/>
                <a:sym typeface="Verdana"/>
              </a:defRPr>
            </a:lvl1pPr>
            <a:lvl2pPr lvl="1" marR="0" rtl="0" algn="l">
              <a:spcBef>
                <a:spcPts val="0"/>
              </a:spcBef>
              <a:spcAft>
                <a:spcPts val="0"/>
              </a:spcAft>
              <a:buSzPts val="1400"/>
              <a:buNone/>
              <a:defRPr b="1" i="0" sz="3200" u="none" cap="none" strike="noStrike">
                <a:solidFill>
                  <a:schemeClr val="lt1"/>
                </a:solidFill>
                <a:latin typeface="Verdana"/>
                <a:ea typeface="Verdana"/>
                <a:cs typeface="Verdana"/>
                <a:sym typeface="Verdana"/>
              </a:defRPr>
            </a:lvl2pPr>
            <a:lvl3pPr lvl="2" marR="0" rtl="0" algn="l">
              <a:spcBef>
                <a:spcPts val="0"/>
              </a:spcBef>
              <a:spcAft>
                <a:spcPts val="0"/>
              </a:spcAft>
              <a:buSzPts val="1400"/>
              <a:buNone/>
              <a:defRPr b="1" i="0" sz="3200" u="none" cap="none" strike="noStrike">
                <a:solidFill>
                  <a:schemeClr val="lt1"/>
                </a:solidFill>
                <a:latin typeface="Verdana"/>
                <a:ea typeface="Verdana"/>
                <a:cs typeface="Verdana"/>
                <a:sym typeface="Verdana"/>
              </a:defRPr>
            </a:lvl3pPr>
            <a:lvl4pPr lvl="3" marR="0" rtl="0" algn="l">
              <a:spcBef>
                <a:spcPts val="0"/>
              </a:spcBef>
              <a:spcAft>
                <a:spcPts val="0"/>
              </a:spcAft>
              <a:buSzPts val="1400"/>
              <a:buNone/>
              <a:defRPr b="1" i="0" sz="3200" u="none" cap="none" strike="noStrike">
                <a:solidFill>
                  <a:schemeClr val="lt1"/>
                </a:solidFill>
                <a:latin typeface="Verdana"/>
                <a:ea typeface="Verdana"/>
                <a:cs typeface="Verdana"/>
                <a:sym typeface="Verdana"/>
              </a:defRPr>
            </a:lvl4pPr>
            <a:lvl5pPr lvl="4" marR="0" rtl="0" algn="l">
              <a:spcBef>
                <a:spcPts val="0"/>
              </a:spcBef>
              <a:spcAft>
                <a:spcPts val="0"/>
              </a:spcAft>
              <a:buSzPts val="1400"/>
              <a:buNone/>
              <a:defRPr b="1" i="0" sz="3200" u="none" cap="none" strike="noStrike">
                <a:solidFill>
                  <a:schemeClr val="lt1"/>
                </a:solidFill>
                <a:latin typeface="Verdana"/>
                <a:ea typeface="Verdana"/>
                <a:cs typeface="Verdana"/>
                <a:sym typeface="Verdana"/>
              </a:defRPr>
            </a:lvl5pPr>
            <a:lvl6pPr lvl="5" marR="0" rtl="0" algn="l">
              <a:spcBef>
                <a:spcPts val="0"/>
              </a:spcBef>
              <a:spcAft>
                <a:spcPts val="0"/>
              </a:spcAft>
              <a:buSzPts val="1400"/>
              <a:buNone/>
              <a:defRPr b="1" i="0" sz="3200" u="none" cap="none" strike="noStrike">
                <a:solidFill>
                  <a:schemeClr val="lt1"/>
                </a:solidFill>
                <a:latin typeface="Verdana"/>
                <a:ea typeface="Verdana"/>
                <a:cs typeface="Verdana"/>
                <a:sym typeface="Verdana"/>
              </a:defRPr>
            </a:lvl6pPr>
            <a:lvl7pPr lvl="6" marR="0" rtl="0" algn="l">
              <a:spcBef>
                <a:spcPts val="0"/>
              </a:spcBef>
              <a:spcAft>
                <a:spcPts val="0"/>
              </a:spcAft>
              <a:buSzPts val="1400"/>
              <a:buNone/>
              <a:defRPr b="1" i="0" sz="3200" u="none" cap="none" strike="noStrike">
                <a:solidFill>
                  <a:schemeClr val="lt1"/>
                </a:solidFill>
                <a:latin typeface="Verdana"/>
                <a:ea typeface="Verdana"/>
                <a:cs typeface="Verdana"/>
                <a:sym typeface="Verdana"/>
              </a:defRPr>
            </a:lvl7pPr>
            <a:lvl8pPr lvl="7" marR="0" rtl="0" algn="l">
              <a:spcBef>
                <a:spcPts val="0"/>
              </a:spcBef>
              <a:spcAft>
                <a:spcPts val="0"/>
              </a:spcAft>
              <a:buSzPts val="1400"/>
              <a:buNone/>
              <a:defRPr b="1" i="0" sz="3200" u="none" cap="none" strike="noStrike">
                <a:solidFill>
                  <a:schemeClr val="lt1"/>
                </a:solidFill>
                <a:latin typeface="Verdana"/>
                <a:ea typeface="Verdana"/>
                <a:cs typeface="Verdana"/>
                <a:sym typeface="Verdana"/>
              </a:defRPr>
            </a:lvl8pPr>
            <a:lvl9pPr lvl="8" marR="0" rtl="0" algn="l">
              <a:spcBef>
                <a:spcPts val="0"/>
              </a:spcBef>
              <a:spcAft>
                <a:spcPts val="0"/>
              </a:spcAft>
              <a:buSzPts val="1400"/>
              <a:buNone/>
              <a:defRPr b="1" i="0" sz="3200" u="none" cap="none" strike="noStrike">
                <a:solidFill>
                  <a:schemeClr val="lt1"/>
                </a:solidFill>
                <a:latin typeface="Verdana"/>
                <a:ea typeface="Verdana"/>
                <a:cs typeface="Verdana"/>
                <a:sym typeface="Verdana"/>
              </a:defRPr>
            </a:lvl9pPr>
          </a:lstStyle>
          <a:p/>
        </p:txBody>
      </p:sp>
      <p:pic>
        <p:nvPicPr>
          <p:cNvPr id="8" name="Google Shape;8;p34"/>
          <p:cNvPicPr preferRelativeResize="0"/>
          <p:nvPr/>
        </p:nvPicPr>
        <p:blipFill rotWithShape="1">
          <a:blip r:embed="rId1">
            <a:alphaModFix/>
          </a:blip>
          <a:srcRect b="0" l="0" r="0" t="0"/>
          <a:stretch/>
        </p:blipFill>
        <p:spPr>
          <a:xfrm rot="5400000">
            <a:off x="-2500339" y="3214696"/>
            <a:ext cx="6143644" cy="1142965"/>
          </a:xfrm>
          <a:prstGeom prst="rect">
            <a:avLst/>
          </a:prstGeom>
          <a:noFill/>
          <a:ln>
            <a:noFill/>
          </a:ln>
        </p:spPr>
      </p:pic>
      <p:sp>
        <p:nvSpPr>
          <p:cNvPr id="9" name="Google Shape;9;p34"/>
          <p:cNvSpPr/>
          <p:nvPr/>
        </p:nvSpPr>
        <p:spPr>
          <a:xfrm>
            <a:off x="0" y="0"/>
            <a:ext cx="12192000" cy="762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mc:AlternateContent>
    <mc:Choice Requires="p14">
      <p:transition spd="slow" p14:dur="7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2.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6.png"/><Relationship Id="rId4" Type="http://schemas.openxmlformats.org/officeDocument/2006/relationships/image" Target="../media/image11.png"/><Relationship Id="rId5"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0.png"/><Relationship Id="rId4" Type="http://schemas.openxmlformats.org/officeDocument/2006/relationships/image" Target="../media/image2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8.png"/><Relationship Id="rId4" Type="http://schemas.openxmlformats.org/officeDocument/2006/relationships/image" Target="../media/image29.png"/><Relationship Id="rId5" Type="http://schemas.openxmlformats.org/officeDocument/2006/relationships/image" Target="../media/image4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2.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2.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4.png"/><Relationship Id="rId4" Type="http://schemas.openxmlformats.org/officeDocument/2006/relationships/image" Target="../media/image28.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5.png"/><Relationship Id="rId4" Type="http://schemas.openxmlformats.org/officeDocument/2006/relationships/image" Target="../media/image38.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4.jp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9.png"/><Relationship Id="rId4" Type="http://schemas.openxmlformats.org/officeDocument/2006/relationships/image" Target="../media/image53.png"/><Relationship Id="rId5" Type="http://schemas.openxmlformats.org/officeDocument/2006/relationships/image" Target="../media/image41.png"/><Relationship Id="rId6" Type="http://schemas.openxmlformats.org/officeDocument/2006/relationships/image" Target="../media/image4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46.png"/><Relationship Id="rId4" Type="http://schemas.openxmlformats.org/officeDocument/2006/relationships/image" Target="../media/image5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52.png"/><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47.png"/><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49.png"/><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jpg"/><Relationship Id="rId4" Type="http://schemas.openxmlformats.org/officeDocument/2006/relationships/image" Target="../media/image19.jpg"/><Relationship Id="rId5" Type="http://schemas.openxmlformats.org/officeDocument/2006/relationships/image" Target="../media/image2.jpg"/><Relationship Id="rId6" Type="http://schemas.openxmlformats.org/officeDocument/2006/relationships/image" Target="../media/image1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
          <p:cNvSpPr txBox="1"/>
          <p:nvPr>
            <p:ph idx="4294967295" type="subTitle"/>
          </p:nvPr>
        </p:nvSpPr>
        <p:spPr>
          <a:xfrm>
            <a:off x="191344" y="4221088"/>
            <a:ext cx="11737304" cy="1368152"/>
          </a:xfrm>
          <a:prstGeom prst="rect">
            <a:avLst/>
          </a:prstGeom>
          <a:noFill/>
          <a:ln>
            <a:noFill/>
          </a:ln>
          <a:effectLst>
            <a:outerShdw blurRad="57150" rotWithShape="0" algn="bl" dir="5400000" dist="19050">
              <a:srgbClr val="000000">
                <a:alpha val="50000"/>
              </a:srgbClr>
            </a:outerShdw>
          </a:effectLst>
        </p:spPr>
        <p:txBody>
          <a:bodyPr anchorCtr="0" anchor="t" bIns="45700" lIns="91425" spcFirstLastPara="1" rIns="91425" wrap="square" tIns="45700">
            <a:noAutofit/>
          </a:bodyPr>
          <a:lstStyle/>
          <a:p>
            <a:pPr indent="0" lvl="0" marL="0" marR="0" rtl="0" algn="ctr">
              <a:spcBef>
                <a:spcPts val="0"/>
              </a:spcBef>
              <a:spcAft>
                <a:spcPts val="0"/>
              </a:spcAft>
              <a:buClr>
                <a:schemeClr val="hlink"/>
              </a:buClr>
              <a:buSzPts val="4400"/>
              <a:buFont typeface="Noto Sans Symbols"/>
              <a:buNone/>
            </a:pPr>
            <a:r>
              <a:rPr b="1" i="0" lang="ru-RU" sz="4400" u="none" cap="none" strike="noStrike">
                <a:solidFill>
                  <a:srgbClr val="26332F"/>
                </a:solidFill>
                <a:latin typeface="Cambria"/>
                <a:ea typeface="Cambria"/>
                <a:cs typeface="Cambria"/>
                <a:sym typeface="Cambria"/>
              </a:rPr>
              <a:t>Освобождение БССР от германских захватчиков. Окончание Великой Отечественной и Второй мировой войн</a:t>
            </a:r>
            <a:endParaRPr b="1" i="0" sz="4400" u="none" cap="none" strike="noStrike">
              <a:solidFill>
                <a:srgbClr val="26332F"/>
              </a:solidFill>
              <a:latin typeface="Cambria"/>
              <a:ea typeface="Cambria"/>
              <a:cs typeface="Cambria"/>
              <a:sym typeface="Cambria"/>
            </a:endParaRPr>
          </a:p>
        </p:txBody>
      </p:sp>
      <p:sp>
        <p:nvSpPr>
          <p:cNvPr id="77" name="Google Shape;77;p1"/>
          <p:cNvSpPr txBox="1"/>
          <p:nvPr/>
        </p:nvSpPr>
        <p:spPr>
          <a:xfrm>
            <a:off x="11263306" y="6270154"/>
            <a:ext cx="928694" cy="609600"/>
          </a:xfrm>
          <a:prstGeom prst="rect">
            <a:avLst/>
          </a:prstGeom>
          <a:noFill/>
          <a:ln>
            <a:noFill/>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ru-RU" sz="1800">
                <a:solidFill>
                  <a:srgbClr val="26332F"/>
                </a:solidFill>
                <a:latin typeface="Cambria"/>
                <a:ea typeface="Cambria"/>
                <a:cs typeface="Cambria"/>
                <a:sym typeface="Cambria"/>
              </a:rPr>
              <a:t>2022</a:t>
            </a:r>
            <a:endParaRPr b="1" sz="1800">
              <a:solidFill>
                <a:srgbClr val="26332F"/>
              </a:solidFill>
              <a:latin typeface="Cambria"/>
              <a:ea typeface="Cambria"/>
              <a:cs typeface="Cambria"/>
              <a:sym typeface="Cambria"/>
            </a:endParaRPr>
          </a:p>
        </p:txBody>
      </p:sp>
      <p:sp>
        <p:nvSpPr>
          <p:cNvPr descr="ÐÐ° Ð¿Ð»Ð¾ÑÐ°Ð´Ð¸ Ñ Ð²Ð¾ÐºÐ·Ð°Ð»Ð°. ÐÑÐ¾ Ð¸ Ð¿Ð¾ÑÐµÐ¼Ñ 115 Ð»ÐµÑ Ð½Ð°Ð·Ð°Ð´ ÑÐ°ÑÑÑÑÐµÐ»ÑÐ» Ð¼Ð¸ÑÐ¸Ð½Ð³ Ð² ÑÐµÐ½ÑÑÐµ  ÐÐ¸Ð½ÑÐºÐ°" id="78" name="Google Shape;78;p1"/>
          <p:cNvSpPr/>
          <p:nvPr/>
        </p:nvSpPr>
        <p:spPr>
          <a:xfrm>
            <a:off x="1679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9" name="Google Shape;79;p1"/>
          <p:cNvSpPr txBox="1"/>
          <p:nvPr/>
        </p:nvSpPr>
        <p:spPr>
          <a:xfrm>
            <a:off x="47328" y="3330990"/>
            <a:ext cx="880346" cy="707886"/>
          </a:xfrm>
          <a:prstGeom prst="rect">
            <a:avLst/>
          </a:prstGeom>
          <a:noFill/>
          <a:ln>
            <a:noFill/>
          </a:ln>
          <a:effectLst>
            <a:outerShdw blurRad="57150" rotWithShape="0" algn="bl" dir="5400000" dist="19050">
              <a:srgbClr val="000000">
                <a:alpha val="50000"/>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b="1" lang="ru-RU" sz="4000">
                <a:solidFill>
                  <a:schemeClr val="lt1"/>
                </a:solidFill>
                <a:latin typeface="Cambria"/>
                <a:ea typeface="Cambria"/>
                <a:cs typeface="Cambria"/>
                <a:sym typeface="Cambria"/>
              </a:rPr>
              <a:t>43</a:t>
            </a:r>
            <a:endParaRPr b="1" sz="4000">
              <a:solidFill>
                <a:schemeClr val="lt1"/>
              </a:solidFill>
              <a:latin typeface="Cambria"/>
              <a:ea typeface="Cambria"/>
              <a:cs typeface="Cambria"/>
              <a:sym typeface="Cambria"/>
            </a:endParaRPr>
          </a:p>
        </p:txBody>
      </p:sp>
      <p:pic>
        <p:nvPicPr>
          <p:cNvPr id="80" name="Google Shape;80;p1"/>
          <p:cNvPicPr preferRelativeResize="0"/>
          <p:nvPr/>
        </p:nvPicPr>
        <p:blipFill rotWithShape="1">
          <a:blip r:embed="rId3">
            <a:alphaModFix/>
          </a:blip>
          <a:srcRect b="0" l="4330" r="4265" t="0"/>
          <a:stretch/>
        </p:blipFill>
        <p:spPr>
          <a:xfrm>
            <a:off x="8149200" y="-6517"/>
            <a:ext cx="4042800" cy="329931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pic>
        <p:nvPicPr>
          <p:cNvPr descr="http://echo.msk.ru/att/element-699683-misc-1.png" id="178" name="Google Shape;178;p10"/>
          <p:cNvPicPr preferRelativeResize="0"/>
          <p:nvPr/>
        </p:nvPicPr>
        <p:blipFill rotWithShape="1">
          <a:blip r:embed="rId3">
            <a:alphaModFix/>
          </a:blip>
          <a:srcRect b="0" l="0" r="0" t="0"/>
          <a:stretch/>
        </p:blipFill>
        <p:spPr>
          <a:xfrm>
            <a:off x="7743033" y="836712"/>
            <a:ext cx="4338945" cy="5840219"/>
          </a:xfrm>
          <a:prstGeom prst="rect">
            <a:avLst/>
          </a:prstGeom>
          <a:noFill/>
          <a:ln>
            <a:noFill/>
          </a:ln>
          <a:effectLst>
            <a:outerShdw blurRad="292100" rotWithShape="0" algn="tl" dir="2700000" dist="139700">
              <a:srgbClr val="333333">
                <a:alpha val="64705"/>
              </a:srgbClr>
            </a:outerShdw>
          </a:effectLst>
        </p:spPr>
      </p:pic>
      <p:pic>
        <p:nvPicPr>
          <p:cNvPr id="179" name="Google Shape;179;p10"/>
          <p:cNvPicPr preferRelativeResize="0"/>
          <p:nvPr/>
        </p:nvPicPr>
        <p:blipFill rotWithShape="1">
          <a:blip r:embed="rId4">
            <a:alphaModFix/>
          </a:blip>
          <a:srcRect b="3199" l="3698" r="4246" t="2599"/>
          <a:stretch/>
        </p:blipFill>
        <p:spPr>
          <a:xfrm>
            <a:off x="1271464" y="836712"/>
            <a:ext cx="4166271" cy="5840219"/>
          </a:xfrm>
          <a:prstGeom prst="rect">
            <a:avLst/>
          </a:prstGeom>
          <a:noFill/>
          <a:ln>
            <a:noFill/>
          </a:ln>
          <a:effectLst>
            <a:outerShdw blurRad="292100" rotWithShape="0" algn="tl" dir="2700000" dist="139700">
              <a:srgbClr val="333333">
                <a:alpha val="64705"/>
              </a:srgbClr>
            </a:outerShdw>
          </a:effectLst>
        </p:spPr>
      </p:pic>
      <p:sp>
        <p:nvSpPr>
          <p:cNvPr id="180" name="Google Shape;180;p10"/>
          <p:cNvSpPr txBox="1"/>
          <p:nvPr>
            <p:ph type="title"/>
          </p:nvPr>
        </p:nvSpPr>
        <p:spPr>
          <a:xfrm>
            <a:off x="119336" y="44624"/>
            <a:ext cx="11953328" cy="720081"/>
          </a:xfrm>
          <a:prstGeom prst="rect">
            <a:avLst/>
          </a:prstGeom>
          <a:noFill/>
          <a:ln>
            <a:noFill/>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rtl="0" algn="l">
              <a:lnSpc>
                <a:spcPct val="93750"/>
              </a:lnSpc>
              <a:spcBef>
                <a:spcPts val="0"/>
              </a:spcBef>
              <a:spcAft>
                <a:spcPts val="0"/>
              </a:spcAft>
              <a:buNone/>
            </a:pPr>
            <a:r>
              <a:rPr lang="ru-RU">
                <a:latin typeface="Cambria"/>
                <a:ea typeface="Cambria"/>
                <a:cs typeface="Cambria"/>
                <a:sym typeface="Cambria"/>
              </a:rPr>
              <a:t>Белорусская наступательная операция «Багратион». Подвиги советских воинов</a:t>
            </a:r>
            <a:endParaRPr/>
          </a:p>
        </p:txBody>
      </p:sp>
      <p:sp>
        <p:nvSpPr>
          <p:cNvPr id="181" name="Google Shape;181;p10"/>
          <p:cNvSpPr txBox="1"/>
          <p:nvPr/>
        </p:nvSpPr>
        <p:spPr>
          <a:xfrm>
            <a:off x="4151784" y="2831613"/>
            <a:ext cx="2346276" cy="313141"/>
          </a:xfrm>
          <a:prstGeom prst="rect">
            <a:avLst/>
          </a:prstGeom>
          <a:noFill/>
          <a:ln>
            <a:noFill/>
          </a:ln>
          <a:effectLst>
            <a:outerShdw blurRad="57150" rotWithShape="0" algn="bl" dir="5400000" dist="19050">
              <a:srgbClr val="000000">
                <a:alpha val="50000"/>
              </a:srgbClr>
            </a:outerShdw>
          </a:effectLst>
        </p:spPr>
        <p:txBody>
          <a:bodyPr anchorCtr="0" anchor="t" bIns="45700" lIns="91425" spcFirstLastPara="1" rIns="91425" wrap="square" tIns="45700">
            <a:noAutofit/>
          </a:bodyPr>
          <a:lstStyle/>
          <a:p>
            <a:pPr indent="0" lvl="0" marL="0" marR="0" rtl="0" algn="l">
              <a:spcBef>
                <a:spcPts val="0"/>
              </a:spcBef>
              <a:spcAft>
                <a:spcPts val="0"/>
              </a:spcAft>
              <a:buClr>
                <a:schemeClr val="hlink"/>
              </a:buClr>
              <a:buSzPts val="1600"/>
              <a:buFont typeface="Noto Sans Symbols"/>
              <a:buNone/>
            </a:pPr>
            <a:r>
              <a:rPr b="0" lang="ru-RU" sz="1600">
                <a:solidFill>
                  <a:schemeClr val="dk2"/>
                </a:solidFill>
                <a:latin typeface="Cambria"/>
                <a:ea typeface="Cambria"/>
                <a:cs typeface="Cambria"/>
                <a:sym typeface="Cambria"/>
              </a:rPr>
              <a:t>Георгий Жуков</a:t>
            </a:r>
            <a:endParaRPr b="0" sz="1600">
              <a:solidFill>
                <a:schemeClr val="dk2"/>
              </a:solidFill>
              <a:latin typeface="Cambria"/>
              <a:ea typeface="Cambria"/>
              <a:cs typeface="Cambria"/>
              <a:sym typeface="Cambria"/>
            </a:endParaRPr>
          </a:p>
        </p:txBody>
      </p:sp>
      <p:sp>
        <p:nvSpPr>
          <p:cNvPr id="182" name="Google Shape;182;p10"/>
          <p:cNvSpPr txBox="1"/>
          <p:nvPr/>
        </p:nvSpPr>
        <p:spPr>
          <a:xfrm>
            <a:off x="4151784" y="1136037"/>
            <a:ext cx="4824536" cy="1019541"/>
          </a:xfrm>
          <a:prstGeom prst="rect">
            <a:avLst/>
          </a:prstGeom>
          <a:noFill/>
          <a:ln>
            <a:noFill/>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chemeClr val="hlink"/>
              </a:buClr>
              <a:buSzPts val="1800"/>
              <a:buFont typeface="Noto Sans Symbols"/>
              <a:buNone/>
            </a:pPr>
            <a:r>
              <a:rPr b="0" lang="ru-RU" sz="1800">
                <a:solidFill>
                  <a:schemeClr val="dk2"/>
                </a:solidFill>
                <a:latin typeface="Cambria"/>
                <a:ea typeface="Cambria"/>
                <a:cs typeface="Cambria"/>
                <a:sym typeface="Cambria"/>
              </a:rPr>
              <a:t>Действия фронтов координировали пред- ставители Ставки Верховного Главнокоман- дования Маршалы Советского Союза Г.Жуков и А.Василевский.</a:t>
            </a:r>
            <a:endParaRPr/>
          </a:p>
        </p:txBody>
      </p:sp>
      <p:sp>
        <p:nvSpPr>
          <p:cNvPr id="183" name="Google Shape;183;p10"/>
          <p:cNvSpPr txBox="1"/>
          <p:nvPr/>
        </p:nvSpPr>
        <p:spPr>
          <a:xfrm>
            <a:off x="6600056" y="2650117"/>
            <a:ext cx="2490292" cy="313141"/>
          </a:xfrm>
          <a:prstGeom prst="rect">
            <a:avLst/>
          </a:prstGeom>
          <a:noFill/>
          <a:ln>
            <a:noFill/>
          </a:ln>
          <a:effectLst>
            <a:outerShdw blurRad="57150" rotWithShape="0" algn="bl" dir="5400000" dist="19050">
              <a:srgbClr val="000000">
                <a:alpha val="50000"/>
              </a:srgbClr>
            </a:outerShdw>
          </a:effectLst>
        </p:spPr>
        <p:txBody>
          <a:bodyPr anchorCtr="0" anchor="t" bIns="45700" lIns="91425" spcFirstLastPara="1" rIns="91425" wrap="square" tIns="45700">
            <a:noAutofit/>
          </a:bodyPr>
          <a:lstStyle/>
          <a:p>
            <a:pPr indent="0" lvl="0" marL="0" marR="0" rtl="0" algn="r">
              <a:spcBef>
                <a:spcPts val="0"/>
              </a:spcBef>
              <a:spcAft>
                <a:spcPts val="0"/>
              </a:spcAft>
              <a:buClr>
                <a:schemeClr val="hlink"/>
              </a:buClr>
              <a:buSzPts val="1600"/>
              <a:buFont typeface="Noto Sans Symbols"/>
              <a:buNone/>
            </a:pPr>
            <a:r>
              <a:rPr b="0" lang="ru-RU" sz="1600">
                <a:solidFill>
                  <a:schemeClr val="dk2"/>
                </a:solidFill>
                <a:latin typeface="Cambria"/>
                <a:ea typeface="Cambria"/>
                <a:cs typeface="Cambria"/>
                <a:sym typeface="Cambria"/>
              </a:rPr>
              <a:t>Александр Василевский</a:t>
            </a:r>
            <a:endParaRPr b="0" sz="1600">
              <a:solidFill>
                <a:schemeClr val="dk2"/>
              </a:solidFill>
              <a:latin typeface="Cambria"/>
              <a:ea typeface="Cambria"/>
              <a:cs typeface="Cambria"/>
              <a:sym typeface="Cambria"/>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11"/>
          <p:cNvSpPr txBox="1"/>
          <p:nvPr>
            <p:ph type="title"/>
          </p:nvPr>
        </p:nvSpPr>
        <p:spPr>
          <a:xfrm>
            <a:off x="119336" y="44624"/>
            <a:ext cx="11953328" cy="720081"/>
          </a:xfrm>
          <a:prstGeom prst="rect">
            <a:avLst/>
          </a:prstGeom>
          <a:noFill/>
          <a:ln>
            <a:noFill/>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rtl="0" algn="l">
              <a:lnSpc>
                <a:spcPct val="93750"/>
              </a:lnSpc>
              <a:spcBef>
                <a:spcPts val="0"/>
              </a:spcBef>
              <a:spcAft>
                <a:spcPts val="0"/>
              </a:spcAft>
              <a:buNone/>
            </a:pPr>
            <a:r>
              <a:rPr lang="ru-RU">
                <a:latin typeface="Cambria"/>
                <a:ea typeface="Cambria"/>
                <a:cs typeface="Cambria"/>
                <a:sym typeface="Cambria"/>
              </a:rPr>
              <a:t>Белорусская наступательная операция «Багратион». Подвиги советских воинов</a:t>
            </a:r>
            <a:endParaRPr/>
          </a:p>
        </p:txBody>
      </p:sp>
      <p:sp>
        <p:nvSpPr>
          <p:cNvPr id="189" name="Google Shape;189;p11"/>
          <p:cNvSpPr txBox="1"/>
          <p:nvPr/>
        </p:nvSpPr>
        <p:spPr>
          <a:xfrm>
            <a:off x="2639616" y="6430575"/>
            <a:ext cx="2346276" cy="313141"/>
          </a:xfrm>
          <a:prstGeom prst="rect">
            <a:avLst/>
          </a:prstGeom>
          <a:noFill/>
          <a:ln>
            <a:noFill/>
          </a:ln>
          <a:effectLst>
            <a:outerShdw blurRad="57150" rotWithShape="0" algn="bl" dir="5400000" dist="19050">
              <a:srgbClr val="000000">
                <a:alpha val="50000"/>
              </a:srgbClr>
            </a:outerShdw>
          </a:effectLst>
        </p:spPr>
        <p:txBody>
          <a:bodyPr anchorCtr="0" anchor="t" bIns="45700" lIns="91425" spcFirstLastPara="1" rIns="91425" wrap="square" tIns="45700">
            <a:noAutofit/>
          </a:bodyPr>
          <a:lstStyle/>
          <a:p>
            <a:pPr indent="0" lvl="0" marL="0" marR="0" rtl="0" algn="r">
              <a:spcBef>
                <a:spcPts val="0"/>
              </a:spcBef>
              <a:spcAft>
                <a:spcPts val="0"/>
              </a:spcAft>
              <a:buClr>
                <a:schemeClr val="hlink"/>
              </a:buClr>
              <a:buSzPts val="1600"/>
              <a:buFont typeface="Noto Sans Symbols"/>
              <a:buNone/>
            </a:pPr>
            <a:r>
              <a:rPr b="0" lang="ru-RU" sz="1600">
                <a:solidFill>
                  <a:schemeClr val="dk2"/>
                </a:solidFill>
                <a:latin typeface="Cambria"/>
                <a:ea typeface="Cambria"/>
                <a:cs typeface="Cambria"/>
                <a:sym typeface="Cambria"/>
              </a:rPr>
              <a:t>Операция «Багратион»</a:t>
            </a:r>
            <a:endParaRPr/>
          </a:p>
        </p:txBody>
      </p:sp>
      <p:sp>
        <p:nvSpPr>
          <p:cNvPr id="190" name="Google Shape;190;p11"/>
          <p:cNvSpPr txBox="1"/>
          <p:nvPr/>
        </p:nvSpPr>
        <p:spPr>
          <a:xfrm>
            <a:off x="1214141" y="885862"/>
            <a:ext cx="3729731" cy="3119202"/>
          </a:xfrm>
          <a:prstGeom prst="rect">
            <a:avLst/>
          </a:prstGeom>
          <a:noFill/>
          <a:ln>
            <a:noFill/>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chemeClr val="hlink"/>
              </a:buClr>
              <a:buSzPts val="1800"/>
              <a:buFont typeface="Noto Sans Symbols"/>
              <a:buNone/>
            </a:pPr>
            <a:r>
              <a:rPr b="0" lang="ru-RU" sz="1800">
                <a:solidFill>
                  <a:schemeClr val="dk2"/>
                </a:solidFill>
                <a:latin typeface="Cambria"/>
                <a:ea typeface="Cambria"/>
                <a:cs typeface="Cambria"/>
                <a:sym typeface="Cambria"/>
              </a:rPr>
              <a:t>Войска 1-го Прибалтийского и 3- го Белорусского фронтов прорва- ли оборону противника под Ви- тебском и на третий день прове- дения операции, 25 июня 1944 г., соединились около д. Гнездило- вичи Бешенковичского района. Вражеская группировка попала в окружение. Противник потерял около 20 тыс. солдат и офицеров убитыми, более 10 тыс. пленны- ми. 26 июня 1944 г. Витебск был освобождён от немецко-фашист- ских захватчиков.</a:t>
            </a:r>
            <a:endParaRPr/>
          </a:p>
        </p:txBody>
      </p:sp>
      <p:pic>
        <p:nvPicPr>
          <p:cNvPr id="191" name="Google Shape;191;p11"/>
          <p:cNvPicPr preferRelativeResize="0"/>
          <p:nvPr/>
        </p:nvPicPr>
        <p:blipFill rotWithShape="1">
          <a:blip r:embed="rId3">
            <a:alphaModFix/>
          </a:blip>
          <a:srcRect b="7550" l="1970" r="23122" t="5473"/>
          <a:stretch/>
        </p:blipFill>
        <p:spPr>
          <a:xfrm>
            <a:off x="4985892" y="885862"/>
            <a:ext cx="7049599" cy="5857854"/>
          </a:xfrm>
          <a:prstGeom prst="rect">
            <a:avLst/>
          </a:prstGeom>
          <a:noFill/>
          <a:ln>
            <a:noFill/>
          </a:ln>
          <a:effectLst>
            <a:outerShdw blurRad="292100" rotWithShape="0" algn="tl" dir="2700000" dist="139700">
              <a:srgbClr val="333333">
                <a:alpha val="64705"/>
              </a:srgbClr>
            </a:outerShdw>
          </a:effectLst>
        </p:spPr>
      </p:pic>
      <p:sp>
        <p:nvSpPr>
          <p:cNvPr id="192" name="Google Shape;192;p11"/>
          <p:cNvSpPr/>
          <p:nvPr/>
        </p:nvSpPr>
        <p:spPr>
          <a:xfrm>
            <a:off x="11208568" y="2462039"/>
            <a:ext cx="239123" cy="202745"/>
          </a:xfrm>
          <a:prstGeom prst="star5">
            <a:avLst>
              <a:gd fmla="val 24923" name="adj"/>
              <a:gd fmla="val 105146" name="hf"/>
              <a:gd fmla="val 110557" name="vf"/>
            </a:avLst>
          </a:prstGeom>
          <a:solidFill>
            <a:srgbClr val="FF0000"/>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800">
              <a:solidFill>
                <a:srgbClr val="E2E2E2"/>
              </a:solidFill>
              <a:latin typeface="Arial"/>
              <a:ea typeface="Arial"/>
              <a:cs typeface="Arial"/>
              <a:sym typeface="Arial"/>
            </a:endParaRPr>
          </a:p>
        </p:txBody>
      </p:sp>
      <p:sp>
        <p:nvSpPr>
          <p:cNvPr id="193" name="Google Shape;193;p11"/>
          <p:cNvSpPr/>
          <p:nvPr/>
        </p:nvSpPr>
        <p:spPr>
          <a:xfrm>
            <a:off x="10848528" y="2708920"/>
            <a:ext cx="239123" cy="202745"/>
          </a:xfrm>
          <a:prstGeom prst="star5">
            <a:avLst>
              <a:gd fmla="val 24923" name="adj"/>
              <a:gd fmla="val 105146" name="hf"/>
              <a:gd fmla="val 110557" name="vf"/>
            </a:avLst>
          </a:prstGeom>
          <a:solidFill>
            <a:srgbClr val="FF0000"/>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800">
              <a:solidFill>
                <a:srgbClr val="E2E2E2"/>
              </a:solidFill>
              <a:latin typeface="Arial"/>
              <a:ea typeface="Arial"/>
              <a:cs typeface="Arial"/>
              <a:sym typeface="Arial"/>
            </a:endParaRPr>
          </a:p>
        </p:txBody>
      </p:sp>
      <p:sp>
        <p:nvSpPr>
          <p:cNvPr id="194" name="Google Shape;194;p11"/>
          <p:cNvSpPr/>
          <p:nvPr/>
        </p:nvSpPr>
        <p:spPr>
          <a:xfrm>
            <a:off x="10992545" y="2032181"/>
            <a:ext cx="896062" cy="369280"/>
          </a:xfrm>
          <a:prstGeom prst="wedgeRectCallout">
            <a:avLst>
              <a:gd fmla="val -20833" name="adj1"/>
              <a:gd fmla="val 64836" name="adj2"/>
            </a:avLst>
          </a:prstGeom>
          <a:solidFill>
            <a:schemeClr val="lt1"/>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ru-RU" sz="1400">
                <a:solidFill>
                  <a:schemeClr val="dk2"/>
                </a:solidFill>
                <a:latin typeface="Cambria"/>
                <a:ea typeface="Cambria"/>
                <a:cs typeface="Cambria"/>
                <a:sym typeface="Cambria"/>
              </a:rPr>
              <a:t>Витебск</a:t>
            </a:r>
            <a:endParaRPr b="1" sz="1400">
              <a:solidFill>
                <a:schemeClr val="dk2"/>
              </a:solidFill>
              <a:latin typeface="Cambria"/>
              <a:ea typeface="Cambria"/>
              <a:cs typeface="Cambria"/>
              <a:sym typeface="Cambria"/>
            </a:endParaRPr>
          </a:p>
        </p:txBody>
      </p:sp>
      <p:sp>
        <p:nvSpPr>
          <p:cNvPr id="195" name="Google Shape;195;p11"/>
          <p:cNvSpPr/>
          <p:nvPr/>
        </p:nvSpPr>
        <p:spPr>
          <a:xfrm>
            <a:off x="10272465" y="2972243"/>
            <a:ext cx="1440159" cy="369280"/>
          </a:xfrm>
          <a:prstGeom prst="wedgeRectCallout">
            <a:avLst>
              <a:gd fmla="val -10051" name="adj1"/>
              <a:gd fmla="val -72989" name="adj2"/>
            </a:avLst>
          </a:prstGeom>
          <a:solidFill>
            <a:schemeClr val="lt1"/>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ru-RU" sz="1400">
                <a:solidFill>
                  <a:schemeClr val="dk2"/>
                </a:solidFill>
                <a:latin typeface="Cambria"/>
                <a:ea typeface="Cambria"/>
                <a:cs typeface="Cambria"/>
                <a:sym typeface="Cambria"/>
              </a:rPr>
              <a:t>Гнездиловичи</a:t>
            </a:r>
            <a:endParaRPr b="1" sz="1400">
              <a:solidFill>
                <a:schemeClr val="dk2"/>
              </a:solidFill>
              <a:latin typeface="Cambria"/>
              <a:ea typeface="Cambria"/>
              <a:cs typeface="Cambria"/>
              <a:sym typeface="Cambria"/>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12"/>
          <p:cNvSpPr txBox="1"/>
          <p:nvPr>
            <p:ph type="title"/>
          </p:nvPr>
        </p:nvSpPr>
        <p:spPr>
          <a:xfrm>
            <a:off x="119336" y="44624"/>
            <a:ext cx="11953328" cy="720081"/>
          </a:xfrm>
          <a:prstGeom prst="rect">
            <a:avLst/>
          </a:prstGeom>
          <a:noFill/>
          <a:ln>
            <a:noFill/>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rtl="0" algn="l">
              <a:lnSpc>
                <a:spcPct val="93750"/>
              </a:lnSpc>
              <a:spcBef>
                <a:spcPts val="0"/>
              </a:spcBef>
              <a:spcAft>
                <a:spcPts val="0"/>
              </a:spcAft>
              <a:buNone/>
            </a:pPr>
            <a:r>
              <a:rPr lang="ru-RU">
                <a:latin typeface="Cambria"/>
                <a:ea typeface="Cambria"/>
                <a:cs typeface="Cambria"/>
                <a:sym typeface="Cambria"/>
              </a:rPr>
              <a:t>Белорусская наступательная операция «Багратион». Подвиги советских воинов</a:t>
            </a:r>
            <a:endParaRPr/>
          </a:p>
        </p:txBody>
      </p:sp>
      <p:sp>
        <p:nvSpPr>
          <p:cNvPr id="201" name="Google Shape;201;p12"/>
          <p:cNvSpPr txBox="1"/>
          <p:nvPr/>
        </p:nvSpPr>
        <p:spPr>
          <a:xfrm>
            <a:off x="2639616" y="6430575"/>
            <a:ext cx="2346276" cy="313141"/>
          </a:xfrm>
          <a:prstGeom prst="rect">
            <a:avLst/>
          </a:prstGeom>
          <a:noFill/>
          <a:ln>
            <a:noFill/>
          </a:ln>
          <a:effectLst>
            <a:outerShdw blurRad="57150" rotWithShape="0" algn="bl" dir="5400000" dist="19050">
              <a:srgbClr val="000000">
                <a:alpha val="50000"/>
              </a:srgbClr>
            </a:outerShdw>
          </a:effectLst>
        </p:spPr>
        <p:txBody>
          <a:bodyPr anchorCtr="0" anchor="t" bIns="45700" lIns="91425" spcFirstLastPara="1" rIns="91425" wrap="square" tIns="45700">
            <a:noAutofit/>
          </a:bodyPr>
          <a:lstStyle/>
          <a:p>
            <a:pPr indent="0" lvl="0" marL="0" marR="0" rtl="0" algn="r">
              <a:spcBef>
                <a:spcPts val="0"/>
              </a:spcBef>
              <a:spcAft>
                <a:spcPts val="0"/>
              </a:spcAft>
              <a:buClr>
                <a:schemeClr val="hlink"/>
              </a:buClr>
              <a:buSzPts val="1600"/>
              <a:buFont typeface="Noto Sans Symbols"/>
              <a:buNone/>
            </a:pPr>
            <a:r>
              <a:rPr b="0" lang="ru-RU" sz="1600">
                <a:solidFill>
                  <a:schemeClr val="dk2"/>
                </a:solidFill>
                <a:latin typeface="Cambria"/>
                <a:ea typeface="Cambria"/>
                <a:cs typeface="Cambria"/>
                <a:sym typeface="Cambria"/>
              </a:rPr>
              <a:t>Операция «Багратион»</a:t>
            </a:r>
            <a:endParaRPr/>
          </a:p>
        </p:txBody>
      </p:sp>
      <p:sp>
        <p:nvSpPr>
          <p:cNvPr id="202" name="Google Shape;202;p12"/>
          <p:cNvSpPr txBox="1"/>
          <p:nvPr/>
        </p:nvSpPr>
        <p:spPr>
          <a:xfrm>
            <a:off x="1214141" y="885862"/>
            <a:ext cx="3729731" cy="3407234"/>
          </a:xfrm>
          <a:prstGeom prst="rect">
            <a:avLst/>
          </a:prstGeom>
          <a:noFill/>
          <a:ln>
            <a:noFill/>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chemeClr val="hlink"/>
              </a:buClr>
              <a:buSzPts val="1800"/>
              <a:buFont typeface="Noto Sans Symbols"/>
              <a:buNone/>
            </a:pPr>
            <a:r>
              <a:rPr b="0" lang="ru-RU" sz="1800">
                <a:solidFill>
                  <a:schemeClr val="dk2"/>
                </a:solidFill>
                <a:latin typeface="Cambria"/>
                <a:ea typeface="Cambria"/>
                <a:cs typeface="Cambria"/>
                <a:sym typeface="Cambria"/>
              </a:rPr>
              <a:t>Почти одновременно с события- ми под Витебском войска 1-го Бе- лорусского фронта смогли прео- долеть болотистую местность Бе- лорусского Полесья и в ходе Боб- руйской операции окружили 6 дивизий немецкой армии. 28 ию- ня 1944 г. вражеская группировка численностью 40 тыс. человек была ликвидирована. Важную роль в этом сыграла авиация фронта. Группами по 25-30 само- лётов она наносила удары по гер- манским войскам, попавшим в Бобруйский «котёл».</a:t>
            </a:r>
            <a:endParaRPr/>
          </a:p>
        </p:txBody>
      </p:sp>
      <p:pic>
        <p:nvPicPr>
          <p:cNvPr id="203" name="Google Shape;203;p12"/>
          <p:cNvPicPr preferRelativeResize="0"/>
          <p:nvPr/>
        </p:nvPicPr>
        <p:blipFill rotWithShape="1">
          <a:blip r:embed="rId3">
            <a:alphaModFix/>
          </a:blip>
          <a:srcRect b="7550" l="1970" r="23122" t="5473"/>
          <a:stretch/>
        </p:blipFill>
        <p:spPr>
          <a:xfrm>
            <a:off x="4985892" y="885862"/>
            <a:ext cx="7049599" cy="5857854"/>
          </a:xfrm>
          <a:prstGeom prst="rect">
            <a:avLst/>
          </a:prstGeom>
          <a:noFill/>
          <a:ln>
            <a:noFill/>
          </a:ln>
          <a:effectLst>
            <a:outerShdw blurRad="292100" rotWithShape="0" algn="tl" dir="2700000" dist="139700">
              <a:srgbClr val="333333">
                <a:alpha val="64705"/>
              </a:srgbClr>
            </a:outerShdw>
          </a:effectLst>
        </p:spPr>
      </p:pic>
      <p:sp>
        <p:nvSpPr>
          <p:cNvPr id="204" name="Google Shape;204;p12"/>
          <p:cNvSpPr/>
          <p:nvPr/>
        </p:nvSpPr>
        <p:spPr>
          <a:xfrm>
            <a:off x="10512270" y="4653136"/>
            <a:ext cx="239123" cy="202745"/>
          </a:xfrm>
          <a:prstGeom prst="star5">
            <a:avLst>
              <a:gd fmla="val 24923" name="adj"/>
              <a:gd fmla="val 105146" name="hf"/>
              <a:gd fmla="val 110557" name="vf"/>
            </a:avLst>
          </a:prstGeom>
          <a:solidFill>
            <a:srgbClr val="FF0000"/>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800">
              <a:solidFill>
                <a:srgbClr val="E2E2E2"/>
              </a:solidFill>
              <a:latin typeface="Arial"/>
              <a:ea typeface="Arial"/>
              <a:cs typeface="Arial"/>
              <a:sym typeface="Arial"/>
            </a:endParaRPr>
          </a:p>
        </p:txBody>
      </p:sp>
      <p:sp>
        <p:nvSpPr>
          <p:cNvPr id="205" name="Google Shape;205;p12"/>
          <p:cNvSpPr/>
          <p:nvPr/>
        </p:nvSpPr>
        <p:spPr>
          <a:xfrm>
            <a:off x="10077912" y="4862448"/>
            <a:ext cx="1055664" cy="369280"/>
          </a:xfrm>
          <a:prstGeom prst="wedgeRectCallout">
            <a:avLst>
              <a:gd fmla="val -10051" name="adj1"/>
              <a:gd fmla="val -72989" name="adj2"/>
            </a:avLst>
          </a:prstGeom>
          <a:solidFill>
            <a:schemeClr val="lt1"/>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ru-RU" sz="1400">
                <a:solidFill>
                  <a:schemeClr val="dk2"/>
                </a:solidFill>
                <a:latin typeface="Cambria"/>
                <a:ea typeface="Cambria"/>
                <a:cs typeface="Cambria"/>
                <a:sym typeface="Cambria"/>
              </a:rPr>
              <a:t>Бобруйск</a:t>
            </a:r>
            <a:endParaRPr b="1" sz="1400">
              <a:solidFill>
                <a:schemeClr val="dk2"/>
              </a:solidFill>
              <a:latin typeface="Cambria"/>
              <a:ea typeface="Cambria"/>
              <a:cs typeface="Cambria"/>
              <a:sym typeface="Cambria"/>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pic>
        <p:nvPicPr>
          <p:cNvPr id="210" name="Google Shape;210;p13"/>
          <p:cNvPicPr preferRelativeResize="0"/>
          <p:nvPr/>
        </p:nvPicPr>
        <p:blipFill rotWithShape="1">
          <a:blip r:embed="rId3">
            <a:alphaModFix/>
          </a:blip>
          <a:srcRect b="0" l="0" r="0" t="0"/>
          <a:stretch/>
        </p:blipFill>
        <p:spPr>
          <a:xfrm>
            <a:off x="8184232" y="1662419"/>
            <a:ext cx="3888432" cy="5041781"/>
          </a:xfrm>
          <a:prstGeom prst="rect">
            <a:avLst/>
          </a:prstGeom>
          <a:noFill/>
          <a:ln>
            <a:noFill/>
          </a:ln>
          <a:effectLst>
            <a:outerShdw blurRad="292100" rotWithShape="0" algn="tl" dir="2700000" dist="139700">
              <a:srgbClr val="333333">
                <a:alpha val="64705"/>
              </a:srgbClr>
            </a:outerShdw>
          </a:effectLst>
        </p:spPr>
      </p:pic>
      <p:sp>
        <p:nvSpPr>
          <p:cNvPr id="211" name="Google Shape;211;p13"/>
          <p:cNvSpPr txBox="1"/>
          <p:nvPr>
            <p:ph type="title"/>
          </p:nvPr>
        </p:nvSpPr>
        <p:spPr>
          <a:xfrm>
            <a:off x="119336" y="44624"/>
            <a:ext cx="11953328" cy="720081"/>
          </a:xfrm>
          <a:prstGeom prst="rect">
            <a:avLst/>
          </a:prstGeom>
          <a:noFill/>
          <a:ln>
            <a:noFill/>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rtl="0" algn="l">
              <a:lnSpc>
                <a:spcPct val="93750"/>
              </a:lnSpc>
              <a:spcBef>
                <a:spcPts val="0"/>
              </a:spcBef>
              <a:spcAft>
                <a:spcPts val="0"/>
              </a:spcAft>
              <a:buNone/>
            </a:pPr>
            <a:r>
              <a:rPr lang="ru-RU">
                <a:latin typeface="Cambria"/>
                <a:ea typeface="Cambria"/>
                <a:cs typeface="Cambria"/>
                <a:sym typeface="Cambria"/>
              </a:rPr>
              <a:t>Белорусская наступательная операция «Багратион». Подвиги советских воинов</a:t>
            </a:r>
            <a:endParaRPr/>
          </a:p>
        </p:txBody>
      </p:sp>
      <p:sp>
        <p:nvSpPr>
          <p:cNvPr id="212" name="Google Shape;212;p13"/>
          <p:cNvSpPr txBox="1"/>
          <p:nvPr/>
        </p:nvSpPr>
        <p:spPr>
          <a:xfrm>
            <a:off x="4583831" y="6463219"/>
            <a:ext cx="2346276" cy="313141"/>
          </a:xfrm>
          <a:prstGeom prst="rect">
            <a:avLst/>
          </a:prstGeom>
          <a:noFill/>
          <a:ln>
            <a:noFill/>
          </a:ln>
          <a:effectLst>
            <a:outerShdw blurRad="57150" rotWithShape="0" algn="bl" dir="5400000" dist="19050">
              <a:srgbClr val="000000">
                <a:alpha val="50000"/>
              </a:srgbClr>
            </a:outerShdw>
          </a:effectLst>
        </p:spPr>
        <p:txBody>
          <a:bodyPr anchorCtr="0" anchor="t" bIns="45700" lIns="91425" spcFirstLastPara="1" rIns="91425" wrap="square" tIns="45700">
            <a:noAutofit/>
          </a:bodyPr>
          <a:lstStyle/>
          <a:p>
            <a:pPr indent="0" lvl="0" marL="0" marR="0" rtl="0" algn="l">
              <a:spcBef>
                <a:spcPts val="0"/>
              </a:spcBef>
              <a:spcAft>
                <a:spcPts val="0"/>
              </a:spcAft>
              <a:buClr>
                <a:schemeClr val="hlink"/>
              </a:buClr>
              <a:buSzPts val="1600"/>
              <a:buFont typeface="Noto Sans Symbols"/>
              <a:buNone/>
            </a:pPr>
            <a:r>
              <a:rPr b="0" lang="ru-RU" sz="1600">
                <a:solidFill>
                  <a:schemeClr val="dk2"/>
                </a:solidFill>
                <a:latin typeface="Cambria"/>
                <a:ea typeface="Cambria"/>
                <a:cs typeface="Cambria"/>
                <a:sym typeface="Cambria"/>
              </a:rPr>
              <a:t>Дмитрий Фроликов</a:t>
            </a:r>
            <a:endParaRPr b="0" sz="1600">
              <a:solidFill>
                <a:schemeClr val="dk2"/>
              </a:solidFill>
              <a:latin typeface="Cambria"/>
              <a:ea typeface="Cambria"/>
              <a:cs typeface="Cambria"/>
              <a:sym typeface="Cambria"/>
            </a:endParaRPr>
          </a:p>
        </p:txBody>
      </p:sp>
      <p:sp>
        <p:nvSpPr>
          <p:cNvPr id="213" name="Google Shape;213;p13"/>
          <p:cNvSpPr txBox="1"/>
          <p:nvPr/>
        </p:nvSpPr>
        <p:spPr>
          <a:xfrm>
            <a:off x="1271464" y="908720"/>
            <a:ext cx="10801200" cy="708787"/>
          </a:xfrm>
          <a:prstGeom prst="rect">
            <a:avLst/>
          </a:prstGeom>
          <a:noFill/>
          <a:ln>
            <a:noFill/>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chemeClr val="hlink"/>
              </a:buClr>
              <a:buSzPts val="1800"/>
              <a:buFont typeface="Noto Sans Symbols"/>
              <a:buNone/>
            </a:pPr>
            <a:r>
              <a:rPr b="0" lang="ru-RU" sz="1800">
                <a:solidFill>
                  <a:schemeClr val="dk2"/>
                </a:solidFill>
                <a:latin typeface="Cambria"/>
                <a:ea typeface="Cambria"/>
                <a:cs typeface="Cambria"/>
                <a:sym typeface="Cambria"/>
              </a:rPr>
              <a:t>Продолжая наступление, войска 3-го Белорусского фронта 3 июля 1944 г. освободили Минск. Первым в белорусскую столицу ворвался танк младшего лейтенанта Д.Фроликова 2-го гвардейского танко- вого корпуса под командованием генерал-майора  А.Бурдейного. </a:t>
            </a:r>
            <a:endParaRPr/>
          </a:p>
        </p:txBody>
      </p:sp>
      <p:sp>
        <p:nvSpPr>
          <p:cNvPr id="214" name="Google Shape;214;p13"/>
          <p:cNvSpPr txBox="1"/>
          <p:nvPr/>
        </p:nvSpPr>
        <p:spPr>
          <a:xfrm>
            <a:off x="5744416" y="6196280"/>
            <a:ext cx="2490292" cy="313141"/>
          </a:xfrm>
          <a:prstGeom prst="rect">
            <a:avLst/>
          </a:prstGeom>
          <a:noFill/>
          <a:ln>
            <a:noFill/>
          </a:ln>
          <a:effectLst>
            <a:outerShdw blurRad="57150" rotWithShape="0" algn="bl" dir="5400000" dist="19050">
              <a:srgbClr val="000000">
                <a:alpha val="50000"/>
              </a:srgbClr>
            </a:outerShdw>
          </a:effectLst>
        </p:spPr>
        <p:txBody>
          <a:bodyPr anchorCtr="0" anchor="t" bIns="45700" lIns="91425" spcFirstLastPara="1" rIns="91425" wrap="square" tIns="45700">
            <a:noAutofit/>
          </a:bodyPr>
          <a:lstStyle/>
          <a:p>
            <a:pPr indent="0" lvl="0" marL="0" marR="0" rtl="0" algn="r">
              <a:spcBef>
                <a:spcPts val="0"/>
              </a:spcBef>
              <a:spcAft>
                <a:spcPts val="0"/>
              </a:spcAft>
              <a:buClr>
                <a:schemeClr val="hlink"/>
              </a:buClr>
              <a:buSzPts val="1600"/>
              <a:buFont typeface="Noto Sans Symbols"/>
              <a:buNone/>
            </a:pPr>
            <a:r>
              <a:rPr b="0" lang="ru-RU" sz="1600">
                <a:solidFill>
                  <a:schemeClr val="dk2"/>
                </a:solidFill>
                <a:latin typeface="Cambria"/>
                <a:ea typeface="Cambria"/>
                <a:cs typeface="Cambria"/>
                <a:sym typeface="Cambria"/>
              </a:rPr>
              <a:t>Алексей Бурдейный</a:t>
            </a:r>
            <a:endParaRPr b="0" sz="1600">
              <a:solidFill>
                <a:schemeClr val="dk2"/>
              </a:solidFill>
              <a:latin typeface="Cambria"/>
              <a:ea typeface="Cambria"/>
              <a:cs typeface="Cambria"/>
              <a:sym typeface="Cambria"/>
            </a:endParaRPr>
          </a:p>
        </p:txBody>
      </p:sp>
      <p:pic>
        <p:nvPicPr>
          <p:cNvPr descr="http://www.warheroes.ru/content/images/heroes/GSS1941-45/Frolikov_DG.jpg" id="215" name="Google Shape;215;p13"/>
          <p:cNvPicPr preferRelativeResize="0"/>
          <p:nvPr/>
        </p:nvPicPr>
        <p:blipFill rotWithShape="1">
          <a:blip r:embed="rId4">
            <a:alphaModFix/>
          </a:blip>
          <a:srcRect b="0" l="0" r="0" t="0"/>
          <a:stretch/>
        </p:blipFill>
        <p:spPr>
          <a:xfrm>
            <a:off x="1275484" y="1738268"/>
            <a:ext cx="3308347" cy="5038092"/>
          </a:xfrm>
          <a:prstGeom prst="rect">
            <a:avLst/>
          </a:prstGeom>
          <a:noFill/>
          <a:ln>
            <a:noFill/>
          </a:ln>
          <a:effectLst>
            <a:outerShdw blurRad="292100" rotWithShape="0" algn="tl" dir="2700000" dist="139700">
              <a:srgbClr val="333333">
                <a:alpha val="64705"/>
              </a:srgbClr>
            </a:outerShdw>
          </a:effectLst>
        </p:spPr>
      </p:pic>
      <p:grpSp>
        <p:nvGrpSpPr>
          <p:cNvPr id="216" name="Google Shape;216;p13"/>
          <p:cNvGrpSpPr/>
          <p:nvPr/>
        </p:nvGrpSpPr>
        <p:grpSpPr>
          <a:xfrm>
            <a:off x="4076813" y="1662419"/>
            <a:ext cx="4107419" cy="3085751"/>
            <a:chOff x="2880187" y="1019275"/>
            <a:chExt cx="4905375" cy="4019550"/>
          </a:xfrm>
        </p:grpSpPr>
        <p:pic>
          <p:nvPicPr>
            <p:cNvPr id="217" name="Google Shape;217;p13"/>
            <p:cNvPicPr preferRelativeResize="0"/>
            <p:nvPr/>
          </p:nvPicPr>
          <p:blipFill rotWithShape="1">
            <a:blip r:embed="rId5">
              <a:alphaModFix/>
            </a:blip>
            <a:srcRect b="0" l="0" r="0" t="0"/>
            <a:stretch/>
          </p:blipFill>
          <p:spPr>
            <a:xfrm>
              <a:off x="2880187" y="1019275"/>
              <a:ext cx="4905375" cy="4019550"/>
            </a:xfrm>
            <a:prstGeom prst="rect">
              <a:avLst/>
            </a:prstGeom>
            <a:noFill/>
            <a:ln>
              <a:noFill/>
            </a:ln>
            <a:effectLst>
              <a:outerShdw blurRad="292100" rotWithShape="0" algn="tl" dir="2700000" dist="139700">
                <a:srgbClr val="333333">
                  <a:alpha val="64705"/>
                </a:srgbClr>
              </a:outerShdw>
            </a:effectLst>
          </p:spPr>
        </p:pic>
        <p:sp>
          <p:nvSpPr>
            <p:cNvPr id="218" name="Google Shape;218;p13"/>
            <p:cNvSpPr/>
            <p:nvPr/>
          </p:nvSpPr>
          <p:spPr>
            <a:xfrm>
              <a:off x="4427984" y="2924944"/>
              <a:ext cx="504056" cy="488323"/>
            </a:xfrm>
            <a:prstGeom prst="star5">
              <a:avLst>
                <a:gd fmla="val 19098" name="adj"/>
                <a:gd fmla="val 105146" name="hf"/>
                <a:gd fmla="val 110557" name="vf"/>
              </a:avLst>
            </a:prstGeom>
            <a:solidFill>
              <a:srgbClr val="FF0000"/>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id="219" name="Google Shape;219;p13"/>
          <p:cNvSpPr txBox="1"/>
          <p:nvPr/>
        </p:nvSpPr>
        <p:spPr>
          <a:xfrm>
            <a:off x="4076813" y="4806637"/>
            <a:ext cx="4107419" cy="313141"/>
          </a:xfrm>
          <a:prstGeom prst="rect">
            <a:avLst/>
          </a:prstGeom>
          <a:noFill/>
          <a:ln>
            <a:noFill/>
          </a:ln>
          <a:effectLst>
            <a:outerShdw blurRad="57150" rotWithShape="0" algn="bl" dir="5400000" dist="19050">
              <a:srgbClr val="000000">
                <a:alpha val="50000"/>
              </a:srgbClr>
            </a:outerShdw>
          </a:effectLst>
        </p:spPr>
        <p:txBody>
          <a:bodyPr anchorCtr="0" anchor="t" bIns="45700" lIns="91425" spcFirstLastPara="1" rIns="91425" wrap="square" tIns="45700">
            <a:noAutofit/>
          </a:bodyPr>
          <a:lstStyle/>
          <a:p>
            <a:pPr indent="0" lvl="0" marL="0" marR="0" rtl="0" algn="ctr">
              <a:spcBef>
                <a:spcPts val="0"/>
              </a:spcBef>
              <a:spcAft>
                <a:spcPts val="0"/>
              </a:spcAft>
              <a:buClr>
                <a:schemeClr val="hlink"/>
              </a:buClr>
              <a:buSzPts val="1600"/>
              <a:buFont typeface="Noto Sans Symbols"/>
              <a:buNone/>
            </a:pPr>
            <a:r>
              <a:rPr b="0" lang="ru-RU" sz="1600">
                <a:solidFill>
                  <a:schemeClr val="dk2"/>
                </a:solidFill>
                <a:latin typeface="Cambria"/>
                <a:ea typeface="Cambria"/>
                <a:cs typeface="Cambria"/>
                <a:sym typeface="Cambria"/>
              </a:rPr>
              <a:t>Освобождение Минска</a:t>
            </a:r>
            <a:endParaRPr b="0" sz="1600">
              <a:solidFill>
                <a:schemeClr val="dk2"/>
              </a:solidFill>
              <a:latin typeface="Cambria"/>
              <a:ea typeface="Cambria"/>
              <a:cs typeface="Cambria"/>
              <a:sym typeface="Cambria"/>
            </a:endParaRPr>
          </a:p>
        </p:txBody>
      </p:sp>
      <p:sp>
        <p:nvSpPr>
          <p:cNvPr id="220" name="Google Shape;220;p13"/>
          <p:cNvSpPr/>
          <p:nvPr/>
        </p:nvSpPr>
        <p:spPr>
          <a:xfrm>
            <a:off x="5439475" y="2756094"/>
            <a:ext cx="800541" cy="369280"/>
          </a:xfrm>
          <a:prstGeom prst="wedgeRectCallout">
            <a:avLst>
              <a:gd fmla="val -20833" name="adj1"/>
              <a:gd fmla="val 64836" name="adj2"/>
            </a:avLst>
          </a:prstGeom>
          <a:solidFill>
            <a:schemeClr val="lt1"/>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ru-RU" sz="1400">
                <a:solidFill>
                  <a:schemeClr val="dk2"/>
                </a:solidFill>
                <a:latin typeface="Cambria"/>
                <a:ea typeface="Cambria"/>
                <a:cs typeface="Cambria"/>
                <a:sym typeface="Cambria"/>
              </a:rPr>
              <a:t>Минск</a:t>
            </a:r>
            <a:endParaRPr b="1" sz="1400">
              <a:solidFill>
                <a:schemeClr val="dk2"/>
              </a:solidFill>
              <a:latin typeface="Cambria"/>
              <a:ea typeface="Cambria"/>
              <a:cs typeface="Cambria"/>
              <a:sym typeface="Cambria"/>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14"/>
          <p:cNvSpPr txBox="1"/>
          <p:nvPr>
            <p:ph type="title"/>
          </p:nvPr>
        </p:nvSpPr>
        <p:spPr>
          <a:xfrm>
            <a:off x="119336" y="44624"/>
            <a:ext cx="11953328" cy="720081"/>
          </a:xfrm>
          <a:prstGeom prst="rect">
            <a:avLst/>
          </a:prstGeom>
          <a:noFill/>
          <a:ln>
            <a:noFill/>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rtl="0" algn="l">
              <a:lnSpc>
                <a:spcPct val="93750"/>
              </a:lnSpc>
              <a:spcBef>
                <a:spcPts val="0"/>
              </a:spcBef>
              <a:spcAft>
                <a:spcPts val="0"/>
              </a:spcAft>
              <a:buNone/>
            </a:pPr>
            <a:r>
              <a:rPr lang="ru-RU">
                <a:latin typeface="Cambria"/>
                <a:ea typeface="Cambria"/>
                <a:cs typeface="Cambria"/>
                <a:sym typeface="Cambria"/>
              </a:rPr>
              <a:t>Белорусская наступательная операция «Багратион». Подвиги советских воинов</a:t>
            </a:r>
            <a:endParaRPr/>
          </a:p>
        </p:txBody>
      </p:sp>
      <p:sp>
        <p:nvSpPr>
          <p:cNvPr id="226" name="Google Shape;226;p14"/>
          <p:cNvSpPr txBox="1"/>
          <p:nvPr/>
        </p:nvSpPr>
        <p:spPr>
          <a:xfrm>
            <a:off x="1271464" y="908720"/>
            <a:ext cx="5976664" cy="3456384"/>
          </a:xfrm>
          <a:prstGeom prst="rect">
            <a:avLst/>
          </a:prstGeom>
          <a:noFill/>
          <a:ln>
            <a:noFill/>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chemeClr val="hlink"/>
              </a:buClr>
              <a:buSzPts val="1800"/>
              <a:buFont typeface="Noto Sans Symbols"/>
              <a:buNone/>
            </a:pPr>
            <a:r>
              <a:rPr b="0" lang="ru-RU" sz="1800">
                <a:solidFill>
                  <a:schemeClr val="dk2"/>
                </a:solidFill>
                <a:latin typeface="Cambria"/>
                <a:ea typeface="Cambria"/>
                <a:cs typeface="Cambria"/>
                <a:sym typeface="Cambria"/>
              </a:rPr>
              <a:t>В составе танкового взвода освобождал Минск уроже- нец Витебщины Игнатий Петрович Ан­тонов. В Вели- кую Отечественную войну он служил военным фельд- шером танкового батальона. Помогал раненым во вре- мя Сталинградской битвы, в боях под Прохоровкой и Курском. При освобождении Минска вражеский снаряд попал в его танк. После тяжёлого ранения И.П.Антонов вернулся на фронт. За годы войны он спас 128 раненых воинов. В послевоенные годы окончил Минский меди- цинский институт. Ему первому присвоено звание на- родного врача Беларуси. Он стал почётным граждани- ном Минска и Витебска. Главным в его жизни была по- мощь людям. Международный биографический центр в Кембридже включил И.П.Антонова в список  выдаю- щихся людей XX в.</a:t>
            </a:r>
            <a:endParaRPr/>
          </a:p>
        </p:txBody>
      </p:sp>
      <p:sp>
        <p:nvSpPr>
          <p:cNvPr id="227" name="Google Shape;227;p14"/>
          <p:cNvSpPr txBox="1"/>
          <p:nvPr/>
        </p:nvSpPr>
        <p:spPr>
          <a:xfrm>
            <a:off x="5231904" y="5805264"/>
            <a:ext cx="2490292" cy="313141"/>
          </a:xfrm>
          <a:prstGeom prst="rect">
            <a:avLst/>
          </a:prstGeom>
          <a:noFill/>
          <a:ln>
            <a:noFill/>
          </a:ln>
          <a:effectLst>
            <a:outerShdw blurRad="57150" rotWithShape="0" algn="bl" dir="5400000" dist="19050">
              <a:srgbClr val="000000">
                <a:alpha val="50000"/>
              </a:srgbClr>
            </a:outerShdw>
          </a:effectLst>
        </p:spPr>
        <p:txBody>
          <a:bodyPr anchorCtr="0" anchor="t" bIns="45700" lIns="91425" spcFirstLastPara="1" rIns="91425" wrap="square" tIns="45700">
            <a:noAutofit/>
          </a:bodyPr>
          <a:lstStyle/>
          <a:p>
            <a:pPr indent="0" lvl="0" marL="0" marR="0" rtl="0" algn="r">
              <a:spcBef>
                <a:spcPts val="0"/>
              </a:spcBef>
              <a:spcAft>
                <a:spcPts val="0"/>
              </a:spcAft>
              <a:buClr>
                <a:schemeClr val="hlink"/>
              </a:buClr>
              <a:buSzPts val="1600"/>
              <a:buFont typeface="Noto Sans Symbols"/>
              <a:buNone/>
            </a:pPr>
            <a:r>
              <a:rPr b="0" lang="ru-RU" sz="1600">
                <a:solidFill>
                  <a:schemeClr val="dk2"/>
                </a:solidFill>
                <a:latin typeface="Cambria"/>
                <a:ea typeface="Cambria"/>
                <a:cs typeface="Cambria"/>
                <a:sym typeface="Cambria"/>
              </a:rPr>
              <a:t>Игнатий Антонов</a:t>
            </a:r>
            <a:endParaRPr b="0" sz="1600">
              <a:solidFill>
                <a:schemeClr val="dk2"/>
              </a:solidFill>
              <a:latin typeface="Cambria"/>
              <a:ea typeface="Cambria"/>
              <a:cs typeface="Cambria"/>
              <a:sym typeface="Cambria"/>
            </a:endParaRPr>
          </a:p>
        </p:txBody>
      </p:sp>
      <p:pic>
        <p:nvPicPr>
          <p:cNvPr id="228" name="Google Shape;228;p14"/>
          <p:cNvPicPr preferRelativeResize="0"/>
          <p:nvPr/>
        </p:nvPicPr>
        <p:blipFill rotWithShape="1">
          <a:blip r:embed="rId3">
            <a:alphaModFix/>
          </a:blip>
          <a:srcRect b="0" l="0" r="0" t="0"/>
          <a:stretch/>
        </p:blipFill>
        <p:spPr>
          <a:xfrm>
            <a:off x="7176121" y="884524"/>
            <a:ext cx="4896544" cy="5784856"/>
          </a:xfrm>
          <a:prstGeom prst="rect">
            <a:avLst/>
          </a:prstGeom>
          <a:noFill/>
          <a:ln>
            <a:noFill/>
          </a:ln>
          <a:effectLst>
            <a:outerShdw blurRad="292100" rotWithShape="0" algn="tl" dir="2700000" dist="139700">
              <a:srgbClr val="333333">
                <a:alpha val="64705"/>
              </a:srgbClr>
            </a:outerShdw>
          </a:effectLst>
        </p:spPr>
      </p:pic>
    </p:spTree>
  </p:cSld>
  <p:clrMapOvr>
    <a:masterClrMapping/>
  </p:clrMapOvr>
  <mc:AlternateContent>
    <mc:Choice Requires="p14">
      <p:transition spd="slow" p14:dur="700">
        <p:fad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15"/>
          <p:cNvSpPr txBox="1"/>
          <p:nvPr>
            <p:ph type="title"/>
          </p:nvPr>
        </p:nvSpPr>
        <p:spPr>
          <a:xfrm>
            <a:off x="119336" y="44624"/>
            <a:ext cx="11953328" cy="720081"/>
          </a:xfrm>
          <a:prstGeom prst="rect">
            <a:avLst/>
          </a:prstGeom>
          <a:noFill/>
          <a:ln>
            <a:noFill/>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rtl="0" algn="l">
              <a:lnSpc>
                <a:spcPct val="93750"/>
              </a:lnSpc>
              <a:spcBef>
                <a:spcPts val="0"/>
              </a:spcBef>
              <a:spcAft>
                <a:spcPts val="0"/>
              </a:spcAft>
              <a:buNone/>
            </a:pPr>
            <a:r>
              <a:rPr lang="ru-RU">
                <a:latin typeface="Cambria"/>
                <a:ea typeface="Cambria"/>
                <a:cs typeface="Cambria"/>
                <a:sym typeface="Cambria"/>
              </a:rPr>
              <a:t>Белорусская наступательная операция «Багратион». Подвиги советских воинов</a:t>
            </a:r>
            <a:endParaRPr/>
          </a:p>
        </p:txBody>
      </p:sp>
      <p:sp>
        <p:nvSpPr>
          <p:cNvPr id="234" name="Google Shape;234;p15"/>
          <p:cNvSpPr txBox="1"/>
          <p:nvPr/>
        </p:nvSpPr>
        <p:spPr>
          <a:xfrm>
            <a:off x="1271464" y="908720"/>
            <a:ext cx="10801200" cy="1008112"/>
          </a:xfrm>
          <a:prstGeom prst="rect">
            <a:avLst/>
          </a:prstGeom>
          <a:noFill/>
          <a:ln>
            <a:noFill/>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chemeClr val="hlink"/>
              </a:buClr>
              <a:buSzPts val="1800"/>
              <a:buFont typeface="Noto Sans Symbols"/>
              <a:buNone/>
            </a:pPr>
            <a:r>
              <a:rPr b="0" lang="ru-RU" sz="1800">
                <a:solidFill>
                  <a:schemeClr val="dk2"/>
                </a:solidFill>
                <a:latin typeface="Cambria"/>
                <a:ea typeface="Cambria"/>
                <a:cs typeface="Cambria"/>
                <a:sym typeface="Cambria"/>
              </a:rPr>
              <a:t>Вслед за танками в бой за освобождение Минска двинулись солдаты и офицеры общевойсковых ар- мий. Во второй половине дня 3 июля 1944 г. В Минске не осталось ни одного вражеского солдата. На восток от Минска в «котёл» попала 105-тысячная группировка германских войск. 11 июля 1944 г. она перестала существовать.</a:t>
            </a:r>
            <a:endParaRPr/>
          </a:p>
        </p:txBody>
      </p:sp>
      <p:sp>
        <p:nvSpPr>
          <p:cNvPr id="235" name="Google Shape;235;p15"/>
          <p:cNvSpPr txBox="1"/>
          <p:nvPr/>
        </p:nvSpPr>
        <p:spPr>
          <a:xfrm>
            <a:off x="3643313" y="6161214"/>
            <a:ext cx="4905374" cy="313141"/>
          </a:xfrm>
          <a:prstGeom prst="rect">
            <a:avLst/>
          </a:prstGeom>
          <a:noFill/>
          <a:ln>
            <a:noFill/>
          </a:ln>
          <a:effectLst>
            <a:outerShdw blurRad="57150" rotWithShape="0" algn="bl" dir="5400000" dist="19050">
              <a:srgbClr val="000000">
                <a:alpha val="50000"/>
              </a:srgbClr>
            </a:outerShdw>
          </a:effectLst>
        </p:spPr>
        <p:txBody>
          <a:bodyPr anchorCtr="0" anchor="t" bIns="45700" lIns="91425" spcFirstLastPara="1" rIns="91425" wrap="square" tIns="45700">
            <a:noAutofit/>
          </a:bodyPr>
          <a:lstStyle/>
          <a:p>
            <a:pPr indent="0" lvl="0" marL="0" marR="0" rtl="0" algn="ctr">
              <a:spcBef>
                <a:spcPts val="0"/>
              </a:spcBef>
              <a:spcAft>
                <a:spcPts val="0"/>
              </a:spcAft>
              <a:buClr>
                <a:schemeClr val="hlink"/>
              </a:buClr>
              <a:buSzPts val="1600"/>
              <a:buFont typeface="Noto Sans Symbols"/>
              <a:buNone/>
            </a:pPr>
            <a:r>
              <a:rPr b="0" lang="ru-RU" sz="1600">
                <a:solidFill>
                  <a:schemeClr val="dk2"/>
                </a:solidFill>
                <a:latin typeface="Cambria"/>
                <a:ea typeface="Cambria"/>
                <a:cs typeface="Cambria"/>
                <a:sym typeface="Cambria"/>
              </a:rPr>
              <a:t>Освобождение Минска</a:t>
            </a:r>
            <a:endParaRPr b="0" sz="1600">
              <a:solidFill>
                <a:schemeClr val="dk2"/>
              </a:solidFill>
              <a:latin typeface="Cambria"/>
              <a:ea typeface="Cambria"/>
              <a:cs typeface="Cambria"/>
              <a:sym typeface="Cambria"/>
            </a:endParaRPr>
          </a:p>
        </p:txBody>
      </p:sp>
      <p:grpSp>
        <p:nvGrpSpPr>
          <p:cNvPr id="236" name="Google Shape;236;p15"/>
          <p:cNvGrpSpPr/>
          <p:nvPr/>
        </p:nvGrpSpPr>
        <p:grpSpPr>
          <a:xfrm>
            <a:off x="3643312" y="2085046"/>
            <a:ext cx="4905375" cy="4019550"/>
            <a:chOff x="3203848" y="1052736"/>
            <a:chExt cx="4905375" cy="4019550"/>
          </a:xfrm>
        </p:grpSpPr>
        <p:pic>
          <p:nvPicPr>
            <p:cNvPr id="237" name="Google Shape;237;p15"/>
            <p:cNvPicPr preferRelativeResize="0"/>
            <p:nvPr/>
          </p:nvPicPr>
          <p:blipFill rotWithShape="1">
            <a:blip r:embed="rId3">
              <a:alphaModFix/>
            </a:blip>
            <a:srcRect b="0" l="0" r="0" t="0"/>
            <a:stretch/>
          </p:blipFill>
          <p:spPr>
            <a:xfrm>
              <a:off x="3203848" y="1052736"/>
              <a:ext cx="4905375" cy="4019550"/>
            </a:xfrm>
            <a:prstGeom prst="rect">
              <a:avLst/>
            </a:prstGeom>
            <a:noFill/>
            <a:ln>
              <a:noFill/>
            </a:ln>
            <a:effectLst>
              <a:outerShdw blurRad="292100" rotWithShape="0" algn="tl" dir="2700000" dist="139700">
                <a:srgbClr val="333333">
                  <a:alpha val="64705"/>
                </a:srgbClr>
              </a:outerShdw>
            </a:effectLst>
          </p:spPr>
        </p:pic>
        <p:sp>
          <p:nvSpPr>
            <p:cNvPr id="238" name="Google Shape;238;p15"/>
            <p:cNvSpPr/>
            <p:nvPr/>
          </p:nvSpPr>
          <p:spPr>
            <a:xfrm>
              <a:off x="4427984" y="2924944"/>
              <a:ext cx="504056" cy="488323"/>
            </a:xfrm>
            <a:prstGeom prst="star5">
              <a:avLst>
                <a:gd fmla="val 19098" name="adj"/>
                <a:gd fmla="val 105146" name="hf"/>
                <a:gd fmla="val 110557" name="vf"/>
              </a:avLst>
            </a:prstGeom>
            <a:solidFill>
              <a:srgbClr val="FF0000"/>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id="239" name="Google Shape;239;p15"/>
          <p:cNvSpPr/>
          <p:nvPr/>
        </p:nvSpPr>
        <p:spPr>
          <a:xfrm>
            <a:off x="4971233" y="3669743"/>
            <a:ext cx="800541" cy="369280"/>
          </a:xfrm>
          <a:prstGeom prst="wedgeRectCallout">
            <a:avLst>
              <a:gd fmla="val -20833" name="adj1"/>
              <a:gd fmla="val 64836" name="adj2"/>
            </a:avLst>
          </a:prstGeom>
          <a:solidFill>
            <a:schemeClr val="lt1"/>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ru-RU" sz="1400">
                <a:solidFill>
                  <a:schemeClr val="dk2"/>
                </a:solidFill>
                <a:latin typeface="Cambria"/>
                <a:ea typeface="Cambria"/>
                <a:cs typeface="Cambria"/>
                <a:sym typeface="Cambria"/>
              </a:rPr>
              <a:t>Минск</a:t>
            </a:r>
            <a:endParaRPr b="1" sz="1400">
              <a:solidFill>
                <a:schemeClr val="dk2"/>
              </a:solidFill>
              <a:latin typeface="Cambria"/>
              <a:ea typeface="Cambria"/>
              <a:cs typeface="Cambria"/>
              <a:sym typeface="Cambria"/>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pic>
        <p:nvPicPr>
          <p:cNvPr descr="http://static1.repo.aif.ru/1/b5/383398/0b41093d0bd4f7f68770400326d5aea1.jpg" id="244" name="Google Shape;244;p16"/>
          <p:cNvPicPr preferRelativeResize="0"/>
          <p:nvPr/>
        </p:nvPicPr>
        <p:blipFill rotWithShape="1">
          <a:blip r:embed="rId3">
            <a:alphaModFix/>
          </a:blip>
          <a:srcRect b="0" l="0" r="0" t="0"/>
          <a:stretch/>
        </p:blipFill>
        <p:spPr>
          <a:xfrm>
            <a:off x="1271464" y="620688"/>
            <a:ext cx="3960440" cy="6156125"/>
          </a:xfrm>
          <a:prstGeom prst="rect">
            <a:avLst/>
          </a:prstGeom>
          <a:noFill/>
          <a:ln>
            <a:noFill/>
          </a:ln>
          <a:effectLst>
            <a:outerShdw blurRad="292100" rotWithShape="0" algn="tl" dir="2700000" dist="139700">
              <a:srgbClr val="333333">
                <a:alpha val="64705"/>
              </a:srgbClr>
            </a:outerShdw>
          </a:effectLst>
        </p:spPr>
      </p:pic>
      <p:sp>
        <p:nvSpPr>
          <p:cNvPr id="245" name="Google Shape;245;p16"/>
          <p:cNvSpPr txBox="1"/>
          <p:nvPr>
            <p:ph type="title"/>
          </p:nvPr>
        </p:nvSpPr>
        <p:spPr>
          <a:xfrm>
            <a:off x="119336" y="44624"/>
            <a:ext cx="11953328" cy="720081"/>
          </a:xfrm>
          <a:prstGeom prst="rect">
            <a:avLst/>
          </a:prstGeom>
          <a:noFill/>
          <a:ln>
            <a:noFill/>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rtl="0" algn="l">
              <a:lnSpc>
                <a:spcPct val="93750"/>
              </a:lnSpc>
              <a:spcBef>
                <a:spcPts val="0"/>
              </a:spcBef>
              <a:spcAft>
                <a:spcPts val="0"/>
              </a:spcAft>
              <a:buNone/>
            </a:pPr>
            <a:r>
              <a:rPr lang="ru-RU">
                <a:latin typeface="Cambria"/>
                <a:ea typeface="Cambria"/>
                <a:cs typeface="Cambria"/>
                <a:sym typeface="Cambria"/>
              </a:rPr>
              <a:t>Белорусская наступательная операция «Багратион». Подвиги советских воинов</a:t>
            </a:r>
            <a:endParaRPr/>
          </a:p>
        </p:txBody>
      </p:sp>
      <p:sp>
        <p:nvSpPr>
          <p:cNvPr id="246" name="Google Shape;246;p16"/>
          <p:cNvSpPr txBox="1"/>
          <p:nvPr/>
        </p:nvSpPr>
        <p:spPr>
          <a:xfrm>
            <a:off x="4295800" y="908720"/>
            <a:ext cx="7776864" cy="1872208"/>
          </a:xfrm>
          <a:prstGeom prst="rect">
            <a:avLst/>
          </a:prstGeom>
          <a:noFill/>
          <a:ln>
            <a:noFill/>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chemeClr val="hlink"/>
              </a:buClr>
              <a:buSzPts val="1800"/>
              <a:buFont typeface="Noto Sans Symbols"/>
              <a:buNone/>
            </a:pPr>
            <a:r>
              <a:rPr b="0" lang="ru-RU" sz="1800">
                <a:solidFill>
                  <a:schemeClr val="dk2"/>
                </a:solidFill>
                <a:latin typeface="Cambria"/>
                <a:ea typeface="Cambria"/>
                <a:cs typeface="Cambria"/>
                <a:sym typeface="Cambria"/>
              </a:rPr>
              <a:t>Вместе с Красной Армией в операции «Багратион» участвовали солдаты и офицеры 1-й польской пехотной дивизии имени Тадеуша Костюшко. Она была сформирована на территории СССР по инициативе Союза польских патриотов. Героический путь дивизии начался в октябре 1943 г. в битве под деревней Ленино (недалеко от Горок Могилёвской облас- ти). Теперь там создан музей советско-польского боевого содружества. Троим участникам этого сражения было присвоено звание Героя Совет- ского Союза.</a:t>
            </a:r>
            <a:endParaRPr/>
          </a:p>
        </p:txBody>
      </p:sp>
      <p:sp>
        <p:nvSpPr>
          <p:cNvPr id="247" name="Google Shape;247;p16"/>
          <p:cNvSpPr txBox="1"/>
          <p:nvPr/>
        </p:nvSpPr>
        <p:spPr>
          <a:xfrm>
            <a:off x="4007768" y="3371386"/>
            <a:ext cx="2740719" cy="856902"/>
          </a:xfrm>
          <a:prstGeom prst="rect">
            <a:avLst/>
          </a:prstGeom>
          <a:noFill/>
          <a:ln>
            <a:noFill/>
          </a:ln>
          <a:effectLst>
            <a:outerShdw blurRad="57150" rotWithShape="0" algn="bl" dir="5400000" dist="19050">
              <a:srgbClr val="000000">
                <a:alpha val="50000"/>
              </a:srgbClr>
            </a:outerShdw>
          </a:effectLst>
        </p:spPr>
        <p:txBody>
          <a:bodyPr anchorCtr="0" anchor="t" bIns="45700" lIns="91425" spcFirstLastPara="1" rIns="91425" wrap="square" tIns="45700">
            <a:noAutofit/>
          </a:bodyPr>
          <a:lstStyle/>
          <a:p>
            <a:pPr indent="0" lvl="0" marL="0" marR="0" rtl="0" algn="l">
              <a:spcBef>
                <a:spcPts val="0"/>
              </a:spcBef>
              <a:spcAft>
                <a:spcPts val="0"/>
              </a:spcAft>
              <a:buClr>
                <a:schemeClr val="hlink"/>
              </a:buClr>
              <a:buSzPts val="1600"/>
              <a:buFont typeface="Noto Sans Symbols"/>
              <a:buNone/>
            </a:pPr>
            <a:r>
              <a:rPr b="0" lang="ru-RU" sz="1600">
                <a:solidFill>
                  <a:schemeClr val="dk2"/>
                </a:solidFill>
                <a:latin typeface="Cambria"/>
                <a:ea typeface="Cambria"/>
                <a:cs typeface="Cambria"/>
                <a:sym typeface="Cambria"/>
              </a:rPr>
              <a:t>Зигмунд Берлинг, командир польской дивизии им. Т.Костюшко</a:t>
            </a:r>
            <a:endParaRPr b="0" sz="1600">
              <a:solidFill>
                <a:schemeClr val="dk2"/>
              </a:solidFill>
              <a:latin typeface="Cambria"/>
              <a:ea typeface="Cambria"/>
              <a:cs typeface="Cambria"/>
              <a:sym typeface="Cambria"/>
            </a:endParaRPr>
          </a:p>
        </p:txBody>
      </p:sp>
      <p:pic>
        <p:nvPicPr>
          <p:cNvPr descr="https://img-fotki.yandex.ru/get/6206/9772125.db/0_7640a_4b0d7efe_orig" id="248" name="Google Shape;248;p16"/>
          <p:cNvPicPr preferRelativeResize="0"/>
          <p:nvPr/>
        </p:nvPicPr>
        <p:blipFill rotWithShape="1">
          <a:blip r:embed="rId4">
            <a:alphaModFix/>
          </a:blip>
          <a:srcRect b="5387" l="0" r="0" t="0"/>
          <a:stretch/>
        </p:blipFill>
        <p:spPr>
          <a:xfrm>
            <a:off x="7032104" y="2830705"/>
            <a:ext cx="4979020" cy="3533116"/>
          </a:xfrm>
          <a:prstGeom prst="rect">
            <a:avLst/>
          </a:prstGeom>
          <a:noFill/>
          <a:ln>
            <a:noFill/>
          </a:ln>
          <a:effectLst>
            <a:outerShdw blurRad="292100" rotWithShape="0" algn="tl" dir="2700000" dist="139700">
              <a:srgbClr val="333333">
                <a:alpha val="64705"/>
              </a:srgbClr>
            </a:outerShdw>
          </a:effectLst>
        </p:spPr>
      </p:pic>
      <p:sp>
        <p:nvSpPr>
          <p:cNvPr id="249" name="Google Shape;249;p16"/>
          <p:cNvSpPr txBox="1"/>
          <p:nvPr/>
        </p:nvSpPr>
        <p:spPr>
          <a:xfrm>
            <a:off x="7032104" y="6413598"/>
            <a:ext cx="4979020" cy="363215"/>
          </a:xfrm>
          <a:prstGeom prst="rect">
            <a:avLst/>
          </a:prstGeom>
          <a:noFill/>
          <a:ln>
            <a:noFill/>
          </a:ln>
          <a:effectLst>
            <a:outerShdw blurRad="57150" rotWithShape="0" algn="bl" dir="5400000" dist="19050">
              <a:srgbClr val="000000">
                <a:alpha val="50000"/>
              </a:srgbClr>
            </a:outerShdw>
          </a:effectLst>
        </p:spPr>
        <p:txBody>
          <a:bodyPr anchorCtr="0" anchor="t" bIns="45700" lIns="91425" spcFirstLastPara="1" rIns="91425" wrap="square" tIns="45700">
            <a:noAutofit/>
          </a:bodyPr>
          <a:lstStyle/>
          <a:p>
            <a:pPr indent="0" lvl="0" marL="0" marR="0" rtl="0" algn="ctr">
              <a:spcBef>
                <a:spcPts val="0"/>
              </a:spcBef>
              <a:spcAft>
                <a:spcPts val="0"/>
              </a:spcAft>
              <a:buClr>
                <a:schemeClr val="hlink"/>
              </a:buClr>
              <a:buSzPts val="1600"/>
              <a:buFont typeface="Noto Sans Symbols"/>
              <a:buNone/>
            </a:pPr>
            <a:r>
              <a:rPr b="0" lang="ru-RU" sz="1600">
                <a:solidFill>
                  <a:schemeClr val="dk2"/>
                </a:solidFill>
                <a:latin typeface="Cambria"/>
                <a:ea typeface="Cambria"/>
                <a:cs typeface="Cambria"/>
                <a:sym typeface="Cambria"/>
              </a:rPr>
              <a:t>Музей советско-польской дружбы у д. Ленино</a:t>
            </a:r>
            <a:endParaRPr b="0" sz="1600">
              <a:solidFill>
                <a:schemeClr val="dk2"/>
              </a:solidFill>
              <a:latin typeface="Cambria"/>
              <a:ea typeface="Cambria"/>
              <a:cs typeface="Cambria"/>
              <a:sym typeface="Cambria"/>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pic>
        <p:nvPicPr>
          <p:cNvPr id="254" name="Google Shape;254;p17"/>
          <p:cNvPicPr preferRelativeResize="0"/>
          <p:nvPr/>
        </p:nvPicPr>
        <p:blipFill rotWithShape="1">
          <a:blip r:embed="rId3">
            <a:alphaModFix/>
          </a:blip>
          <a:srcRect b="0" l="0" r="0" t="0"/>
          <a:stretch/>
        </p:blipFill>
        <p:spPr>
          <a:xfrm>
            <a:off x="1271464" y="801285"/>
            <a:ext cx="4214181" cy="5997104"/>
          </a:xfrm>
          <a:prstGeom prst="rect">
            <a:avLst/>
          </a:prstGeom>
          <a:noFill/>
          <a:ln>
            <a:noFill/>
          </a:ln>
          <a:effectLst>
            <a:outerShdw blurRad="292100" rotWithShape="0" algn="tl" dir="2700000" dist="139700">
              <a:srgbClr val="333333">
                <a:alpha val="64705"/>
              </a:srgbClr>
            </a:outerShdw>
          </a:effectLst>
        </p:spPr>
      </p:pic>
      <p:sp>
        <p:nvSpPr>
          <p:cNvPr id="255" name="Google Shape;255;p17"/>
          <p:cNvSpPr txBox="1"/>
          <p:nvPr>
            <p:ph type="title"/>
          </p:nvPr>
        </p:nvSpPr>
        <p:spPr>
          <a:xfrm>
            <a:off x="119336" y="44624"/>
            <a:ext cx="11953328" cy="720081"/>
          </a:xfrm>
          <a:prstGeom prst="rect">
            <a:avLst/>
          </a:prstGeom>
          <a:noFill/>
          <a:ln>
            <a:noFill/>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rtl="0" algn="l">
              <a:lnSpc>
                <a:spcPct val="93750"/>
              </a:lnSpc>
              <a:spcBef>
                <a:spcPts val="0"/>
              </a:spcBef>
              <a:spcAft>
                <a:spcPts val="0"/>
              </a:spcAft>
              <a:buNone/>
            </a:pPr>
            <a:r>
              <a:rPr lang="ru-RU">
                <a:latin typeface="Cambria"/>
                <a:ea typeface="Cambria"/>
                <a:cs typeface="Cambria"/>
                <a:sym typeface="Cambria"/>
              </a:rPr>
              <a:t>Белорусская наступательная операция «Багратион». Подвиги советских воинов</a:t>
            </a:r>
            <a:endParaRPr/>
          </a:p>
        </p:txBody>
      </p:sp>
      <p:sp>
        <p:nvSpPr>
          <p:cNvPr id="256" name="Google Shape;256;p17"/>
          <p:cNvSpPr txBox="1"/>
          <p:nvPr/>
        </p:nvSpPr>
        <p:spPr>
          <a:xfrm>
            <a:off x="4799856" y="908720"/>
            <a:ext cx="7272808" cy="2736304"/>
          </a:xfrm>
          <a:prstGeom prst="rect">
            <a:avLst/>
          </a:prstGeom>
          <a:noFill/>
          <a:ln>
            <a:noFill/>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chemeClr val="hlink"/>
              </a:buClr>
              <a:buSzPts val="1800"/>
              <a:buFont typeface="Noto Sans Symbols"/>
              <a:buNone/>
            </a:pPr>
            <a:r>
              <a:rPr b="0" lang="ru-RU" sz="1800">
                <a:solidFill>
                  <a:schemeClr val="dk2"/>
                </a:solidFill>
                <a:latin typeface="Cambria"/>
                <a:ea typeface="Cambria"/>
                <a:cs typeface="Cambria"/>
                <a:sym typeface="Cambria"/>
              </a:rPr>
              <a:t>В  освобождении Беларуси участвовали летчики-добровольцы французского истребительного авиаполка «Нормандия-Неман». Нормандия - это французская провинция, наиболее пострадавшая от  германской оккупации, а вторая часть названия полка связана с участием в боях близ Немана. На подаренных им советских  самолё- тах французские лётчики летом 1945 г. вернулись на родину. Чет- веро из них были удостоены звания Героя Советского Союза. В 2018 г. указом Президента Республики Беларусь последний из живых бойцов полка (авиамеханик) награждён орденом Почёта за значи- тельный личный вклад в освобождение Беларуси, дело укрепления мира, дружеских отношений и единства народов Беларуси и Фран- ции.</a:t>
            </a:r>
            <a:endParaRPr/>
          </a:p>
        </p:txBody>
      </p:sp>
      <p:sp>
        <p:nvSpPr>
          <p:cNvPr id="257" name="Google Shape;257;p17"/>
          <p:cNvSpPr txBox="1"/>
          <p:nvPr/>
        </p:nvSpPr>
        <p:spPr>
          <a:xfrm>
            <a:off x="5480049" y="6237312"/>
            <a:ext cx="3928319" cy="583646"/>
          </a:xfrm>
          <a:prstGeom prst="rect">
            <a:avLst/>
          </a:prstGeom>
          <a:noFill/>
          <a:ln>
            <a:noFill/>
          </a:ln>
          <a:effectLst>
            <a:outerShdw blurRad="57150" rotWithShape="0" algn="bl" dir="5400000" dist="19050">
              <a:srgbClr val="000000">
                <a:alpha val="50000"/>
              </a:srgbClr>
            </a:outerShdw>
          </a:effectLst>
        </p:spPr>
        <p:txBody>
          <a:bodyPr anchorCtr="0" anchor="t" bIns="45700" lIns="91425" spcFirstLastPara="1" rIns="91425" wrap="square" tIns="45700">
            <a:noAutofit/>
          </a:bodyPr>
          <a:lstStyle/>
          <a:p>
            <a:pPr indent="0" lvl="0" marL="0" marR="0" rtl="0" algn="l">
              <a:spcBef>
                <a:spcPts val="0"/>
              </a:spcBef>
              <a:spcAft>
                <a:spcPts val="0"/>
              </a:spcAft>
              <a:buClr>
                <a:schemeClr val="hlink"/>
              </a:buClr>
              <a:buSzPts val="1600"/>
              <a:buFont typeface="Noto Sans Symbols"/>
              <a:buNone/>
            </a:pPr>
            <a:r>
              <a:rPr b="0" lang="ru-RU" sz="1600">
                <a:solidFill>
                  <a:schemeClr val="dk2"/>
                </a:solidFill>
                <a:latin typeface="Cambria"/>
                <a:ea typeface="Cambria"/>
                <a:cs typeface="Cambria"/>
                <a:sym typeface="Cambria"/>
              </a:rPr>
              <a:t>Пьер Пуйяд, командир полка «Нормандия-Неман» в 1943-1944 гг.</a:t>
            </a:r>
            <a:endParaRPr b="0" sz="1600">
              <a:solidFill>
                <a:schemeClr val="dk2"/>
              </a:solidFill>
              <a:latin typeface="Cambria"/>
              <a:ea typeface="Cambria"/>
              <a:cs typeface="Cambria"/>
              <a:sym typeface="Cambria"/>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18"/>
          <p:cNvSpPr txBox="1"/>
          <p:nvPr>
            <p:ph type="title"/>
          </p:nvPr>
        </p:nvSpPr>
        <p:spPr>
          <a:xfrm>
            <a:off x="119336" y="44624"/>
            <a:ext cx="11953328" cy="720081"/>
          </a:xfrm>
          <a:prstGeom prst="rect">
            <a:avLst/>
          </a:prstGeom>
          <a:noFill/>
          <a:ln>
            <a:noFill/>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rtl="0" algn="l">
              <a:lnSpc>
                <a:spcPct val="93750"/>
              </a:lnSpc>
              <a:spcBef>
                <a:spcPts val="0"/>
              </a:spcBef>
              <a:spcAft>
                <a:spcPts val="0"/>
              </a:spcAft>
              <a:buNone/>
            </a:pPr>
            <a:r>
              <a:rPr lang="ru-RU">
                <a:latin typeface="Cambria"/>
                <a:ea typeface="Cambria"/>
                <a:cs typeface="Cambria"/>
                <a:sym typeface="Cambria"/>
              </a:rPr>
              <a:t>Белорусская наступательная операция «Багратион». Подвиги советских воинов</a:t>
            </a:r>
            <a:endParaRPr/>
          </a:p>
        </p:txBody>
      </p:sp>
      <p:sp>
        <p:nvSpPr>
          <p:cNvPr id="263" name="Google Shape;263;p18"/>
          <p:cNvSpPr txBox="1"/>
          <p:nvPr/>
        </p:nvSpPr>
        <p:spPr>
          <a:xfrm>
            <a:off x="2639616" y="6430575"/>
            <a:ext cx="2346276" cy="313141"/>
          </a:xfrm>
          <a:prstGeom prst="rect">
            <a:avLst/>
          </a:prstGeom>
          <a:noFill/>
          <a:ln>
            <a:noFill/>
          </a:ln>
          <a:effectLst>
            <a:outerShdw blurRad="57150" rotWithShape="0" algn="bl" dir="5400000" dist="19050">
              <a:srgbClr val="000000">
                <a:alpha val="50000"/>
              </a:srgbClr>
            </a:outerShdw>
          </a:effectLst>
        </p:spPr>
        <p:txBody>
          <a:bodyPr anchorCtr="0" anchor="t" bIns="45700" lIns="91425" spcFirstLastPara="1" rIns="91425" wrap="square" tIns="45700">
            <a:noAutofit/>
          </a:bodyPr>
          <a:lstStyle/>
          <a:p>
            <a:pPr indent="0" lvl="0" marL="0" marR="0" rtl="0" algn="r">
              <a:spcBef>
                <a:spcPts val="0"/>
              </a:spcBef>
              <a:spcAft>
                <a:spcPts val="0"/>
              </a:spcAft>
              <a:buClr>
                <a:schemeClr val="hlink"/>
              </a:buClr>
              <a:buSzPts val="1600"/>
              <a:buFont typeface="Noto Sans Symbols"/>
              <a:buNone/>
            </a:pPr>
            <a:r>
              <a:rPr b="0" lang="ru-RU" sz="1600">
                <a:solidFill>
                  <a:schemeClr val="dk2"/>
                </a:solidFill>
                <a:latin typeface="Cambria"/>
                <a:ea typeface="Cambria"/>
                <a:cs typeface="Cambria"/>
                <a:sym typeface="Cambria"/>
              </a:rPr>
              <a:t>Операция «Багратион»</a:t>
            </a:r>
            <a:endParaRPr/>
          </a:p>
        </p:txBody>
      </p:sp>
      <p:sp>
        <p:nvSpPr>
          <p:cNvPr id="264" name="Google Shape;264;p18"/>
          <p:cNvSpPr txBox="1"/>
          <p:nvPr/>
        </p:nvSpPr>
        <p:spPr>
          <a:xfrm>
            <a:off x="1214141" y="885862"/>
            <a:ext cx="3729731" cy="1823058"/>
          </a:xfrm>
          <a:prstGeom prst="rect">
            <a:avLst/>
          </a:prstGeom>
          <a:noFill/>
          <a:ln>
            <a:noFill/>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chemeClr val="hlink"/>
              </a:buClr>
              <a:buSzPts val="1800"/>
              <a:buFont typeface="Noto Sans Symbols"/>
              <a:buNone/>
            </a:pPr>
            <a:r>
              <a:rPr b="0" lang="ru-RU" sz="1800">
                <a:solidFill>
                  <a:schemeClr val="dk2"/>
                </a:solidFill>
                <a:latin typeface="Cambria"/>
                <a:ea typeface="Cambria"/>
                <a:cs typeface="Cambria"/>
                <a:sym typeface="Cambria"/>
              </a:rPr>
              <a:t>С 5 июля по 29 августа 1944 г. осуществлялся второй этап воен- ной операции «Багратион». Со- ветские войска 16 июля 1944 г. освободили Гродно, а 28 июля - Брест. Оккупанты были пол- ностью изгнаны с белорусской земли.</a:t>
            </a:r>
            <a:endParaRPr/>
          </a:p>
        </p:txBody>
      </p:sp>
      <p:pic>
        <p:nvPicPr>
          <p:cNvPr id="265" name="Google Shape;265;p18"/>
          <p:cNvPicPr preferRelativeResize="0"/>
          <p:nvPr/>
        </p:nvPicPr>
        <p:blipFill rotWithShape="1">
          <a:blip r:embed="rId3">
            <a:alphaModFix/>
          </a:blip>
          <a:srcRect b="7550" l="1970" r="23122" t="5473"/>
          <a:stretch/>
        </p:blipFill>
        <p:spPr>
          <a:xfrm>
            <a:off x="4985892" y="885862"/>
            <a:ext cx="7049599" cy="5857854"/>
          </a:xfrm>
          <a:prstGeom prst="rect">
            <a:avLst/>
          </a:prstGeom>
          <a:noFill/>
          <a:ln>
            <a:noFill/>
          </a:ln>
          <a:effectLst>
            <a:outerShdw blurRad="292100" rotWithShape="0" algn="tl" dir="2700000" dist="139700">
              <a:srgbClr val="333333">
                <a:alpha val="64705"/>
              </a:srgbClr>
            </a:outerShdw>
          </a:effectLst>
        </p:spPr>
      </p:pic>
      <p:sp>
        <p:nvSpPr>
          <p:cNvPr id="266" name="Google Shape;266;p18"/>
          <p:cNvSpPr/>
          <p:nvPr/>
        </p:nvSpPr>
        <p:spPr>
          <a:xfrm>
            <a:off x="7536160" y="4077072"/>
            <a:ext cx="239123" cy="202745"/>
          </a:xfrm>
          <a:prstGeom prst="star5">
            <a:avLst>
              <a:gd fmla="val 24923" name="adj"/>
              <a:gd fmla="val 105146" name="hf"/>
              <a:gd fmla="val 110557" name="vf"/>
            </a:avLst>
          </a:prstGeom>
          <a:solidFill>
            <a:srgbClr val="FF0000"/>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800">
              <a:solidFill>
                <a:srgbClr val="E2E2E2"/>
              </a:solidFill>
              <a:latin typeface="Arial"/>
              <a:ea typeface="Arial"/>
              <a:cs typeface="Arial"/>
              <a:sym typeface="Arial"/>
            </a:endParaRPr>
          </a:p>
        </p:txBody>
      </p:sp>
      <p:sp>
        <p:nvSpPr>
          <p:cNvPr id="267" name="Google Shape;267;p18"/>
          <p:cNvSpPr/>
          <p:nvPr/>
        </p:nvSpPr>
        <p:spPr>
          <a:xfrm>
            <a:off x="7197592" y="5159382"/>
            <a:ext cx="770616" cy="369280"/>
          </a:xfrm>
          <a:prstGeom prst="wedgeRectCallout">
            <a:avLst>
              <a:gd fmla="val -14529" name="adj1"/>
              <a:gd fmla="val 60164" name="adj2"/>
            </a:avLst>
          </a:prstGeom>
          <a:solidFill>
            <a:schemeClr val="lt1"/>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ru-RU" sz="1400">
                <a:solidFill>
                  <a:schemeClr val="dk2"/>
                </a:solidFill>
                <a:latin typeface="Cambria"/>
                <a:ea typeface="Cambria"/>
                <a:cs typeface="Cambria"/>
                <a:sym typeface="Cambria"/>
              </a:rPr>
              <a:t>Брест</a:t>
            </a:r>
            <a:endParaRPr b="1" sz="1400">
              <a:solidFill>
                <a:schemeClr val="dk2"/>
              </a:solidFill>
              <a:latin typeface="Cambria"/>
              <a:ea typeface="Cambria"/>
              <a:cs typeface="Cambria"/>
              <a:sym typeface="Cambria"/>
            </a:endParaRPr>
          </a:p>
        </p:txBody>
      </p:sp>
      <p:sp>
        <p:nvSpPr>
          <p:cNvPr id="268" name="Google Shape;268;p18"/>
          <p:cNvSpPr/>
          <p:nvPr/>
        </p:nvSpPr>
        <p:spPr>
          <a:xfrm>
            <a:off x="7536160" y="3630149"/>
            <a:ext cx="864096" cy="369280"/>
          </a:xfrm>
          <a:prstGeom prst="wedgeRectCallout">
            <a:avLst>
              <a:gd fmla="val -26024" name="adj1"/>
              <a:gd fmla="val 76516" name="adj2"/>
            </a:avLst>
          </a:prstGeom>
          <a:solidFill>
            <a:schemeClr val="lt1"/>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ru-RU" sz="1400">
                <a:solidFill>
                  <a:schemeClr val="dk2"/>
                </a:solidFill>
                <a:latin typeface="Cambria"/>
                <a:ea typeface="Cambria"/>
                <a:cs typeface="Cambria"/>
                <a:sym typeface="Cambria"/>
              </a:rPr>
              <a:t>Гродно</a:t>
            </a:r>
            <a:endParaRPr b="1" sz="1400">
              <a:solidFill>
                <a:schemeClr val="dk2"/>
              </a:solidFill>
              <a:latin typeface="Cambria"/>
              <a:ea typeface="Cambria"/>
              <a:cs typeface="Cambria"/>
              <a:sym typeface="Cambria"/>
            </a:endParaRPr>
          </a:p>
        </p:txBody>
      </p:sp>
      <p:sp>
        <p:nvSpPr>
          <p:cNvPr id="269" name="Google Shape;269;p18"/>
          <p:cNvSpPr/>
          <p:nvPr/>
        </p:nvSpPr>
        <p:spPr>
          <a:xfrm>
            <a:off x="7316956" y="5589240"/>
            <a:ext cx="239123" cy="202745"/>
          </a:xfrm>
          <a:prstGeom prst="star5">
            <a:avLst>
              <a:gd fmla="val 24923" name="adj"/>
              <a:gd fmla="val 105146" name="hf"/>
              <a:gd fmla="val 110557" name="vf"/>
            </a:avLst>
          </a:prstGeom>
          <a:solidFill>
            <a:srgbClr val="FF0000"/>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800">
              <a:solidFill>
                <a:srgbClr val="E2E2E2"/>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19"/>
          <p:cNvSpPr txBox="1"/>
          <p:nvPr>
            <p:ph type="title"/>
          </p:nvPr>
        </p:nvSpPr>
        <p:spPr>
          <a:xfrm>
            <a:off x="119336" y="44624"/>
            <a:ext cx="11953328" cy="720081"/>
          </a:xfrm>
          <a:prstGeom prst="rect">
            <a:avLst/>
          </a:prstGeom>
          <a:noFill/>
          <a:ln>
            <a:noFill/>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rtl="0" algn="l">
              <a:lnSpc>
                <a:spcPct val="93750"/>
              </a:lnSpc>
              <a:spcBef>
                <a:spcPts val="0"/>
              </a:spcBef>
              <a:spcAft>
                <a:spcPts val="0"/>
              </a:spcAft>
              <a:buNone/>
            </a:pPr>
            <a:r>
              <a:rPr lang="ru-RU">
                <a:latin typeface="Cambria"/>
                <a:ea typeface="Cambria"/>
                <a:cs typeface="Cambria"/>
                <a:sym typeface="Cambria"/>
              </a:rPr>
              <a:t>Белорусская наступательная операция «Багратион». Подвиги советских воинов</a:t>
            </a:r>
            <a:endParaRPr/>
          </a:p>
        </p:txBody>
      </p:sp>
      <p:grpSp>
        <p:nvGrpSpPr>
          <p:cNvPr id="275" name="Google Shape;275;p19"/>
          <p:cNvGrpSpPr/>
          <p:nvPr/>
        </p:nvGrpSpPr>
        <p:grpSpPr>
          <a:xfrm>
            <a:off x="1632783" y="1726171"/>
            <a:ext cx="9978123" cy="4279419"/>
            <a:chOff x="1279" y="457411"/>
            <a:chExt cx="9978123" cy="4279419"/>
          </a:xfrm>
        </p:grpSpPr>
        <p:sp>
          <p:nvSpPr>
            <p:cNvPr id="276" name="Google Shape;276;p19"/>
            <p:cNvSpPr/>
            <p:nvPr/>
          </p:nvSpPr>
          <p:spPr>
            <a:xfrm>
              <a:off x="4990341" y="1296142"/>
              <a:ext cx="3487015" cy="482921"/>
            </a:xfrm>
            <a:custGeom>
              <a:rect b="b" l="l" r="r" t="t"/>
              <a:pathLst>
                <a:path extrusionOk="0" h="120000" w="120000">
                  <a:moveTo>
                    <a:pt x="0" y="0"/>
                  </a:moveTo>
                  <a:lnTo>
                    <a:pt x="0" y="60000"/>
                  </a:lnTo>
                  <a:lnTo>
                    <a:pt x="120000" y="60000"/>
                  </a:lnTo>
                  <a:lnTo>
                    <a:pt x="120000" y="120000"/>
                  </a:lnTo>
                </a:path>
              </a:pathLst>
            </a:custGeom>
            <a:noFill/>
            <a:ln cap="flat" cmpd="sng" w="25400">
              <a:solidFill>
                <a:srgbClr val="3A504B"/>
              </a:solidFill>
              <a:prstDash val="solid"/>
              <a:round/>
              <a:headEnd len="sm" w="sm" type="none"/>
              <a:tailEnd len="sm" w="sm" type="none"/>
            </a:ln>
          </p:spPr>
        </p:sp>
        <p:sp>
          <p:nvSpPr>
            <p:cNvPr id="277" name="Google Shape;277;p19"/>
            <p:cNvSpPr/>
            <p:nvPr/>
          </p:nvSpPr>
          <p:spPr>
            <a:xfrm>
              <a:off x="4944621" y="1296142"/>
              <a:ext cx="91440" cy="482921"/>
            </a:xfrm>
            <a:custGeom>
              <a:rect b="b" l="l" r="r" t="t"/>
              <a:pathLst>
                <a:path extrusionOk="0" h="120000" w="120000">
                  <a:moveTo>
                    <a:pt x="60000" y="0"/>
                  </a:moveTo>
                  <a:lnTo>
                    <a:pt x="60000" y="120000"/>
                  </a:lnTo>
                </a:path>
              </a:pathLst>
            </a:custGeom>
            <a:noFill/>
            <a:ln cap="flat" cmpd="sng" w="25400">
              <a:solidFill>
                <a:srgbClr val="3A504B"/>
              </a:solidFill>
              <a:prstDash val="solid"/>
              <a:round/>
              <a:headEnd len="sm" w="sm" type="none"/>
              <a:tailEnd len="sm" w="sm" type="none"/>
            </a:ln>
          </p:spPr>
        </p:sp>
        <p:sp>
          <p:nvSpPr>
            <p:cNvPr id="278" name="Google Shape;278;p19"/>
            <p:cNvSpPr/>
            <p:nvPr/>
          </p:nvSpPr>
          <p:spPr>
            <a:xfrm>
              <a:off x="1503325" y="1296142"/>
              <a:ext cx="3487015" cy="482921"/>
            </a:xfrm>
            <a:custGeom>
              <a:rect b="b" l="l" r="r" t="t"/>
              <a:pathLst>
                <a:path extrusionOk="0" h="120000" w="120000">
                  <a:moveTo>
                    <a:pt x="120000" y="0"/>
                  </a:moveTo>
                  <a:lnTo>
                    <a:pt x="120000" y="60000"/>
                  </a:lnTo>
                  <a:lnTo>
                    <a:pt x="0" y="60000"/>
                  </a:lnTo>
                  <a:lnTo>
                    <a:pt x="0" y="120000"/>
                  </a:lnTo>
                </a:path>
              </a:pathLst>
            </a:custGeom>
            <a:noFill/>
            <a:ln cap="flat" cmpd="sng" w="25400">
              <a:solidFill>
                <a:srgbClr val="3A504B"/>
              </a:solidFill>
              <a:prstDash val="solid"/>
              <a:round/>
              <a:headEnd len="sm" w="sm" type="none"/>
              <a:tailEnd len="sm" w="sm" type="none"/>
            </a:ln>
          </p:spPr>
        </p:sp>
        <p:sp>
          <p:nvSpPr>
            <p:cNvPr id="279" name="Google Shape;279;p19"/>
            <p:cNvSpPr/>
            <p:nvPr/>
          </p:nvSpPr>
          <p:spPr>
            <a:xfrm>
              <a:off x="2483104" y="457411"/>
              <a:ext cx="5014472" cy="838731"/>
            </a:xfrm>
            <a:prstGeom prst="rect">
              <a:avLst/>
            </a:prstGeom>
            <a:solidFill>
              <a:schemeClr val="lt1"/>
            </a:solidFill>
            <a:ln cap="flat" cmpd="sng" w="25400">
              <a:solidFill>
                <a:srgbClr val="445C54"/>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19"/>
            <p:cNvSpPr txBox="1"/>
            <p:nvPr/>
          </p:nvSpPr>
          <p:spPr>
            <a:xfrm>
              <a:off x="2483104" y="457411"/>
              <a:ext cx="5014472" cy="838731"/>
            </a:xfrm>
            <a:prstGeom prst="rect">
              <a:avLst/>
            </a:prstGeom>
            <a:noFill/>
            <a:ln>
              <a:noFill/>
            </a:ln>
            <a:effectLst>
              <a:outerShdw blurRad="57150" rotWithShape="0" algn="bl" dir="5400000" dist="19050">
                <a:srgbClr val="000000">
                  <a:alpha val="50000"/>
                </a:srgbClr>
              </a:outerShdw>
            </a:effectLst>
          </p:spPr>
          <p:txBody>
            <a:bodyPr anchorCtr="0" anchor="ctr" bIns="12700" lIns="12700" spcFirstLastPara="1" rIns="12700" wrap="square" tIns="12700">
              <a:noAutofit/>
            </a:bodyPr>
            <a:lstStyle/>
            <a:p>
              <a:pPr indent="0" lvl="0" marL="0" marR="0" rtl="0" algn="ctr">
                <a:lnSpc>
                  <a:spcPct val="90000"/>
                </a:lnSpc>
                <a:spcBef>
                  <a:spcPts val="0"/>
                </a:spcBef>
                <a:spcAft>
                  <a:spcPts val="0"/>
                </a:spcAft>
                <a:buNone/>
              </a:pPr>
              <a:r>
                <a:rPr b="1" lang="ru-RU" sz="2000">
                  <a:solidFill>
                    <a:schemeClr val="dk2"/>
                  </a:solidFill>
                  <a:latin typeface="Cambria"/>
                  <a:ea typeface="Cambria"/>
                  <a:cs typeface="Cambria"/>
                  <a:sym typeface="Cambria"/>
                </a:rPr>
                <a:t>Особенности проведения операции «Багратион»</a:t>
              </a:r>
              <a:endParaRPr b="1" sz="2000">
                <a:solidFill>
                  <a:schemeClr val="dk2"/>
                </a:solidFill>
                <a:latin typeface="Cambria"/>
                <a:ea typeface="Cambria"/>
                <a:cs typeface="Cambria"/>
                <a:sym typeface="Cambria"/>
              </a:endParaRPr>
            </a:p>
          </p:txBody>
        </p:sp>
        <p:sp>
          <p:nvSpPr>
            <p:cNvPr id="281" name="Google Shape;281;p19"/>
            <p:cNvSpPr/>
            <p:nvPr/>
          </p:nvSpPr>
          <p:spPr>
            <a:xfrm>
              <a:off x="1279" y="1779063"/>
              <a:ext cx="3004093" cy="2957767"/>
            </a:xfrm>
            <a:prstGeom prst="rect">
              <a:avLst/>
            </a:prstGeom>
            <a:solidFill>
              <a:schemeClr val="lt1"/>
            </a:solidFill>
            <a:ln cap="flat" cmpd="sng" w="25400">
              <a:solidFill>
                <a:srgbClr val="445C54"/>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9"/>
            <p:cNvSpPr txBox="1"/>
            <p:nvPr/>
          </p:nvSpPr>
          <p:spPr>
            <a:xfrm>
              <a:off x="1279" y="1779063"/>
              <a:ext cx="3004093" cy="2957767"/>
            </a:xfrm>
            <a:prstGeom prst="rect">
              <a:avLst/>
            </a:prstGeom>
            <a:noFill/>
            <a:ln>
              <a:noFill/>
            </a:ln>
            <a:effectLst>
              <a:outerShdw blurRad="57150" rotWithShape="0" algn="bl" dir="5400000" dist="19050">
                <a:srgbClr val="000000">
                  <a:alpha val="50000"/>
                </a:srgbClr>
              </a:outerShdw>
            </a:effectLst>
          </p:spPr>
          <p:txBody>
            <a:bodyPr anchorCtr="0" anchor="ctr" bIns="11425" lIns="11425" spcFirstLastPara="1" rIns="11425" wrap="square" tIns="11425">
              <a:noAutofit/>
            </a:bodyPr>
            <a:lstStyle/>
            <a:p>
              <a:pPr indent="0" lvl="0" marL="0" marR="0" rtl="0" algn="ctr">
                <a:lnSpc>
                  <a:spcPct val="90000"/>
                </a:lnSpc>
                <a:spcBef>
                  <a:spcPts val="0"/>
                </a:spcBef>
                <a:spcAft>
                  <a:spcPts val="0"/>
                </a:spcAft>
                <a:buNone/>
              </a:pPr>
              <a:r>
                <a:rPr lang="ru-RU" sz="1800">
                  <a:solidFill>
                    <a:schemeClr val="dk2"/>
                  </a:solidFill>
                  <a:latin typeface="Cambria"/>
                  <a:ea typeface="Cambria"/>
                  <a:cs typeface="Cambria"/>
                  <a:sym typeface="Cambria"/>
                </a:rPr>
                <a:t>В направлении нанесения главного удара по германс- кой группировке советских войск было вдвое больше, чем войск противника.</a:t>
              </a:r>
              <a:endParaRPr sz="1800">
                <a:solidFill>
                  <a:schemeClr val="dk2"/>
                </a:solidFill>
                <a:latin typeface="Cambria"/>
                <a:ea typeface="Cambria"/>
                <a:cs typeface="Cambria"/>
                <a:sym typeface="Cambria"/>
              </a:endParaRPr>
            </a:p>
          </p:txBody>
        </p:sp>
        <p:sp>
          <p:nvSpPr>
            <p:cNvPr id="283" name="Google Shape;283;p19"/>
            <p:cNvSpPr/>
            <p:nvPr/>
          </p:nvSpPr>
          <p:spPr>
            <a:xfrm>
              <a:off x="3488294" y="1779063"/>
              <a:ext cx="3004093" cy="2957767"/>
            </a:xfrm>
            <a:prstGeom prst="rect">
              <a:avLst/>
            </a:prstGeom>
            <a:solidFill>
              <a:schemeClr val="lt1"/>
            </a:solidFill>
            <a:ln cap="flat" cmpd="sng" w="25400">
              <a:solidFill>
                <a:srgbClr val="445C54"/>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9"/>
            <p:cNvSpPr txBox="1"/>
            <p:nvPr/>
          </p:nvSpPr>
          <p:spPr>
            <a:xfrm>
              <a:off x="3488294" y="1779063"/>
              <a:ext cx="3004093" cy="2957767"/>
            </a:xfrm>
            <a:prstGeom prst="rect">
              <a:avLst/>
            </a:prstGeom>
            <a:noFill/>
            <a:ln>
              <a:noFill/>
            </a:ln>
            <a:effectLst>
              <a:outerShdw blurRad="57150" rotWithShape="0" algn="bl" dir="5400000" dist="19050">
                <a:srgbClr val="000000">
                  <a:alpha val="50000"/>
                </a:srgbClr>
              </a:outerShdw>
            </a:effectLst>
          </p:spPr>
          <p:txBody>
            <a:bodyPr anchorCtr="0" anchor="ctr" bIns="11425" lIns="11425" spcFirstLastPara="1" rIns="11425" wrap="square" tIns="11425">
              <a:noAutofit/>
            </a:bodyPr>
            <a:lstStyle/>
            <a:p>
              <a:pPr indent="0" lvl="0" marL="0" marR="0" rtl="0" algn="ctr">
                <a:lnSpc>
                  <a:spcPct val="90000"/>
                </a:lnSpc>
                <a:spcBef>
                  <a:spcPts val="0"/>
                </a:spcBef>
                <a:spcAft>
                  <a:spcPts val="0"/>
                </a:spcAft>
                <a:buNone/>
              </a:pPr>
              <a:r>
                <a:rPr lang="ru-RU" sz="1800">
                  <a:solidFill>
                    <a:schemeClr val="dk2"/>
                  </a:solidFill>
                  <a:latin typeface="Cambria"/>
                  <a:ea typeface="Cambria"/>
                  <a:cs typeface="Cambria"/>
                  <a:sym typeface="Cambria"/>
                </a:rPr>
                <a:t>Обилие лесов, болот, озёр и рек не позволило эффектив- но применять в наступа- тельной операции крупные танковые соединения (тан- ковые армии). Чаще исполь- зовались бригады, дивизии, корпуса.</a:t>
              </a:r>
              <a:endParaRPr sz="1800">
                <a:solidFill>
                  <a:schemeClr val="dk2"/>
                </a:solidFill>
                <a:latin typeface="Cambria"/>
                <a:ea typeface="Cambria"/>
                <a:cs typeface="Cambria"/>
                <a:sym typeface="Cambria"/>
              </a:endParaRPr>
            </a:p>
          </p:txBody>
        </p:sp>
        <p:sp>
          <p:nvSpPr>
            <p:cNvPr id="285" name="Google Shape;285;p19"/>
            <p:cNvSpPr/>
            <p:nvPr/>
          </p:nvSpPr>
          <p:spPr>
            <a:xfrm>
              <a:off x="6975309" y="1779063"/>
              <a:ext cx="3004093" cy="2957767"/>
            </a:xfrm>
            <a:prstGeom prst="rect">
              <a:avLst/>
            </a:prstGeom>
            <a:solidFill>
              <a:schemeClr val="lt1"/>
            </a:solidFill>
            <a:ln cap="flat" cmpd="sng" w="25400">
              <a:solidFill>
                <a:srgbClr val="445C54"/>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19"/>
            <p:cNvSpPr txBox="1"/>
            <p:nvPr/>
          </p:nvSpPr>
          <p:spPr>
            <a:xfrm>
              <a:off x="6975309" y="1779063"/>
              <a:ext cx="3004093" cy="2957767"/>
            </a:xfrm>
            <a:prstGeom prst="rect">
              <a:avLst/>
            </a:prstGeom>
            <a:noFill/>
            <a:ln>
              <a:noFill/>
            </a:ln>
            <a:effectLst>
              <a:outerShdw blurRad="57150" rotWithShape="0" algn="bl" dir="5400000" dist="19050">
                <a:srgbClr val="000000">
                  <a:alpha val="50000"/>
                </a:srgbClr>
              </a:outerShdw>
            </a:effectLst>
          </p:spPr>
          <p:txBody>
            <a:bodyPr anchorCtr="0" anchor="ctr" bIns="11425" lIns="11425" spcFirstLastPara="1" rIns="11425" wrap="square" tIns="11425">
              <a:noAutofit/>
            </a:bodyPr>
            <a:lstStyle/>
            <a:p>
              <a:pPr indent="0" lvl="0" marL="0" marR="0" rtl="0" algn="ctr">
                <a:lnSpc>
                  <a:spcPct val="90000"/>
                </a:lnSpc>
                <a:spcBef>
                  <a:spcPts val="0"/>
                </a:spcBef>
                <a:spcAft>
                  <a:spcPts val="0"/>
                </a:spcAft>
                <a:buNone/>
              </a:pPr>
              <a:r>
                <a:rPr lang="ru-RU" sz="1800">
                  <a:solidFill>
                    <a:schemeClr val="dk2"/>
                  </a:solidFill>
                  <a:latin typeface="Cambria"/>
                  <a:ea typeface="Cambria"/>
                  <a:cs typeface="Cambria"/>
                  <a:sym typeface="Cambria"/>
                </a:rPr>
                <a:t>Нанесение советскими вой- сками главного удара летом 1944 г. в Беларуси стало неожиданным для немецко- го командования. Оно ожи- дало нанесение удара в Се- верной Украине, где находи- лись несколько советских ударных танковых армий и местность не была заболо- чена, как в Полесье.</a:t>
              </a:r>
              <a:endParaRPr sz="1800">
                <a:solidFill>
                  <a:schemeClr val="dk2"/>
                </a:solidFill>
                <a:latin typeface="Cambria"/>
                <a:ea typeface="Cambria"/>
                <a:cs typeface="Cambria"/>
                <a:sym typeface="Cambria"/>
              </a:endParaRPr>
            </a:p>
          </p:txBody>
        </p:sp>
      </p:grpSp>
    </p:spTree>
  </p:cSld>
  <p:clrMapOvr>
    <a:masterClrMapping/>
  </p:clrMapOvr>
  <mc:AlternateContent>
    <mc:Choice Requires="p14">
      <p:transition spd="slow" p14:dur="7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2"/>
          <p:cNvSpPr txBox="1"/>
          <p:nvPr>
            <p:ph type="title"/>
          </p:nvPr>
        </p:nvSpPr>
        <p:spPr>
          <a:xfrm>
            <a:off x="119336" y="44625"/>
            <a:ext cx="11953328" cy="690389"/>
          </a:xfrm>
          <a:prstGeom prst="rect">
            <a:avLst/>
          </a:prstGeom>
          <a:noFill/>
          <a:ln>
            <a:noFill/>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rtl="0" algn="l">
              <a:spcBef>
                <a:spcPts val="0"/>
              </a:spcBef>
              <a:spcAft>
                <a:spcPts val="0"/>
              </a:spcAft>
              <a:buNone/>
            </a:pPr>
            <a:r>
              <a:rPr lang="ru-RU" sz="4000">
                <a:latin typeface="Cambria"/>
                <a:ea typeface="Cambria"/>
                <a:cs typeface="Cambria"/>
                <a:sym typeface="Cambria"/>
              </a:rPr>
              <a:t>План</a:t>
            </a:r>
            <a:endParaRPr sz="4000">
              <a:latin typeface="Cambria"/>
              <a:ea typeface="Cambria"/>
              <a:cs typeface="Cambria"/>
              <a:sym typeface="Cambria"/>
            </a:endParaRPr>
          </a:p>
        </p:txBody>
      </p:sp>
      <p:sp>
        <p:nvSpPr>
          <p:cNvPr id="86" name="Google Shape;86;p2"/>
          <p:cNvSpPr txBox="1"/>
          <p:nvPr/>
        </p:nvSpPr>
        <p:spPr>
          <a:xfrm>
            <a:off x="1271464" y="980728"/>
            <a:ext cx="10801200" cy="5591544"/>
          </a:xfrm>
          <a:prstGeom prst="rect">
            <a:avLst/>
          </a:prstGeom>
          <a:noFill/>
          <a:ln>
            <a:noFill/>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342900" lvl="0" marL="342900" marR="0" rtl="0" algn="just">
              <a:lnSpc>
                <a:spcPct val="80000"/>
              </a:lnSpc>
              <a:spcBef>
                <a:spcPts val="0"/>
              </a:spcBef>
              <a:spcAft>
                <a:spcPts val="0"/>
              </a:spcAft>
              <a:buClr>
                <a:schemeClr val="hlink"/>
              </a:buClr>
              <a:buSzPts val="2000"/>
              <a:buFont typeface="Noto Sans Symbols"/>
              <a:buChar char="➢"/>
            </a:pPr>
            <a:r>
              <a:rPr b="1" lang="ru-RU" sz="2000">
                <a:solidFill>
                  <a:schemeClr val="dk2"/>
                </a:solidFill>
                <a:latin typeface="Cambria"/>
                <a:ea typeface="Cambria"/>
                <a:cs typeface="Cambria"/>
                <a:sym typeface="Cambria"/>
              </a:rPr>
              <a:t>Начало освобождения БССР. </a:t>
            </a:r>
            <a:endParaRPr b="1" sz="2000">
              <a:solidFill>
                <a:schemeClr val="dk2"/>
              </a:solidFill>
              <a:latin typeface="Cambria"/>
              <a:ea typeface="Cambria"/>
              <a:cs typeface="Cambria"/>
              <a:sym typeface="Cambria"/>
            </a:endParaRPr>
          </a:p>
          <a:p>
            <a:pPr indent="-342900" lvl="0" marL="342900" marR="0" rtl="0" algn="just">
              <a:lnSpc>
                <a:spcPct val="80000"/>
              </a:lnSpc>
              <a:spcBef>
                <a:spcPts val="400"/>
              </a:spcBef>
              <a:spcAft>
                <a:spcPts val="0"/>
              </a:spcAft>
              <a:buClr>
                <a:schemeClr val="hlink"/>
              </a:buClr>
              <a:buSzPts val="2000"/>
              <a:buFont typeface="Noto Sans Symbols"/>
              <a:buChar char="➢"/>
            </a:pPr>
            <a:r>
              <a:rPr b="1" lang="ru-RU" sz="2000">
                <a:solidFill>
                  <a:schemeClr val="dk2"/>
                </a:solidFill>
                <a:latin typeface="Cambria"/>
                <a:ea typeface="Cambria"/>
                <a:cs typeface="Cambria"/>
                <a:sym typeface="Cambria"/>
              </a:rPr>
              <a:t>Белорусская наступательная операция «Багратион». Подвиги советских воинов. И. П.Антонов</a:t>
            </a:r>
            <a:endParaRPr b="1" sz="2000">
              <a:solidFill>
                <a:schemeClr val="dk2"/>
              </a:solidFill>
              <a:latin typeface="Cambria"/>
              <a:ea typeface="Cambria"/>
              <a:cs typeface="Cambria"/>
              <a:sym typeface="Cambria"/>
            </a:endParaRPr>
          </a:p>
          <a:p>
            <a:pPr indent="-342900" lvl="0" marL="342900" marR="0" rtl="0" algn="just">
              <a:lnSpc>
                <a:spcPct val="80000"/>
              </a:lnSpc>
              <a:spcBef>
                <a:spcPts val="400"/>
              </a:spcBef>
              <a:spcAft>
                <a:spcPts val="0"/>
              </a:spcAft>
              <a:buClr>
                <a:schemeClr val="hlink"/>
              </a:buClr>
              <a:buSzPts val="2000"/>
              <a:buFont typeface="Noto Sans Symbols"/>
              <a:buChar char="➢"/>
            </a:pPr>
            <a:r>
              <a:rPr b="1" lang="ru-RU" sz="2000">
                <a:solidFill>
                  <a:schemeClr val="dk2"/>
                </a:solidFill>
                <a:latin typeface="Cambria"/>
                <a:ea typeface="Cambria"/>
                <a:cs typeface="Cambria"/>
                <a:sym typeface="Cambria"/>
              </a:rPr>
              <a:t>Уроженцы Беларуси на фронтах Великой Отечественной и Второй мировой войн. Г. У.Дольников, З.М.Туснолобова-Марченко, А.М.Усов. </a:t>
            </a:r>
            <a:endParaRPr/>
          </a:p>
          <a:p>
            <a:pPr indent="-342900" lvl="0" marL="342900" marR="0" rtl="0" algn="just">
              <a:lnSpc>
                <a:spcPct val="80000"/>
              </a:lnSpc>
              <a:spcBef>
                <a:spcPts val="400"/>
              </a:spcBef>
              <a:spcAft>
                <a:spcPts val="0"/>
              </a:spcAft>
              <a:buClr>
                <a:schemeClr val="hlink"/>
              </a:buClr>
              <a:buSzPts val="2000"/>
              <a:buFont typeface="Noto Sans Symbols"/>
              <a:buChar char="➢"/>
            </a:pPr>
            <a:r>
              <a:rPr b="1" lang="ru-RU" sz="2000">
                <a:solidFill>
                  <a:schemeClr val="dk2"/>
                </a:solidFill>
                <a:latin typeface="Cambria"/>
                <a:ea typeface="Cambria"/>
                <a:cs typeface="Cambria"/>
                <a:sym typeface="Cambria"/>
              </a:rPr>
              <a:t>Вклад белорусского народа в разгром нацистской Германии. </a:t>
            </a:r>
            <a:endParaRPr b="1" sz="2000">
              <a:solidFill>
                <a:schemeClr val="dk2"/>
              </a:solidFill>
              <a:latin typeface="Cambria"/>
              <a:ea typeface="Cambria"/>
              <a:cs typeface="Cambria"/>
              <a:sym typeface="Cambria"/>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20"/>
          <p:cNvSpPr txBox="1"/>
          <p:nvPr>
            <p:ph type="title"/>
          </p:nvPr>
        </p:nvSpPr>
        <p:spPr>
          <a:xfrm>
            <a:off x="119336" y="44624"/>
            <a:ext cx="11953328" cy="720081"/>
          </a:xfrm>
          <a:prstGeom prst="rect">
            <a:avLst/>
          </a:prstGeom>
          <a:noFill/>
          <a:ln>
            <a:noFill/>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rtl="0" algn="l">
              <a:lnSpc>
                <a:spcPct val="93750"/>
              </a:lnSpc>
              <a:spcBef>
                <a:spcPts val="0"/>
              </a:spcBef>
              <a:spcAft>
                <a:spcPts val="0"/>
              </a:spcAft>
              <a:buNone/>
            </a:pPr>
            <a:r>
              <a:rPr lang="ru-RU">
                <a:latin typeface="Cambria"/>
                <a:ea typeface="Cambria"/>
                <a:cs typeface="Cambria"/>
                <a:sym typeface="Cambria"/>
              </a:rPr>
              <a:t>Белорусская наступательная операция «Багратион». Подвиги советских воинов</a:t>
            </a:r>
            <a:endParaRPr/>
          </a:p>
        </p:txBody>
      </p:sp>
      <p:sp>
        <p:nvSpPr>
          <p:cNvPr id="292" name="Google Shape;292;p20"/>
          <p:cNvSpPr txBox="1"/>
          <p:nvPr/>
        </p:nvSpPr>
        <p:spPr>
          <a:xfrm>
            <a:off x="1214141" y="1113315"/>
            <a:ext cx="10858523" cy="1174986"/>
          </a:xfrm>
          <a:prstGeom prst="rect">
            <a:avLst/>
          </a:prstGeom>
          <a:noFill/>
          <a:ln>
            <a:noFill/>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chemeClr val="hlink"/>
              </a:buClr>
              <a:buSzPts val="1800"/>
              <a:buFont typeface="Noto Sans Symbols"/>
              <a:buNone/>
            </a:pPr>
            <a:r>
              <a:rPr b="0" lang="ru-RU" sz="1800">
                <a:solidFill>
                  <a:schemeClr val="dk2"/>
                </a:solidFill>
                <a:latin typeface="Cambria"/>
                <a:ea typeface="Cambria"/>
                <a:cs typeface="Cambria"/>
                <a:sym typeface="Cambria"/>
              </a:rPr>
              <a:t>В боях за Беларусь советские воины показали образцы массового героизма. Экипаж танка Т-34 в сос- таве П.Рака (командир), А.Петряева, А.Данилова 17 часов вёл непрерывный бой в г. Борисове. Были подбиты 2 вражеских танка, уничтожена комендатура, германский штаб, освобождены из плена 200 советских военнопленных. Экипаж погиб в неравном бою. Танкистам посмертно было присвоено зва- ние Героя Советского Союза.</a:t>
            </a:r>
            <a:endParaRPr/>
          </a:p>
        </p:txBody>
      </p:sp>
      <p:pic>
        <p:nvPicPr>
          <p:cNvPr descr="Александр Акимович Петряев.jpg" id="293" name="Google Shape;293;p20"/>
          <p:cNvPicPr preferRelativeResize="0"/>
          <p:nvPr/>
        </p:nvPicPr>
        <p:blipFill rotWithShape="1">
          <a:blip r:embed="rId3">
            <a:alphaModFix/>
          </a:blip>
          <a:srcRect b="0" l="0" r="0" t="0"/>
          <a:stretch/>
        </p:blipFill>
        <p:spPr>
          <a:xfrm>
            <a:off x="5356847" y="2348879"/>
            <a:ext cx="2744868" cy="3842817"/>
          </a:xfrm>
          <a:prstGeom prst="rect">
            <a:avLst/>
          </a:prstGeom>
          <a:noFill/>
          <a:ln>
            <a:noFill/>
          </a:ln>
          <a:effectLst>
            <a:outerShdw blurRad="292100" rotWithShape="0" algn="tl" dir="2700000" dist="139700">
              <a:srgbClr val="333333">
                <a:alpha val="64705"/>
              </a:srgbClr>
            </a:outerShdw>
          </a:effectLst>
        </p:spPr>
      </p:pic>
      <p:pic>
        <p:nvPicPr>
          <p:cNvPr descr="http://geroykursk.narod.ru/olderfiles/14/rakpn.jpg" id="294" name="Google Shape;294;p20"/>
          <p:cNvPicPr preferRelativeResize="0"/>
          <p:nvPr/>
        </p:nvPicPr>
        <p:blipFill rotWithShape="1">
          <a:blip r:embed="rId4">
            <a:alphaModFix/>
          </a:blip>
          <a:srcRect b="3100" l="5385" r="5727" t="3592"/>
          <a:stretch/>
        </p:blipFill>
        <p:spPr>
          <a:xfrm>
            <a:off x="1495690" y="2348879"/>
            <a:ext cx="2754029" cy="3867982"/>
          </a:xfrm>
          <a:prstGeom prst="rect">
            <a:avLst/>
          </a:prstGeom>
          <a:noFill/>
          <a:ln>
            <a:noFill/>
          </a:ln>
          <a:effectLst>
            <a:outerShdw blurRad="292100" rotWithShape="0" algn="tl" dir="2700000" dist="139700">
              <a:srgbClr val="333333">
                <a:alpha val="64705"/>
              </a:srgbClr>
            </a:outerShdw>
          </a:effectLst>
        </p:spPr>
      </p:pic>
      <p:pic>
        <p:nvPicPr>
          <p:cNvPr descr="https://86dee0f8-a-62cb3a1a-s-sites.googlegroups.com/site/borisovregion1/personalii/danilov-a-i/%D0%94%D0%B0%D0%BD%D0%B8%D0%BB%D0%BE%D0%B2%20%D0%90.%D0%98.JPG?attachauth=ANoY7cp98YypgrJ4F-B6m8FMRAtRSodKmok_hMYlgzf5Pi9XPIFrSSwO8slC5Ep0M-WMtN4rb3OECkWqHlkUYeXGuPmWrOK95ajyqwKgH6jp1S10tGFvuT86MuzLuBWBvCTJlSXTecn_w2eYIDSdDfJLo-QzsEPUuRmvT4Hmxm6NG-DoiWYLEm_3O_TO1kt5WWBsUtwP30b_kQmJcfylhSTcHDqeutZ8uCPGPHWhVBO8Zm3pi5yhUIjCpT7Gj11vkxEGQQVq8sCXPu0FzBZgh-d04omMDJfV9mKItwyuVQePeWda5A2PBYY0hEbynzFpBNx52c0C1YMh&amp;attredirects=0" id="295" name="Google Shape;295;p20"/>
          <p:cNvPicPr preferRelativeResize="0"/>
          <p:nvPr/>
        </p:nvPicPr>
        <p:blipFill rotWithShape="1">
          <a:blip r:embed="rId5">
            <a:alphaModFix/>
          </a:blip>
          <a:srcRect b="0" l="3768" r="2897" t="2271"/>
          <a:stretch/>
        </p:blipFill>
        <p:spPr>
          <a:xfrm>
            <a:off x="9264352" y="2348880"/>
            <a:ext cx="2528482" cy="3865047"/>
          </a:xfrm>
          <a:prstGeom prst="rect">
            <a:avLst/>
          </a:prstGeom>
          <a:noFill/>
          <a:ln>
            <a:noFill/>
          </a:ln>
          <a:effectLst>
            <a:outerShdw blurRad="292100" rotWithShape="0" algn="tl" dir="2700000" dist="139700">
              <a:srgbClr val="333333">
                <a:alpha val="64705"/>
              </a:srgbClr>
            </a:outerShdw>
          </a:effectLst>
        </p:spPr>
      </p:pic>
      <p:sp>
        <p:nvSpPr>
          <p:cNvPr id="296" name="Google Shape;296;p20"/>
          <p:cNvSpPr txBox="1"/>
          <p:nvPr/>
        </p:nvSpPr>
        <p:spPr>
          <a:xfrm>
            <a:off x="1496350" y="6281577"/>
            <a:ext cx="2754029" cy="313141"/>
          </a:xfrm>
          <a:prstGeom prst="rect">
            <a:avLst/>
          </a:prstGeom>
          <a:noFill/>
          <a:ln>
            <a:noFill/>
          </a:ln>
          <a:effectLst>
            <a:outerShdw blurRad="57150" rotWithShape="0" algn="bl" dir="5400000" dist="19050">
              <a:srgbClr val="000000">
                <a:alpha val="50000"/>
              </a:srgbClr>
            </a:outerShdw>
          </a:effectLst>
        </p:spPr>
        <p:txBody>
          <a:bodyPr anchorCtr="0" anchor="t" bIns="45700" lIns="91425" spcFirstLastPara="1" rIns="91425" wrap="square" tIns="45700">
            <a:noAutofit/>
          </a:bodyPr>
          <a:lstStyle/>
          <a:p>
            <a:pPr indent="0" lvl="0" marL="0" marR="0" rtl="0" algn="ctr">
              <a:spcBef>
                <a:spcPts val="0"/>
              </a:spcBef>
              <a:spcAft>
                <a:spcPts val="0"/>
              </a:spcAft>
              <a:buClr>
                <a:schemeClr val="hlink"/>
              </a:buClr>
              <a:buSzPts val="1600"/>
              <a:buFont typeface="Noto Sans Symbols"/>
              <a:buNone/>
            </a:pPr>
            <a:r>
              <a:rPr b="0" lang="ru-RU" sz="1600">
                <a:solidFill>
                  <a:schemeClr val="dk2"/>
                </a:solidFill>
                <a:latin typeface="Cambria"/>
                <a:ea typeface="Cambria"/>
                <a:cs typeface="Cambria"/>
                <a:sym typeface="Cambria"/>
              </a:rPr>
              <a:t>Павел Рак</a:t>
            </a:r>
            <a:endParaRPr b="0" sz="1600">
              <a:solidFill>
                <a:schemeClr val="dk2"/>
              </a:solidFill>
              <a:latin typeface="Cambria"/>
              <a:ea typeface="Cambria"/>
              <a:cs typeface="Cambria"/>
              <a:sym typeface="Cambria"/>
            </a:endParaRPr>
          </a:p>
        </p:txBody>
      </p:sp>
      <p:sp>
        <p:nvSpPr>
          <p:cNvPr id="297" name="Google Shape;297;p20"/>
          <p:cNvSpPr txBox="1"/>
          <p:nvPr/>
        </p:nvSpPr>
        <p:spPr>
          <a:xfrm>
            <a:off x="5347686" y="6213927"/>
            <a:ext cx="2754029" cy="313141"/>
          </a:xfrm>
          <a:prstGeom prst="rect">
            <a:avLst/>
          </a:prstGeom>
          <a:noFill/>
          <a:ln>
            <a:noFill/>
          </a:ln>
          <a:effectLst>
            <a:outerShdw blurRad="57150" rotWithShape="0" algn="bl" dir="5400000" dist="19050">
              <a:srgbClr val="000000">
                <a:alpha val="50000"/>
              </a:srgbClr>
            </a:outerShdw>
          </a:effectLst>
        </p:spPr>
        <p:txBody>
          <a:bodyPr anchorCtr="0" anchor="t" bIns="45700" lIns="91425" spcFirstLastPara="1" rIns="91425" wrap="square" tIns="45700">
            <a:noAutofit/>
          </a:bodyPr>
          <a:lstStyle/>
          <a:p>
            <a:pPr indent="0" lvl="0" marL="0" marR="0" rtl="0" algn="ctr">
              <a:spcBef>
                <a:spcPts val="0"/>
              </a:spcBef>
              <a:spcAft>
                <a:spcPts val="0"/>
              </a:spcAft>
              <a:buClr>
                <a:schemeClr val="hlink"/>
              </a:buClr>
              <a:buSzPts val="1600"/>
              <a:buFont typeface="Noto Sans Symbols"/>
              <a:buNone/>
            </a:pPr>
            <a:r>
              <a:rPr b="0" lang="ru-RU" sz="1600">
                <a:solidFill>
                  <a:schemeClr val="dk2"/>
                </a:solidFill>
                <a:latin typeface="Cambria"/>
                <a:ea typeface="Cambria"/>
                <a:cs typeface="Cambria"/>
                <a:sym typeface="Cambria"/>
              </a:rPr>
              <a:t>Александр Петряев</a:t>
            </a:r>
            <a:endParaRPr b="0" sz="1600">
              <a:solidFill>
                <a:schemeClr val="dk2"/>
              </a:solidFill>
              <a:latin typeface="Cambria"/>
              <a:ea typeface="Cambria"/>
              <a:cs typeface="Cambria"/>
              <a:sym typeface="Cambria"/>
            </a:endParaRPr>
          </a:p>
        </p:txBody>
      </p:sp>
      <p:sp>
        <p:nvSpPr>
          <p:cNvPr id="298" name="Google Shape;298;p20"/>
          <p:cNvSpPr txBox="1"/>
          <p:nvPr/>
        </p:nvSpPr>
        <p:spPr>
          <a:xfrm>
            <a:off x="9264352" y="6213927"/>
            <a:ext cx="2754029" cy="313141"/>
          </a:xfrm>
          <a:prstGeom prst="rect">
            <a:avLst/>
          </a:prstGeom>
          <a:noFill/>
          <a:ln>
            <a:noFill/>
          </a:ln>
          <a:effectLst>
            <a:outerShdw blurRad="57150" rotWithShape="0" algn="bl" dir="5400000" dist="19050">
              <a:srgbClr val="000000">
                <a:alpha val="50000"/>
              </a:srgbClr>
            </a:outerShdw>
          </a:effectLst>
        </p:spPr>
        <p:txBody>
          <a:bodyPr anchorCtr="0" anchor="t" bIns="45700" lIns="91425" spcFirstLastPara="1" rIns="91425" wrap="square" tIns="45700">
            <a:noAutofit/>
          </a:bodyPr>
          <a:lstStyle/>
          <a:p>
            <a:pPr indent="0" lvl="0" marL="0" marR="0" rtl="0" algn="ctr">
              <a:spcBef>
                <a:spcPts val="0"/>
              </a:spcBef>
              <a:spcAft>
                <a:spcPts val="0"/>
              </a:spcAft>
              <a:buClr>
                <a:schemeClr val="hlink"/>
              </a:buClr>
              <a:buSzPts val="1600"/>
              <a:buFont typeface="Noto Sans Symbols"/>
              <a:buNone/>
            </a:pPr>
            <a:r>
              <a:rPr b="0" lang="ru-RU" sz="1600">
                <a:solidFill>
                  <a:schemeClr val="dk2"/>
                </a:solidFill>
                <a:latin typeface="Cambria"/>
                <a:ea typeface="Cambria"/>
                <a:cs typeface="Cambria"/>
                <a:sym typeface="Cambria"/>
              </a:rPr>
              <a:t>Алексей Данилов</a:t>
            </a:r>
            <a:endParaRPr b="0" sz="1600">
              <a:solidFill>
                <a:schemeClr val="dk2"/>
              </a:solidFill>
              <a:latin typeface="Cambria"/>
              <a:ea typeface="Cambria"/>
              <a:cs typeface="Cambria"/>
              <a:sym typeface="Cambria"/>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pic>
        <p:nvPicPr>
          <p:cNvPr descr="https://wiki.bobr.by/images/6/61/%D0%9C%D0%B8%D1%85%D0%B0%D0%B8%D0%BB_%D0%A1%D0%B5%D0%BB%D0%B5%D0%B7%D0%BD%D1%91%D0%B2.jpg" id="303" name="Google Shape;303;p21"/>
          <p:cNvPicPr preferRelativeResize="0"/>
          <p:nvPr/>
        </p:nvPicPr>
        <p:blipFill rotWithShape="1">
          <a:blip r:embed="rId3">
            <a:alphaModFix/>
          </a:blip>
          <a:srcRect b="0" l="0" r="0" t="0"/>
          <a:stretch/>
        </p:blipFill>
        <p:spPr>
          <a:xfrm>
            <a:off x="1343472" y="778494"/>
            <a:ext cx="3744416" cy="5891214"/>
          </a:xfrm>
          <a:prstGeom prst="rect">
            <a:avLst/>
          </a:prstGeom>
          <a:noFill/>
          <a:ln>
            <a:noFill/>
          </a:ln>
          <a:effectLst>
            <a:outerShdw blurRad="292100" rotWithShape="0" algn="tl" dir="2700000" dist="139700">
              <a:srgbClr val="333333">
                <a:alpha val="64705"/>
              </a:srgbClr>
            </a:outerShdw>
          </a:effectLst>
        </p:spPr>
      </p:pic>
      <p:sp>
        <p:nvSpPr>
          <p:cNvPr id="304" name="Google Shape;304;p21"/>
          <p:cNvSpPr txBox="1"/>
          <p:nvPr>
            <p:ph type="title"/>
          </p:nvPr>
        </p:nvSpPr>
        <p:spPr>
          <a:xfrm>
            <a:off x="119336" y="44624"/>
            <a:ext cx="11953328" cy="720081"/>
          </a:xfrm>
          <a:prstGeom prst="rect">
            <a:avLst/>
          </a:prstGeom>
          <a:noFill/>
          <a:ln>
            <a:noFill/>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rtl="0" algn="l">
              <a:lnSpc>
                <a:spcPct val="93750"/>
              </a:lnSpc>
              <a:spcBef>
                <a:spcPts val="0"/>
              </a:spcBef>
              <a:spcAft>
                <a:spcPts val="0"/>
              </a:spcAft>
              <a:buNone/>
            </a:pPr>
            <a:r>
              <a:rPr lang="ru-RU">
                <a:latin typeface="Cambria"/>
                <a:ea typeface="Cambria"/>
                <a:cs typeface="Cambria"/>
                <a:sym typeface="Cambria"/>
              </a:rPr>
              <a:t>Белорусская наступательная операция «Багратион». Подвиги советских воинов</a:t>
            </a:r>
            <a:endParaRPr/>
          </a:p>
        </p:txBody>
      </p:sp>
      <p:sp>
        <p:nvSpPr>
          <p:cNvPr id="305" name="Google Shape;305;p21"/>
          <p:cNvSpPr txBox="1"/>
          <p:nvPr/>
        </p:nvSpPr>
        <p:spPr>
          <a:xfrm>
            <a:off x="4871864" y="908720"/>
            <a:ext cx="7200800" cy="1224136"/>
          </a:xfrm>
          <a:prstGeom prst="rect">
            <a:avLst/>
          </a:prstGeom>
          <a:noFill/>
          <a:ln>
            <a:noFill/>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chemeClr val="hlink"/>
              </a:buClr>
              <a:buSzPts val="1800"/>
              <a:buFont typeface="Noto Sans Symbols"/>
              <a:buNone/>
            </a:pPr>
            <a:r>
              <a:rPr b="0" lang="ru-RU" sz="1800">
                <a:solidFill>
                  <a:schemeClr val="dk2"/>
                </a:solidFill>
                <a:latin typeface="Cambria"/>
                <a:ea typeface="Cambria"/>
                <a:cs typeface="Cambria"/>
                <a:sym typeface="Cambria"/>
              </a:rPr>
              <a:t>Сын удмуртского народа сержант М.Селезнёв совершил подвиг 20 июня 1944 г. в бою за д. Сычково Бобруйского района. В критичес- кий момент боя он своим телом закрыл амбразуру вражеского дзо- та, чем обеспечил выполнение ротой боевой задачи. М.Селезнёву посмертно присвоено звание Героя Советского Союза. </a:t>
            </a:r>
            <a:endParaRPr/>
          </a:p>
        </p:txBody>
      </p:sp>
      <p:sp>
        <p:nvSpPr>
          <p:cNvPr id="306" name="Google Shape;306;p21"/>
          <p:cNvSpPr txBox="1"/>
          <p:nvPr/>
        </p:nvSpPr>
        <p:spPr>
          <a:xfrm>
            <a:off x="5096824" y="6325836"/>
            <a:ext cx="2754029" cy="313141"/>
          </a:xfrm>
          <a:prstGeom prst="rect">
            <a:avLst/>
          </a:prstGeom>
          <a:noFill/>
          <a:ln>
            <a:noFill/>
          </a:ln>
          <a:effectLst>
            <a:outerShdw blurRad="57150" rotWithShape="0" algn="bl" dir="5400000" dist="19050">
              <a:srgbClr val="000000">
                <a:alpha val="50000"/>
              </a:srgbClr>
            </a:outerShdw>
          </a:effectLst>
        </p:spPr>
        <p:txBody>
          <a:bodyPr anchorCtr="0" anchor="t" bIns="45700" lIns="91425" spcFirstLastPara="1" rIns="91425" wrap="square" tIns="45700">
            <a:noAutofit/>
          </a:bodyPr>
          <a:lstStyle/>
          <a:p>
            <a:pPr indent="0" lvl="0" marL="0" marR="0" rtl="0" algn="l">
              <a:spcBef>
                <a:spcPts val="0"/>
              </a:spcBef>
              <a:spcAft>
                <a:spcPts val="0"/>
              </a:spcAft>
              <a:buClr>
                <a:schemeClr val="hlink"/>
              </a:buClr>
              <a:buSzPts val="1600"/>
              <a:buFont typeface="Noto Sans Symbols"/>
              <a:buNone/>
            </a:pPr>
            <a:r>
              <a:rPr b="0" lang="ru-RU" sz="1600">
                <a:solidFill>
                  <a:schemeClr val="dk2"/>
                </a:solidFill>
                <a:latin typeface="Cambria"/>
                <a:ea typeface="Cambria"/>
                <a:cs typeface="Cambria"/>
                <a:sym typeface="Cambria"/>
              </a:rPr>
              <a:t>Михаил Селезнёв</a:t>
            </a:r>
            <a:endParaRPr b="0" sz="1600">
              <a:solidFill>
                <a:schemeClr val="dk2"/>
              </a:solidFill>
              <a:latin typeface="Cambria"/>
              <a:ea typeface="Cambria"/>
              <a:cs typeface="Cambria"/>
              <a:sym typeface="Cambria"/>
            </a:endParaRPr>
          </a:p>
        </p:txBody>
      </p:sp>
      <p:sp>
        <p:nvSpPr>
          <p:cNvPr id="307" name="Google Shape;307;p21"/>
          <p:cNvSpPr txBox="1"/>
          <p:nvPr/>
        </p:nvSpPr>
        <p:spPr>
          <a:xfrm>
            <a:off x="4655840" y="2235871"/>
            <a:ext cx="5177939" cy="2129234"/>
          </a:xfrm>
          <a:prstGeom prst="rect">
            <a:avLst/>
          </a:prstGeom>
          <a:noFill/>
          <a:ln>
            <a:noFill/>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chemeClr val="hlink"/>
              </a:buClr>
              <a:buSzPts val="1800"/>
              <a:buFont typeface="Noto Sans Symbols"/>
              <a:buNone/>
            </a:pPr>
            <a:r>
              <a:rPr b="0" lang="ru-RU" sz="1800">
                <a:solidFill>
                  <a:schemeClr val="dk2"/>
                </a:solidFill>
                <a:latin typeface="Cambria"/>
                <a:ea typeface="Cambria"/>
                <a:cs typeface="Cambria"/>
                <a:sym typeface="Cambria"/>
              </a:rPr>
              <a:t>В боях за Беларусь отличились более 402 тыс. воинов Красной Армии, награждённых орде- нами и медалями. Более чем 1500 солдатам, офицерам и генералам было присвоено звание Героя Советского Союза. 600 воинских частей и соединений получили почётные имена по наз- ваниям городов и географических объектов Бе- ларуси - «Витебских», «Борисовских», «Моги- лёвских» и др.</a:t>
            </a:r>
            <a:endParaRPr/>
          </a:p>
        </p:txBody>
      </p:sp>
      <p:sp>
        <p:nvSpPr>
          <p:cNvPr id="308" name="Google Shape;308;p21"/>
          <p:cNvSpPr txBox="1"/>
          <p:nvPr/>
        </p:nvSpPr>
        <p:spPr>
          <a:xfrm>
            <a:off x="7267752" y="5836282"/>
            <a:ext cx="2754000" cy="862500"/>
          </a:xfrm>
          <a:prstGeom prst="rect">
            <a:avLst/>
          </a:prstGeom>
          <a:noFill/>
          <a:ln>
            <a:noFill/>
          </a:ln>
          <a:effectLst>
            <a:outerShdw blurRad="57150" rotWithShape="0" algn="bl" dir="5400000" dist="19050">
              <a:srgbClr val="000000">
                <a:alpha val="50000"/>
              </a:srgbClr>
            </a:outerShdw>
          </a:effectLst>
        </p:spPr>
        <p:txBody>
          <a:bodyPr anchorCtr="0" anchor="t" bIns="45700" lIns="91425" spcFirstLastPara="1" rIns="91425" wrap="square" tIns="45700">
            <a:noAutofit/>
          </a:bodyPr>
          <a:lstStyle/>
          <a:p>
            <a:pPr indent="0" lvl="0" marL="0" marR="0" rtl="0" algn="r">
              <a:spcBef>
                <a:spcPts val="0"/>
              </a:spcBef>
              <a:spcAft>
                <a:spcPts val="0"/>
              </a:spcAft>
              <a:buClr>
                <a:schemeClr val="hlink"/>
              </a:buClr>
              <a:buSzPts val="1600"/>
              <a:buFont typeface="Noto Sans Symbols"/>
              <a:buNone/>
            </a:pPr>
            <a:r>
              <a:rPr b="0" lang="ru-RU" sz="1600">
                <a:solidFill>
                  <a:schemeClr val="dk2"/>
                </a:solidFill>
                <a:latin typeface="Cambria"/>
                <a:ea typeface="Cambria"/>
                <a:cs typeface="Cambria"/>
                <a:sym typeface="Cambria"/>
              </a:rPr>
              <a:t>Медаль «Золотая звезда» - знак отличия Героя Советского Союза</a:t>
            </a:r>
            <a:endParaRPr/>
          </a:p>
        </p:txBody>
      </p:sp>
      <p:pic>
        <p:nvPicPr>
          <p:cNvPr id="309" name="Google Shape;309;p21"/>
          <p:cNvPicPr preferRelativeResize="0"/>
          <p:nvPr/>
        </p:nvPicPr>
        <p:blipFill>
          <a:blip r:embed="rId4">
            <a:alphaModFix/>
          </a:blip>
          <a:stretch>
            <a:fillRect/>
          </a:stretch>
        </p:blipFill>
        <p:spPr>
          <a:xfrm>
            <a:off x="9437975" y="1935550"/>
            <a:ext cx="2754025" cy="488263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pic>
        <p:nvPicPr>
          <p:cNvPr descr="http://is-tok.ru/_pu/4/32418453.jpg" id="314" name="Google Shape;314;p22"/>
          <p:cNvPicPr preferRelativeResize="0"/>
          <p:nvPr/>
        </p:nvPicPr>
        <p:blipFill rotWithShape="1">
          <a:blip r:embed="rId3">
            <a:alphaModFix/>
          </a:blip>
          <a:srcRect b="0" l="0" r="0" t="0"/>
          <a:stretch/>
        </p:blipFill>
        <p:spPr>
          <a:xfrm>
            <a:off x="8256241" y="785535"/>
            <a:ext cx="3816424" cy="5963163"/>
          </a:xfrm>
          <a:prstGeom prst="rect">
            <a:avLst/>
          </a:prstGeom>
          <a:noFill/>
          <a:ln>
            <a:noFill/>
          </a:ln>
          <a:effectLst>
            <a:outerShdw blurRad="292100" rotWithShape="0" algn="tl" dir="2700000" dist="139700">
              <a:srgbClr val="333333">
                <a:alpha val="64705"/>
              </a:srgbClr>
            </a:outerShdw>
          </a:effectLst>
        </p:spPr>
      </p:pic>
      <p:pic>
        <p:nvPicPr>
          <p:cNvPr descr="http://airaces.narod.ru/all6/katrich12.jpg" id="315" name="Google Shape;315;p22"/>
          <p:cNvPicPr preferRelativeResize="0"/>
          <p:nvPr/>
        </p:nvPicPr>
        <p:blipFill rotWithShape="1">
          <a:blip r:embed="rId4">
            <a:alphaModFix/>
          </a:blip>
          <a:srcRect b="0" l="0" r="0" t="0"/>
          <a:stretch/>
        </p:blipFill>
        <p:spPr>
          <a:xfrm>
            <a:off x="1210700" y="896339"/>
            <a:ext cx="3877188" cy="5852359"/>
          </a:xfrm>
          <a:prstGeom prst="rect">
            <a:avLst/>
          </a:prstGeom>
          <a:noFill/>
          <a:ln>
            <a:noFill/>
          </a:ln>
          <a:effectLst>
            <a:outerShdw blurRad="292100" rotWithShape="0" algn="tl" dir="2700000" dist="139700">
              <a:srgbClr val="333333">
                <a:alpha val="64705"/>
              </a:srgbClr>
            </a:outerShdw>
          </a:effectLst>
        </p:spPr>
      </p:pic>
      <p:sp>
        <p:nvSpPr>
          <p:cNvPr id="316" name="Google Shape;316;p22"/>
          <p:cNvSpPr txBox="1"/>
          <p:nvPr>
            <p:ph type="title"/>
          </p:nvPr>
        </p:nvSpPr>
        <p:spPr>
          <a:xfrm>
            <a:off x="119336" y="44624"/>
            <a:ext cx="11953328" cy="720081"/>
          </a:xfrm>
          <a:prstGeom prst="rect">
            <a:avLst/>
          </a:prstGeom>
          <a:noFill/>
          <a:ln>
            <a:noFill/>
          </a:ln>
        </p:spPr>
        <p:txBody>
          <a:bodyPr anchorCtr="0" anchor="ctr" bIns="45700" lIns="91425" spcFirstLastPara="1" rIns="91425" wrap="square" tIns="45700">
            <a:noAutofit/>
          </a:bodyPr>
          <a:lstStyle/>
          <a:p>
            <a:pPr indent="0" lvl="0" marL="0" rtl="0" algn="l">
              <a:lnSpc>
                <a:spcPct val="83333"/>
              </a:lnSpc>
              <a:spcBef>
                <a:spcPts val="0"/>
              </a:spcBef>
              <a:spcAft>
                <a:spcPts val="0"/>
              </a:spcAft>
              <a:buNone/>
            </a:pPr>
            <a:r>
              <a:rPr lang="ru-RU" sz="3600">
                <a:latin typeface="Cambria"/>
                <a:ea typeface="Cambria"/>
                <a:cs typeface="Cambria"/>
                <a:sym typeface="Cambria"/>
              </a:rPr>
              <a:t>Уроженцы Беларуси на фронтах Великой Оте- чественной и Второй мировой войн</a:t>
            </a:r>
            <a:endParaRPr/>
          </a:p>
        </p:txBody>
      </p:sp>
      <p:sp>
        <p:nvSpPr>
          <p:cNvPr id="317" name="Google Shape;317;p22"/>
          <p:cNvSpPr txBox="1"/>
          <p:nvPr/>
        </p:nvSpPr>
        <p:spPr>
          <a:xfrm>
            <a:off x="3863753" y="896339"/>
            <a:ext cx="4968552" cy="1812582"/>
          </a:xfrm>
          <a:prstGeom prst="rect">
            <a:avLst/>
          </a:prstGeom>
          <a:noFill/>
          <a:ln>
            <a:noFill/>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chemeClr val="hlink"/>
              </a:buClr>
              <a:buSzPts val="1800"/>
              <a:buFont typeface="Noto Sans Symbols"/>
              <a:buNone/>
            </a:pPr>
            <a:r>
              <a:rPr b="0" lang="ru-RU" sz="1800">
                <a:solidFill>
                  <a:schemeClr val="dk2"/>
                </a:solidFill>
                <a:latin typeface="Cambria"/>
                <a:ea typeface="Cambria"/>
                <a:cs typeface="Cambria"/>
                <a:sym typeface="Cambria"/>
              </a:rPr>
              <a:t>На фронтах Великой Отечественной войны сражались с врагом более 1,3 млн белорусов и уроженцев Беларуси. Сотни тысяч из них погибли в борьбе с гитлеровскими захват- чиками. Первый в истории высотный воз- душный таран совершил в московском небе А.Катрич, первый ночной воздушный таран - В.Талалихин.</a:t>
            </a:r>
            <a:endParaRPr/>
          </a:p>
          <a:p>
            <a:pPr indent="0" lvl="0" marL="0" marR="0" rtl="0" algn="ctr">
              <a:lnSpc>
                <a:spcPct val="80000"/>
              </a:lnSpc>
              <a:spcBef>
                <a:spcPts val="360"/>
              </a:spcBef>
              <a:spcAft>
                <a:spcPts val="0"/>
              </a:spcAft>
              <a:buClr>
                <a:schemeClr val="hlink"/>
              </a:buClr>
              <a:buSzPts val="1800"/>
              <a:buFont typeface="Noto Sans Symbols"/>
              <a:buNone/>
            </a:pPr>
            <a:r>
              <a:t/>
            </a:r>
            <a:endParaRPr b="0" sz="1800">
              <a:solidFill>
                <a:schemeClr val="dk2"/>
              </a:solidFill>
              <a:latin typeface="Cambria"/>
              <a:ea typeface="Cambria"/>
              <a:cs typeface="Cambria"/>
              <a:sym typeface="Cambria"/>
            </a:endParaRPr>
          </a:p>
        </p:txBody>
      </p:sp>
      <p:sp>
        <p:nvSpPr>
          <p:cNvPr id="318" name="Google Shape;318;p22"/>
          <p:cNvSpPr txBox="1"/>
          <p:nvPr/>
        </p:nvSpPr>
        <p:spPr>
          <a:xfrm>
            <a:off x="3863753" y="3453975"/>
            <a:ext cx="1863272" cy="313141"/>
          </a:xfrm>
          <a:prstGeom prst="rect">
            <a:avLst/>
          </a:prstGeom>
          <a:noFill/>
          <a:ln>
            <a:noFill/>
          </a:ln>
          <a:effectLst>
            <a:outerShdw blurRad="57150" rotWithShape="0" algn="bl" dir="5400000" dist="19050">
              <a:srgbClr val="000000">
                <a:alpha val="50000"/>
              </a:srgbClr>
            </a:outerShdw>
          </a:effectLst>
        </p:spPr>
        <p:txBody>
          <a:bodyPr anchorCtr="0" anchor="t" bIns="45700" lIns="91425" spcFirstLastPara="1" rIns="91425" wrap="square" tIns="45700">
            <a:noAutofit/>
          </a:bodyPr>
          <a:lstStyle/>
          <a:p>
            <a:pPr indent="0" lvl="0" marL="0" marR="0" rtl="0" algn="l">
              <a:spcBef>
                <a:spcPts val="0"/>
              </a:spcBef>
              <a:spcAft>
                <a:spcPts val="0"/>
              </a:spcAft>
              <a:buClr>
                <a:schemeClr val="hlink"/>
              </a:buClr>
              <a:buSzPts val="1600"/>
              <a:buFont typeface="Noto Sans Symbols"/>
              <a:buNone/>
            </a:pPr>
            <a:r>
              <a:rPr b="0" lang="ru-RU" sz="1600">
                <a:solidFill>
                  <a:schemeClr val="dk2"/>
                </a:solidFill>
                <a:latin typeface="Cambria"/>
                <a:ea typeface="Cambria"/>
                <a:cs typeface="Cambria"/>
                <a:sym typeface="Cambria"/>
              </a:rPr>
              <a:t>Алексей Катрич</a:t>
            </a:r>
            <a:endParaRPr b="0" sz="1600">
              <a:solidFill>
                <a:schemeClr val="dk2"/>
              </a:solidFill>
              <a:latin typeface="Cambria"/>
              <a:ea typeface="Cambria"/>
              <a:cs typeface="Cambria"/>
              <a:sym typeface="Cambria"/>
            </a:endParaRPr>
          </a:p>
        </p:txBody>
      </p:sp>
      <p:sp>
        <p:nvSpPr>
          <p:cNvPr id="319" name="Google Shape;319;p22"/>
          <p:cNvSpPr txBox="1"/>
          <p:nvPr/>
        </p:nvSpPr>
        <p:spPr>
          <a:xfrm>
            <a:off x="7032104" y="4541232"/>
            <a:ext cx="2304257" cy="313141"/>
          </a:xfrm>
          <a:prstGeom prst="rect">
            <a:avLst/>
          </a:prstGeom>
          <a:noFill/>
          <a:ln>
            <a:noFill/>
          </a:ln>
          <a:effectLst>
            <a:outerShdw blurRad="57150" rotWithShape="0" algn="bl" dir="5400000" dist="19050">
              <a:srgbClr val="000000">
                <a:alpha val="50000"/>
              </a:srgbClr>
            </a:outerShdw>
          </a:effectLst>
        </p:spPr>
        <p:txBody>
          <a:bodyPr anchorCtr="0" anchor="t" bIns="45700" lIns="91425" spcFirstLastPara="1" rIns="91425" wrap="square" tIns="45700">
            <a:noAutofit/>
          </a:bodyPr>
          <a:lstStyle/>
          <a:p>
            <a:pPr indent="0" lvl="0" marL="0" marR="0" rtl="0" algn="r">
              <a:spcBef>
                <a:spcPts val="0"/>
              </a:spcBef>
              <a:spcAft>
                <a:spcPts val="0"/>
              </a:spcAft>
              <a:buClr>
                <a:schemeClr val="hlink"/>
              </a:buClr>
              <a:buSzPts val="1600"/>
              <a:buFont typeface="Noto Sans Symbols"/>
              <a:buNone/>
            </a:pPr>
            <a:r>
              <a:rPr b="0" lang="ru-RU" sz="1600">
                <a:solidFill>
                  <a:schemeClr val="dk2"/>
                </a:solidFill>
                <a:latin typeface="Cambria"/>
                <a:ea typeface="Cambria"/>
                <a:cs typeface="Cambria"/>
                <a:sym typeface="Cambria"/>
              </a:rPr>
              <a:t>Виктор Талалихин</a:t>
            </a:r>
            <a:endParaRPr b="0" sz="1600">
              <a:solidFill>
                <a:schemeClr val="dk2"/>
              </a:solidFill>
              <a:latin typeface="Cambria"/>
              <a:ea typeface="Cambria"/>
              <a:cs typeface="Cambria"/>
              <a:sym typeface="Cambria"/>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23"/>
          <p:cNvSpPr txBox="1"/>
          <p:nvPr>
            <p:ph type="title"/>
          </p:nvPr>
        </p:nvSpPr>
        <p:spPr>
          <a:xfrm>
            <a:off x="119336" y="44624"/>
            <a:ext cx="11953328" cy="720081"/>
          </a:xfrm>
          <a:prstGeom prst="rect">
            <a:avLst/>
          </a:prstGeom>
          <a:noFill/>
          <a:ln>
            <a:noFill/>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rtl="0" algn="l">
              <a:lnSpc>
                <a:spcPct val="83333"/>
              </a:lnSpc>
              <a:spcBef>
                <a:spcPts val="0"/>
              </a:spcBef>
              <a:spcAft>
                <a:spcPts val="0"/>
              </a:spcAft>
              <a:buNone/>
            </a:pPr>
            <a:r>
              <a:rPr lang="ru-RU" sz="3600">
                <a:latin typeface="Cambria"/>
                <a:ea typeface="Cambria"/>
                <a:cs typeface="Cambria"/>
                <a:sym typeface="Cambria"/>
              </a:rPr>
              <a:t>Уроженцы Беларуси на фронтах Великой Оте- чественной и Второй мировой войн</a:t>
            </a:r>
            <a:endParaRPr/>
          </a:p>
        </p:txBody>
      </p:sp>
      <p:sp>
        <p:nvSpPr>
          <p:cNvPr id="325" name="Google Shape;325;p23"/>
          <p:cNvSpPr txBox="1"/>
          <p:nvPr/>
        </p:nvSpPr>
        <p:spPr>
          <a:xfrm>
            <a:off x="1271464" y="1556792"/>
            <a:ext cx="6912768" cy="1417480"/>
          </a:xfrm>
          <a:prstGeom prst="rect">
            <a:avLst/>
          </a:prstGeom>
          <a:noFill/>
          <a:ln>
            <a:noFill/>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chemeClr val="hlink"/>
              </a:buClr>
              <a:buSzPts val="1800"/>
              <a:buFont typeface="Noto Sans Symbols"/>
              <a:buNone/>
            </a:pPr>
            <a:r>
              <a:rPr b="0" lang="ru-RU" sz="1800">
                <a:solidFill>
                  <a:schemeClr val="dk2"/>
                </a:solidFill>
                <a:latin typeface="Cambria"/>
                <a:ea typeface="Cambria"/>
                <a:cs typeface="Cambria"/>
                <a:sym typeface="Cambria"/>
              </a:rPr>
              <a:t>Сын крестьянина из д. Мошканы Сенненского района, лётчик Александр Горовец на Курской дуге принял бой с 20 вражески- ми бомбардировщиками, сбил 9 самолётов. Он единственный в мире лётчик, который в одном воздушном бою сбил столько са- молётов. А.Горовец погиб в том же бою. Посмертно ему присвое- но звание Героя Советского Союза.</a:t>
            </a:r>
            <a:endParaRPr/>
          </a:p>
          <a:p>
            <a:pPr indent="0" lvl="0" marL="0" marR="0" rtl="0" algn="ctr">
              <a:lnSpc>
                <a:spcPct val="80000"/>
              </a:lnSpc>
              <a:spcBef>
                <a:spcPts val="360"/>
              </a:spcBef>
              <a:spcAft>
                <a:spcPts val="0"/>
              </a:spcAft>
              <a:buClr>
                <a:schemeClr val="hlink"/>
              </a:buClr>
              <a:buSzPts val="1800"/>
              <a:buFont typeface="Noto Sans Symbols"/>
              <a:buNone/>
            </a:pPr>
            <a:r>
              <a:t/>
            </a:r>
            <a:endParaRPr b="0" sz="1800">
              <a:solidFill>
                <a:schemeClr val="dk2"/>
              </a:solidFill>
              <a:latin typeface="Cambria"/>
              <a:ea typeface="Cambria"/>
              <a:cs typeface="Cambria"/>
              <a:sym typeface="Cambria"/>
            </a:endParaRPr>
          </a:p>
        </p:txBody>
      </p:sp>
      <p:sp>
        <p:nvSpPr>
          <p:cNvPr id="326" name="Google Shape;326;p23"/>
          <p:cNvSpPr txBox="1"/>
          <p:nvPr/>
        </p:nvSpPr>
        <p:spPr>
          <a:xfrm>
            <a:off x="6744072" y="4535996"/>
            <a:ext cx="2304257" cy="313141"/>
          </a:xfrm>
          <a:prstGeom prst="rect">
            <a:avLst/>
          </a:prstGeom>
          <a:noFill/>
          <a:ln>
            <a:noFill/>
          </a:ln>
          <a:effectLst>
            <a:outerShdw blurRad="57150" rotWithShape="0" algn="bl" dir="5400000" dist="19050">
              <a:srgbClr val="000000">
                <a:alpha val="50000"/>
              </a:srgbClr>
            </a:outerShdw>
          </a:effectLst>
        </p:spPr>
        <p:txBody>
          <a:bodyPr anchorCtr="0" anchor="t" bIns="45700" lIns="91425" spcFirstLastPara="1" rIns="91425" wrap="square" tIns="45700">
            <a:noAutofit/>
          </a:bodyPr>
          <a:lstStyle/>
          <a:p>
            <a:pPr indent="0" lvl="0" marL="0" marR="0" rtl="0" algn="r">
              <a:spcBef>
                <a:spcPts val="0"/>
              </a:spcBef>
              <a:spcAft>
                <a:spcPts val="0"/>
              </a:spcAft>
              <a:buClr>
                <a:schemeClr val="hlink"/>
              </a:buClr>
              <a:buSzPts val="1600"/>
              <a:buFont typeface="Noto Sans Symbols"/>
              <a:buNone/>
            </a:pPr>
            <a:r>
              <a:rPr b="0" lang="ru-RU" sz="1600">
                <a:solidFill>
                  <a:schemeClr val="dk2"/>
                </a:solidFill>
                <a:latin typeface="Cambria"/>
                <a:ea typeface="Cambria"/>
                <a:cs typeface="Cambria"/>
                <a:sym typeface="Cambria"/>
              </a:rPr>
              <a:t>Александр Горовец</a:t>
            </a:r>
            <a:endParaRPr b="0" sz="1600">
              <a:solidFill>
                <a:schemeClr val="dk2"/>
              </a:solidFill>
              <a:latin typeface="Cambria"/>
              <a:ea typeface="Cambria"/>
              <a:cs typeface="Cambria"/>
              <a:sym typeface="Cambria"/>
            </a:endParaRPr>
          </a:p>
        </p:txBody>
      </p:sp>
      <p:pic>
        <p:nvPicPr>
          <p:cNvPr descr="https://media.izi.travel/e8be6255-9793-40d9-b298-02a706ecb9c2/d78e7309-1bb5-4999-84fb-481f7e4a3f21_800x600.jpg" id="327" name="Google Shape;327;p23"/>
          <p:cNvPicPr preferRelativeResize="0"/>
          <p:nvPr/>
        </p:nvPicPr>
        <p:blipFill rotWithShape="1">
          <a:blip r:embed="rId3">
            <a:alphaModFix/>
          </a:blip>
          <a:srcRect b="0" l="0" r="0" t="0"/>
          <a:stretch/>
        </p:blipFill>
        <p:spPr>
          <a:xfrm>
            <a:off x="7824192" y="850540"/>
            <a:ext cx="4248472" cy="5873464"/>
          </a:xfrm>
          <a:prstGeom prst="rect">
            <a:avLst/>
          </a:prstGeom>
          <a:noFill/>
          <a:ln>
            <a:noFill/>
          </a:ln>
          <a:effectLst>
            <a:outerShdw blurRad="292100" rotWithShape="0" algn="tl" dir="2700000" dist="139700">
              <a:srgbClr val="333333">
                <a:alpha val="64705"/>
              </a:srgbClr>
            </a:outerShdw>
          </a:effectLst>
        </p:spPr>
      </p:pic>
    </p:spTree>
  </p:cSld>
  <p:clrMapOvr>
    <a:masterClrMapping/>
  </p:clrMapOvr>
  <mc:AlternateContent>
    <mc:Choice Requires="p14">
      <p:transition spd="slow" p14:dur="700">
        <p:fad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pic>
        <p:nvPicPr>
          <p:cNvPr id="332" name="Google Shape;332;p24"/>
          <p:cNvPicPr preferRelativeResize="0"/>
          <p:nvPr/>
        </p:nvPicPr>
        <p:blipFill rotWithShape="1">
          <a:blip r:embed="rId3">
            <a:alphaModFix/>
          </a:blip>
          <a:srcRect b="0" l="0" r="0" t="0"/>
          <a:stretch/>
        </p:blipFill>
        <p:spPr>
          <a:xfrm>
            <a:off x="1271464" y="908720"/>
            <a:ext cx="4018383" cy="5763369"/>
          </a:xfrm>
          <a:prstGeom prst="rect">
            <a:avLst/>
          </a:prstGeom>
          <a:noFill/>
          <a:ln>
            <a:noFill/>
          </a:ln>
          <a:effectLst>
            <a:outerShdw blurRad="292100" rotWithShape="0" algn="tl" dir="2700000" dist="139700">
              <a:srgbClr val="333333">
                <a:alpha val="64705"/>
              </a:srgbClr>
            </a:outerShdw>
          </a:effectLst>
        </p:spPr>
      </p:pic>
      <p:sp>
        <p:nvSpPr>
          <p:cNvPr id="333" name="Google Shape;333;p24"/>
          <p:cNvSpPr txBox="1"/>
          <p:nvPr>
            <p:ph type="title"/>
          </p:nvPr>
        </p:nvSpPr>
        <p:spPr>
          <a:xfrm>
            <a:off x="119336" y="44624"/>
            <a:ext cx="11953328" cy="720081"/>
          </a:xfrm>
          <a:prstGeom prst="rect">
            <a:avLst/>
          </a:prstGeom>
          <a:noFill/>
          <a:ln>
            <a:noFill/>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rtl="0" algn="l">
              <a:lnSpc>
                <a:spcPct val="83333"/>
              </a:lnSpc>
              <a:spcBef>
                <a:spcPts val="0"/>
              </a:spcBef>
              <a:spcAft>
                <a:spcPts val="0"/>
              </a:spcAft>
              <a:buNone/>
            </a:pPr>
            <a:r>
              <a:rPr lang="ru-RU" sz="3600">
                <a:latin typeface="Cambria"/>
                <a:ea typeface="Cambria"/>
                <a:cs typeface="Cambria"/>
                <a:sym typeface="Cambria"/>
              </a:rPr>
              <a:t>Уроженцы Беларуси на фронтах Великой Оте- чественной и Второй мировой войн</a:t>
            </a:r>
            <a:endParaRPr/>
          </a:p>
        </p:txBody>
      </p:sp>
      <p:sp>
        <p:nvSpPr>
          <p:cNvPr id="334" name="Google Shape;334;p24"/>
          <p:cNvSpPr txBox="1"/>
          <p:nvPr/>
        </p:nvSpPr>
        <p:spPr>
          <a:xfrm>
            <a:off x="4223792" y="912306"/>
            <a:ext cx="7848872" cy="3380790"/>
          </a:xfrm>
          <a:prstGeom prst="rect">
            <a:avLst/>
          </a:prstGeom>
          <a:noFill/>
          <a:ln>
            <a:noFill/>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chemeClr val="hlink"/>
              </a:buClr>
              <a:buSzPts val="1800"/>
              <a:buFont typeface="Noto Sans Symbols"/>
              <a:buNone/>
            </a:pPr>
            <a:r>
              <a:rPr b="0" lang="ru-RU" sz="1800">
                <a:solidFill>
                  <a:schemeClr val="dk2"/>
                </a:solidFill>
                <a:latin typeface="Cambria"/>
                <a:ea typeface="Cambria"/>
                <a:cs typeface="Cambria"/>
                <a:sym typeface="Cambria"/>
              </a:rPr>
              <a:t>В  боях за  Днепр отличился уроженец Горецкого уезда Григорий Доль- ников. Во время одного из воздушных боёв 20-летний лётчик таранил фашистский самолёт,  но был подбит. Он попал во вражеский плен, где назвался фамилией Соколов. Литературоведы считают, что история, слу- чившаяся с ним в плену, вдохновила советского писателя Михаила Шо- лохова на создание собирательного образа советского военнопленного Андрея Соколова в рассказе «Судьба человека». По сюжету комендант ла- геря вызвал Соколова к себе, чтобы оказать ему большую честь - рас- стрелять лично. Комендант предложил Соколову выпить перед смертью стакан шнапса за победу германского оружия, но тот отказался. Тогда ему было приказано выпить за собственную гибель. Герой произведения выпил за своё избавление от мучений, не закусывая. Немец предложил второй стакан. Соколов сказал, что и после второй не закусывает. Тогда комендант налил третий стакан. Выпив его, Соколов решил показать врагам, что, несмотря на голод, не собирается принимать их подачку, </a:t>
            </a:r>
            <a:endParaRPr b="0" sz="1800">
              <a:solidFill>
                <a:schemeClr val="dk2"/>
              </a:solidFill>
              <a:latin typeface="Cambria"/>
              <a:ea typeface="Cambria"/>
              <a:cs typeface="Cambria"/>
              <a:sym typeface="Cambria"/>
            </a:endParaRPr>
          </a:p>
        </p:txBody>
      </p:sp>
      <p:sp>
        <p:nvSpPr>
          <p:cNvPr id="335" name="Google Shape;335;p24"/>
          <p:cNvSpPr txBox="1"/>
          <p:nvPr/>
        </p:nvSpPr>
        <p:spPr>
          <a:xfrm>
            <a:off x="5289847" y="6309320"/>
            <a:ext cx="2174306" cy="313141"/>
          </a:xfrm>
          <a:prstGeom prst="rect">
            <a:avLst/>
          </a:prstGeom>
          <a:noFill/>
          <a:ln>
            <a:noFill/>
          </a:ln>
          <a:effectLst>
            <a:outerShdw blurRad="57150" rotWithShape="0" algn="bl" dir="5400000" dist="19050">
              <a:srgbClr val="000000">
                <a:alpha val="50000"/>
              </a:srgbClr>
            </a:outerShdw>
          </a:effectLst>
        </p:spPr>
        <p:txBody>
          <a:bodyPr anchorCtr="0" anchor="t" bIns="45700" lIns="91425" spcFirstLastPara="1" rIns="91425" wrap="square" tIns="45700">
            <a:noAutofit/>
          </a:bodyPr>
          <a:lstStyle/>
          <a:p>
            <a:pPr indent="0" lvl="0" marL="0" marR="0" rtl="0" algn="l">
              <a:spcBef>
                <a:spcPts val="0"/>
              </a:spcBef>
              <a:spcAft>
                <a:spcPts val="0"/>
              </a:spcAft>
              <a:buClr>
                <a:schemeClr val="hlink"/>
              </a:buClr>
              <a:buSzPts val="1600"/>
              <a:buFont typeface="Noto Sans Symbols"/>
              <a:buNone/>
            </a:pPr>
            <a:r>
              <a:rPr b="0" lang="ru-RU" sz="1600">
                <a:solidFill>
                  <a:schemeClr val="dk2"/>
                </a:solidFill>
                <a:latin typeface="Cambria"/>
                <a:ea typeface="Cambria"/>
                <a:cs typeface="Cambria"/>
                <a:sym typeface="Cambria"/>
              </a:rPr>
              <a:t>Григорий Дольников</a:t>
            </a:r>
            <a:endParaRPr b="0" sz="1600">
              <a:solidFill>
                <a:schemeClr val="dk2"/>
              </a:solidFill>
              <a:latin typeface="Cambria"/>
              <a:ea typeface="Cambria"/>
              <a:cs typeface="Cambria"/>
              <a:sym typeface="Cambria"/>
            </a:endParaRPr>
          </a:p>
        </p:txBody>
      </p:sp>
      <p:sp>
        <p:nvSpPr>
          <p:cNvPr id="336" name="Google Shape;336;p24"/>
          <p:cNvSpPr txBox="1"/>
          <p:nvPr/>
        </p:nvSpPr>
        <p:spPr>
          <a:xfrm>
            <a:off x="5159896" y="4221088"/>
            <a:ext cx="6912768" cy="1440160"/>
          </a:xfrm>
          <a:prstGeom prst="rect">
            <a:avLst/>
          </a:prstGeom>
          <a:noFill/>
          <a:ln>
            <a:noFill/>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chemeClr val="hlink"/>
              </a:buClr>
              <a:buSzPts val="1800"/>
              <a:buFont typeface="Noto Sans Symbols"/>
              <a:buNone/>
            </a:pPr>
            <a:r>
              <a:rPr b="0" lang="ru-RU" sz="1800">
                <a:solidFill>
                  <a:schemeClr val="dk2"/>
                </a:solidFill>
                <a:latin typeface="Cambria"/>
                <a:ea typeface="Cambria"/>
                <a:cs typeface="Cambria"/>
                <a:sym typeface="Cambria"/>
              </a:rPr>
              <a:t>потому что у него есть своя гордость. Удивленный таким пове- дением советского военнопленного, комендант признал его храбрым русским  солдатом, которого он уважает как достой- ного противника и расстреливать не будет. «Настоящему» Со- колову - Г.Дольникову - с третьей попытки удалось сбежать из плена, после чего он продолжал воевать с врагом.</a:t>
            </a:r>
            <a:endParaRPr b="0" sz="1800">
              <a:solidFill>
                <a:schemeClr val="dk2"/>
              </a:solidFill>
              <a:latin typeface="Cambria"/>
              <a:ea typeface="Cambria"/>
              <a:cs typeface="Cambria"/>
              <a:sym typeface="Cambria"/>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25"/>
          <p:cNvSpPr txBox="1"/>
          <p:nvPr>
            <p:ph type="title"/>
          </p:nvPr>
        </p:nvSpPr>
        <p:spPr>
          <a:xfrm>
            <a:off x="119336" y="44624"/>
            <a:ext cx="11953328" cy="720081"/>
          </a:xfrm>
          <a:prstGeom prst="rect">
            <a:avLst/>
          </a:prstGeom>
          <a:noFill/>
          <a:ln>
            <a:noFill/>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rtl="0" algn="l">
              <a:lnSpc>
                <a:spcPct val="83333"/>
              </a:lnSpc>
              <a:spcBef>
                <a:spcPts val="0"/>
              </a:spcBef>
              <a:spcAft>
                <a:spcPts val="0"/>
              </a:spcAft>
              <a:buNone/>
            </a:pPr>
            <a:r>
              <a:rPr lang="ru-RU" sz="3600">
                <a:latin typeface="Cambria"/>
                <a:ea typeface="Cambria"/>
                <a:cs typeface="Cambria"/>
                <a:sym typeface="Cambria"/>
              </a:rPr>
              <a:t>Уроженцы Беларуси на фронтах Великой Оте- чественной и Второй мировой войн</a:t>
            </a:r>
            <a:endParaRPr/>
          </a:p>
        </p:txBody>
      </p:sp>
      <p:sp>
        <p:nvSpPr>
          <p:cNvPr id="342" name="Google Shape;342;p25"/>
          <p:cNvSpPr txBox="1"/>
          <p:nvPr/>
        </p:nvSpPr>
        <p:spPr>
          <a:xfrm>
            <a:off x="1287659" y="980728"/>
            <a:ext cx="6912768" cy="1656184"/>
          </a:xfrm>
          <a:prstGeom prst="rect">
            <a:avLst/>
          </a:prstGeom>
          <a:noFill/>
          <a:ln>
            <a:noFill/>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chemeClr val="hlink"/>
              </a:buClr>
              <a:buSzPts val="1800"/>
              <a:buFont typeface="Noto Sans Symbols"/>
              <a:buNone/>
            </a:pPr>
            <a:r>
              <a:rPr b="0" lang="ru-RU" sz="1800">
                <a:solidFill>
                  <a:schemeClr val="dk2"/>
                </a:solidFill>
                <a:latin typeface="Cambria"/>
                <a:ea typeface="Cambria"/>
                <a:cs typeface="Cambria"/>
                <a:sym typeface="Cambria"/>
              </a:rPr>
              <a:t>В боях на территории Латвии закрыл своим телом стреляющий пулемет уроженец Минщины Пётр Куприянов, которому в 1945 г. посмертно было присвоено звание Героя Советского Союза. Он был младшим сыном Анастасии Фоминичны Куприяновой. Ещё четверо её сыновей участвовали в Великой Отечественной войне. Сегодня в городе Жодино воздвигнут монумент в честь матери-патриотки.</a:t>
            </a:r>
            <a:endParaRPr b="0" sz="1800">
              <a:solidFill>
                <a:schemeClr val="dk2"/>
              </a:solidFill>
              <a:latin typeface="Cambria"/>
              <a:ea typeface="Cambria"/>
              <a:cs typeface="Cambria"/>
              <a:sym typeface="Cambria"/>
            </a:endParaRPr>
          </a:p>
        </p:txBody>
      </p:sp>
      <p:sp>
        <p:nvSpPr>
          <p:cNvPr id="343" name="Google Shape;343;p25"/>
          <p:cNvSpPr txBox="1"/>
          <p:nvPr/>
        </p:nvSpPr>
        <p:spPr>
          <a:xfrm>
            <a:off x="6270588" y="4869160"/>
            <a:ext cx="2304257" cy="313141"/>
          </a:xfrm>
          <a:prstGeom prst="rect">
            <a:avLst/>
          </a:prstGeom>
          <a:noFill/>
          <a:ln>
            <a:noFill/>
          </a:ln>
          <a:effectLst>
            <a:outerShdw blurRad="57150" rotWithShape="0" algn="bl" dir="5400000" dist="19050">
              <a:srgbClr val="000000">
                <a:alpha val="50000"/>
              </a:srgbClr>
            </a:outerShdw>
          </a:effectLst>
        </p:spPr>
        <p:txBody>
          <a:bodyPr anchorCtr="0" anchor="t" bIns="45700" lIns="91425" spcFirstLastPara="1" rIns="91425" wrap="square" tIns="45700">
            <a:noAutofit/>
          </a:bodyPr>
          <a:lstStyle/>
          <a:p>
            <a:pPr indent="0" lvl="0" marL="0" marR="0" rtl="0" algn="r">
              <a:spcBef>
                <a:spcPts val="0"/>
              </a:spcBef>
              <a:spcAft>
                <a:spcPts val="0"/>
              </a:spcAft>
              <a:buClr>
                <a:schemeClr val="hlink"/>
              </a:buClr>
              <a:buSzPts val="1600"/>
              <a:buFont typeface="Noto Sans Symbols"/>
              <a:buNone/>
            </a:pPr>
            <a:r>
              <a:rPr b="0" lang="ru-RU" sz="1600">
                <a:solidFill>
                  <a:schemeClr val="dk2"/>
                </a:solidFill>
                <a:latin typeface="Cambria"/>
                <a:ea typeface="Cambria"/>
                <a:cs typeface="Cambria"/>
                <a:sym typeface="Cambria"/>
              </a:rPr>
              <a:t>Пётр Куприянов</a:t>
            </a:r>
            <a:endParaRPr b="0" sz="1600">
              <a:solidFill>
                <a:schemeClr val="dk2"/>
              </a:solidFill>
              <a:latin typeface="Cambria"/>
              <a:ea typeface="Cambria"/>
              <a:cs typeface="Cambria"/>
              <a:sym typeface="Cambria"/>
            </a:endParaRPr>
          </a:p>
        </p:txBody>
      </p:sp>
      <p:pic>
        <p:nvPicPr>
          <p:cNvPr descr="https://cdnstatic.rg.ru/uploads/images/194/33/00/kupriianov.jpg" id="344" name="Google Shape;344;p25"/>
          <p:cNvPicPr preferRelativeResize="0"/>
          <p:nvPr/>
        </p:nvPicPr>
        <p:blipFill rotWithShape="1">
          <a:blip r:embed="rId3">
            <a:alphaModFix/>
          </a:blip>
          <a:srcRect b="0" l="0" r="0" t="0"/>
          <a:stretch/>
        </p:blipFill>
        <p:spPr>
          <a:xfrm>
            <a:off x="7422717" y="836712"/>
            <a:ext cx="4649948" cy="5889935"/>
          </a:xfrm>
          <a:prstGeom prst="rect">
            <a:avLst/>
          </a:prstGeom>
          <a:noFill/>
          <a:ln>
            <a:noFill/>
          </a:ln>
          <a:effectLst>
            <a:outerShdw blurRad="292100" rotWithShape="0" algn="tl" dir="2700000" dist="139700">
              <a:srgbClr val="333333">
                <a:alpha val="64705"/>
              </a:srgbClr>
            </a:outerShdw>
          </a:effectLst>
        </p:spPr>
      </p:pic>
      <p:pic>
        <p:nvPicPr>
          <p:cNvPr descr="http://xn--90afemjvchbgomn0i.xn--p1ai/wp-content/uploads/pamyatnik-materi-kupriyanovoy.jpg" id="345" name="Google Shape;345;p25"/>
          <p:cNvPicPr preferRelativeResize="0"/>
          <p:nvPr/>
        </p:nvPicPr>
        <p:blipFill rotWithShape="1">
          <a:blip r:embed="rId4">
            <a:alphaModFix/>
          </a:blip>
          <a:srcRect b="0" l="0" r="0" t="0"/>
          <a:stretch/>
        </p:blipFill>
        <p:spPr>
          <a:xfrm>
            <a:off x="1381125" y="2780928"/>
            <a:ext cx="4714875" cy="3333750"/>
          </a:xfrm>
          <a:prstGeom prst="rect">
            <a:avLst/>
          </a:prstGeom>
          <a:noFill/>
          <a:ln>
            <a:noFill/>
          </a:ln>
          <a:effectLst>
            <a:outerShdw blurRad="292100" rotWithShape="0" algn="tl" dir="2700000" dist="139700">
              <a:srgbClr val="333333">
                <a:alpha val="64705"/>
              </a:srgbClr>
            </a:outerShdw>
          </a:effectLst>
        </p:spPr>
      </p:pic>
      <p:sp>
        <p:nvSpPr>
          <p:cNvPr id="346" name="Google Shape;346;p25"/>
          <p:cNvSpPr txBox="1"/>
          <p:nvPr/>
        </p:nvSpPr>
        <p:spPr>
          <a:xfrm>
            <a:off x="1334392" y="6132708"/>
            <a:ext cx="4808340" cy="313141"/>
          </a:xfrm>
          <a:prstGeom prst="rect">
            <a:avLst/>
          </a:prstGeom>
          <a:noFill/>
          <a:ln>
            <a:noFill/>
          </a:ln>
          <a:effectLst>
            <a:outerShdw blurRad="57150" rotWithShape="0" algn="bl" dir="5400000" dist="19050">
              <a:srgbClr val="000000">
                <a:alpha val="50000"/>
              </a:srgbClr>
            </a:outerShdw>
          </a:effectLst>
        </p:spPr>
        <p:txBody>
          <a:bodyPr anchorCtr="0" anchor="t" bIns="45700" lIns="91425" spcFirstLastPara="1" rIns="91425" wrap="square" tIns="45700">
            <a:noAutofit/>
          </a:bodyPr>
          <a:lstStyle/>
          <a:p>
            <a:pPr indent="0" lvl="0" marL="0" marR="0" rtl="0" algn="ctr">
              <a:spcBef>
                <a:spcPts val="0"/>
              </a:spcBef>
              <a:spcAft>
                <a:spcPts val="0"/>
              </a:spcAft>
              <a:buClr>
                <a:schemeClr val="hlink"/>
              </a:buClr>
              <a:buSzPts val="1600"/>
              <a:buFont typeface="Noto Sans Symbols"/>
              <a:buNone/>
            </a:pPr>
            <a:r>
              <a:rPr b="0" lang="ru-RU" sz="1600">
                <a:solidFill>
                  <a:schemeClr val="dk2"/>
                </a:solidFill>
                <a:latin typeface="Cambria"/>
                <a:ea typeface="Cambria"/>
                <a:cs typeface="Cambria"/>
                <a:sym typeface="Cambria"/>
              </a:rPr>
              <a:t>Монумент в честь-матери патриотки в г. Жодино</a:t>
            </a:r>
            <a:endParaRPr b="0" sz="1600">
              <a:solidFill>
                <a:schemeClr val="dk2"/>
              </a:solidFill>
              <a:latin typeface="Cambria"/>
              <a:ea typeface="Cambria"/>
              <a:cs typeface="Cambria"/>
              <a:sym typeface="Cambria"/>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26"/>
          <p:cNvSpPr txBox="1"/>
          <p:nvPr>
            <p:ph type="title"/>
          </p:nvPr>
        </p:nvSpPr>
        <p:spPr>
          <a:xfrm>
            <a:off x="119336" y="44624"/>
            <a:ext cx="11953328" cy="720081"/>
          </a:xfrm>
          <a:prstGeom prst="rect">
            <a:avLst/>
          </a:prstGeom>
          <a:noFill/>
          <a:ln>
            <a:noFill/>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rtl="0" algn="l">
              <a:lnSpc>
                <a:spcPct val="83333"/>
              </a:lnSpc>
              <a:spcBef>
                <a:spcPts val="0"/>
              </a:spcBef>
              <a:spcAft>
                <a:spcPts val="0"/>
              </a:spcAft>
              <a:buNone/>
            </a:pPr>
            <a:r>
              <a:rPr lang="ru-RU" sz="3600">
                <a:latin typeface="Cambria"/>
                <a:ea typeface="Cambria"/>
                <a:cs typeface="Cambria"/>
                <a:sym typeface="Cambria"/>
              </a:rPr>
              <a:t>Уроженцы Беларуси на фронтах Великой Оте- чественной и Второй мировой войн</a:t>
            </a:r>
            <a:endParaRPr/>
          </a:p>
        </p:txBody>
      </p:sp>
      <p:sp>
        <p:nvSpPr>
          <p:cNvPr id="352" name="Google Shape;352;p26"/>
          <p:cNvSpPr txBox="1"/>
          <p:nvPr/>
        </p:nvSpPr>
        <p:spPr>
          <a:xfrm>
            <a:off x="1199456" y="908719"/>
            <a:ext cx="7704856" cy="2520281"/>
          </a:xfrm>
          <a:prstGeom prst="rect">
            <a:avLst/>
          </a:prstGeom>
          <a:noFill/>
          <a:ln>
            <a:noFill/>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chemeClr val="hlink"/>
              </a:buClr>
              <a:buSzPts val="1800"/>
              <a:buFont typeface="Noto Sans Symbols"/>
              <a:buNone/>
            </a:pPr>
            <a:r>
              <a:rPr b="0" lang="ru-RU" sz="1800">
                <a:solidFill>
                  <a:schemeClr val="dk2"/>
                </a:solidFill>
                <a:latin typeface="Cambria"/>
                <a:ea typeface="Cambria"/>
                <a:cs typeface="Cambria"/>
                <a:sym typeface="Cambria"/>
              </a:rPr>
              <a:t>Широко известным на всех фронтах стало имя полоцкой девушки - мед- сестры Зинаиды Туснолобовой-Марченко. За 8 месяцев она вынесла с поля боя 123 раненых. Чудом оставшись в живых после ранения и об- морожения, она перенесла 8 операций, потеряла руки и ноги. Для Зи- наиды наступило самое тяжёлое испытание: научиться жить в том сос- тоянии, в котором она оказалась. Вся её жизнь стала подвигом, она сно- ва научилась ходить и писать, родила детей. Ей было присвоено звание Героя Советского Союза. В знак признания исключительных профес- сиональных качеств, проявленных при оказании помощи раненым и больным, Международный комитет Красного Креста присудил ей выс- шую награду - медаль им. Флоренс Найтингейл.</a:t>
            </a:r>
            <a:endParaRPr b="0" sz="1800">
              <a:solidFill>
                <a:schemeClr val="dk2"/>
              </a:solidFill>
              <a:latin typeface="Cambria"/>
              <a:ea typeface="Cambria"/>
              <a:cs typeface="Cambria"/>
              <a:sym typeface="Cambria"/>
            </a:endParaRPr>
          </a:p>
        </p:txBody>
      </p:sp>
      <p:sp>
        <p:nvSpPr>
          <p:cNvPr id="353" name="Google Shape;353;p26"/>
          <p:cNvSpPr txBox="1"/>
          <p:nvPr/>
        </p:nvSpPr>
        <p:spPr>
          <a:xfrm>
            <a:off x="6384032" y="3673087"/>
            <a:ext cx="3240361" cy="313141"/>
          </a:xfrm>
          <a:prstGeom prst="rect">
            <a:avLst/>
          </a:prstGeom>
          <a:noFill/>
          <a:ln>
            <a:noFill/>
          </a:ln>
          <a:effectLst>
            <a:outerShdw blurRad="57150" rotWithShape="0" algn="bl" dir="5400000" dist="19050">
              <a:srgbClr val="000000">
                <a:alpha val="50000"/>
              </a:srgbClr>
            </a:outerShdw>
          </a:effectLst>
        </p:spPr>
        <p:txBody>
          <a:bodyPr anchorCtr="0" anchor="t" bIns="45700" lIns="91425" spcFirstLastPara="1" rIns="91425" wrap="square" tIns="45700">
            <a:noAutofit/>
          </a:bodyPr>
          <a:lstStyle/>
          <a:p>
            <a:pPr indent="0" lvl="0" marL="0" marR="0" rtl="0" algn="r">
              <a:spcBef>
                <a:spcPts val="0"/>
              </a:spcBef>
              <a:spcAft>
                <a:spcPts val="0"/>
              </a:spcAft>
              <a:buClr>
                <a:schemeClr val="hlink"/>
              </a:buClr>
              <a:buSzPts val="1600"/>
              <a:buFont typeface="Noto Sans Symbols"/>
              <a:buNone/>
            </a:pPr>
            <a:r>
              <a:rPr b="0" lang="ru-RU" sz="1600">
                <a:solidFill>
                  <a:schemeClr val="dk2"/>
                </a:solidFill>
                <a:latin typeface="Cambria"/>
                <a:ea typeface="Cambria"/>
                <a:cs typeface="Cambria"/>
                <a:sym typeface="Cambria"/>
              </a:rPr>
              <a:t>Зинаида Туснолобова-Марченко</a:t>
            </a:r>
            <a:endParaRPr b="0" sz="1600">
              <a:solidFill>
                <a:schemeClr val="dk2"/>
              </a:solidFill>
              <a:latin typeface="Cambria"/>
              <a:ea typeface="Cambria"/>
              <a:cs typeface="Cambria"/>
              <a:sym typeface="Cambria"/>
            </a:endParaRPr>
          </a:p>
        </p:txBody>
      </p:sp>
      <p:pic>
        <p:nvPicPr>
          <p:cNvPr descr="Ð¢ÑÑÐ½Ð¾Ð»Ð¾Ð±Ð¾Ð²Ð¾Ð¹ ÐÐ¸Ð½Ðµ (ÐÑÑÑÐ¾Ð¼Ð¸ÑÐ°) / Ð¡ÑÐ¸ÑÐ¸.ÑÑ" id="354" name="Google Shape;354;p26"/>
          <p:cNvPicPr preferRelativeResize="0"/>
          <p:nvPr/>
        </p:nvPicPr>
        <p:blipFill rotWithShape="1">
          <a:blip r:embed="rId3">
            <a:alphaModFix/>
          </a:blip>
          <a:srcRect b="0" l="50722" r="0" t="0"/>
          <a:stretch/>
        </p:blipFill>
        <p:spPr>
          <a:xfrm>
            <a:off x="8904312" y="908720"/>
            <a:ext cx="3168352" cy="5841877"/>
          </a:xfrm>
          <a:prstGeom prst="rect">
            <a:avLst/>
          </a:prstGeom>
          <a:noFill/>
          <a:ln>
            <a:noFill/>
          </a:ln>
          <a:effectLst>
            <a:outerShdw blurRad="292100" rotWithShape="0" algn="tl" dir="2700000" dist="139700">
              <a:srgbClr val="333333">
                <a:alpha val="64705"/>
              </a:srgbClr>
            </a:outerShdw>
          </a:effectLst>
        </p:spPr>
      </p:pic>
      <p:pic>
        <p:nvPicPr>
          <p:cNvPr descr="Ð¢ÑÑÐ½Ð¾Ð»Ð¾Ð±Ð¾Ð²Ð¾Ð¹ ÐÐ¸Ð½Ðµ (ÐÑÑÑÐ¾Ð¼Ð¸ÑÐ°) / Ð¡ÑÐ¸ÑÐ¸.ÑÑ" id="355" name="Google Shape;355;p26"/>
          <p:cNvPicPr preferRelativeResize="0"/>
          <p:nvPr/>
        </p:nvPicPr>
        <p:blipFill rotWithShape="1">
          <a:blip r:embed="rId4">
            <a:alphaModFix/>
          </a:blip>
          <a:srcRect b="0" l="0" r="50723" t="0"/>
          <a:stretch/>
        </p:blipFill>
        <p:spPr>
          <a:xfrm>
            <a:off x="1271464" y="3429000"/>
            <a:ext cx="1801474" cy="3321597"/>
          </a:xfrm>
          <a:prstGeom prst="rect">
            <a:avLst/>
          </a:prstGeom>
          <a:noFill/>
          <a:ln>
            <a:noFill/>
          </a:ln>
          <a:effectLst>
            <a:outerShdw blurRad="292100" rotWithShape="0" algn="tl" dir="2700000" dist="139700">
              <a:srgbClr val="333333">
                <a:alpha val="64705"/>
              </a:srgbClr>
            </a:outerShdw>
          </a:effectLst>
        </p:spPr>
      </p:pic>
      <p:sp>
        <p:nvSpPr>
          <p:cNvPr id="356" name="Google Shape;356;p26"/>
          <p:cNvSpPr txBox="1"/>
          <p:nvPr/>
        </p:nvSpPr>
        <p:spPr>
          <a:xfrm>
            <a:off x="3072938" y="6188786"/>
            <a:ext cx="3240361" cy="561811"/>
          </a:xfrm>
          <a:prstGeom prst="rect">
            <a:avLst/>
          </a:prstGeom>
          <a:noFill/>
          <a:ln>
            <a:noFill/>
          </a:ln>
          <a:effectLst>
            <a:outerShdw blurRad="57150" rotWithShape="0" algn="bl" dir="5400000" dist="19050">
              <a:srgbClr val="000000">
                <a:alpha val="50000"/>
              </a:srgbClr>
            </a:outerShdw>
          </a:effectLst>
        </p:spPr>
        <p:txBody>
          <a:bodyPr anchorCtr="0" anchor="t" bIns="45700" lIns="91425" spcFirstLastPara="1" rIns="91425" wrap="square" tIns="45700">
            <a:noAutofit/>
          </a:bodyPr>
          <a:lstStyle/>
          <a:p>
            <a:pPr indent="0" lvl="0" marL="0" marR="0" rtl="0" algn="l">
              <a:spcBef>
                <a:spcPts val="0"/>
              </a:spcBef>
              <a:spcAft>
                <a:spcPts val="0"/>
              </a:spcAft>
              <a:buClr>
                <a:schemeClr val="hlink"/>
              </a:buClr>
              <a:buSzPts val="1600"/>
              <a:buFont typeface="Noto Sans Symbols"/>
              <a:buNone/>
            </a:pPr>
            <a:r>
              <a:rPr b="0" lang="ru-RU" sz="1600">
                <a:solidFill>
                  <a:schemeClr val="dk2"/>
                </a:solidFill>
                <a:latin typeface="Cambria"/>
                <a:ea typeface="Cambria"/>
                <a:cs typeface="Cambria"/>
                <a:sym typeface="Cambria"/>
              </a:rPr>
              <a:t>Зинаида Туснолобова-Марченко в госпитале</a:t>
            </a:r>
            <a:endParaRPr b="0" sz="1600">
              <a:solidFill>
                <a:schemeClr val="dk2"/>
              </a:solidFill>
              <a:latin typeface="Cambria"/>
              <a:ea typeface="Cambria"/>
              <a:cs typeface="Cambria"/>
              <a:sym typeface="Cambria"/>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27"/>
          <p:cNvSpPr txBox="1"/>
          <p:nvPr>
            <p:ph type="title"/>
          </p:nvPr>
        </p:nvSpPr>
        <p:spPr>
          <a:xfrm>
            <a:off x="119336" y="44624"/>
            <a:ext cx="11953328" cy="720081"/>
          </a:xfrm>
          <a:prstGeom prst="rect">
            <a:avLst/>
          </a:prstGeom>
          <a:noFill/>
          <a:ln>
            <a:noFill/>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rtl="0" algn="l">
              <a:lnSpc>
                <a:spcPct val="83333"/>
              </a:lnSpc>
              <a:spcBef>
                <a:spcPts val="0"/>
              </a:spcBef>
              <a:spcAft>
                <a:spcPts val="0"/>
              </a:spcAft>
              <a:buNone/>
            </a:pPr>
            <a:r>
              <a:rPr lang="ru-RU" sz="3600">
                <a:latin typeface="Cambria"/>
                <a:ea typeface="Cambria"/>
                <a:cs typeface="Cambria"/>
                <a:sym typeface="Cambria"/>
              </a:rPr>
              <a:t>Уроженцы Беларуси на фронтах Великой Оте- чественной и Второй мировой войн</a:t>
            </a:r>
            <a:endParaRPr/>
          </a:p>
        </p:txBody>
      </p:sp>
      <p:sp>
        <p:nvSpPr>
          <p:cNvPr id="362" name="Google Shape;362;p27"/>
          <p:cNvSpPr txBox="1"/>
          <p:nvPr/>
        </p:nvSpPr>
        <p:spPr>
          <a:xfrm>
            <a:off x="1271464" y="1844824"/>
            <a:ext cx="6912768" cy="2016224"/>
          </a:xfrm>
          <a:prstGeom prst="rect">
            <a:avLst/>
          </a:prstGeom>
          <a:noFill/>
          <a:ln>
            <a:noFill/>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chemeClr val="hlink"/>
              </a:buClr>
              <a:buSzPts val="1800"/>
              <a:buFont typeface="Noto Sans Symbols"/>
              <a:buNone/>
            </a:pPr>
            <a:r>
              <a:rPr b="0" lang="ru-RU" sz="1800">
                <a:solidFill>
                  <a:schemeClr val="dk2"/>
                </a:solidFill>
                <a:latin typeface="Cambria"/>
                <a:ea typeface="Cambria"/>
                <a:cs typeface="Cambria"/>
                <a:sym typeface="Cambria"/>
              </a:rPr>
              <a:t>Мужественно сражались белорусы на фронтах Второй мировой войны. Уроженцы Западной Беларуси служили в Польском кор- пусе генерала В.Андерса, сформированном в 1941-1942 гг. на  территории СССР из польских граждан, высланных после 1939 г. из Западной Беларуси в  Сибирь и  Казахстан. В составе бри- танской армии корпус участвовал в  битве при Монте-Кассино в Италии. Это была серия из четырёх кровопролитных сражений,  в результате которых войска антигитлеровской коалиции прор- вали линию вражеских укреплений и овладели Римом.</a:t>
            </a:r>
            <a:endParaRPr/>
          </a:p>
          <a:p>
            <a:pPr indent="0" lvl="0" marL="0" marR="0" rtl="0" algn="ctr">
              <a:lnSpc>
                <a:spcPct val="80000"/>
              </a:lnSpc>
              <a:spcBef>
                <a:spcPts val="360"/>
              </a:spcBef>
              <a:spcAft>
                <a:spcPts val="0"/>
              </a:spcAft>
              <a:buClr>
                <a:schemeClr val="hlink"/>
              </a:buClr>
              <a:buSzPts val="1800"/>
              <a:buFont typeface="Noto Sans Symbols"/>
              <a:buNone/>
            </a:pPr>
            <a:r>
              <a:rPr b="0" lang="ru-RU" sz="1800">
                <a:solidFill>
                  <a:schemeClr val="dk2"/>
                </a:solidFill>
                <a:latin typeface="Cambria"/>
                <a:ea typeface="Cambria"/>
                <a:cs typeface="Cambria"/>
                <a:sym typeface="Cambria"/>
              </a:rPr>
              <a:t> </a:t>
            </a:r>
            <a:endParaRPr b="0" sz="1800">
              <a:solidFill>
                <a:schemeClr val="dk2"/>
              </a:solidFill>
              <a:latin typeface="Cambria"/>
              <a:ea typeface="Cambria"/>
              <a:cs typeface="Cambria"/>
              <a:sym typeface="Cambria"/>
            </a:endParaRPr>
          </a:p>
        </p:txBody>
      </p:sp>
      <p:sp>
        <p:nvSpPr>
          <p:cNvPr id="363" name="Google Shape;363;p27"/>
          <p:cNvSpPr txBox="1"/>
          <p:nvPr/>
        </p:nvSpPr>
        <p:spPr>
          <a:xfrm>
            <a:off x="5292860" y="6366655"/>
            <a:ext cx="2304257" cy="313141"/>
          </a:xfrm>
          <a:prstGeom prst="rect">
            <a:avLst/>
          </a:prstGeom>
          <a:noFill/>
          <a:ln>
            <a:noFill/>
          </a:ln>
          <a:effectLst>
            <a:outerShdw blurRad="57150" rotWithShape="0" algn="bl" dir="5400000" dist="19050">
              <a:srgbClr val="000000">
                <a:alpha val="50000"/>
              </a:srgbClr>
            </a:outerShdw>
          </a:effectLst>
        </p:spPr>
        <p:txBody>
          <a:bodyPr anchorCtr="0" anchor="t" bIns="45700" lIns="91425" spcFirstLastPara="1" rIns="91425" wrap="square" tIns="45700">
            <a:noAutofit/>
          </a:bodyPr>
          <a:lstStyle/>
          <a:p>
            <a:pPr indent="0" lvl="0" marL="0" marR="0" rtl="0" algn="r">
              <a:spcBef>
                <a:spcPts val="0"/>
              </a:spcBef>
              <a:spcAft>
                <a:spcPts val="0"/>
              </a:spcAft>
              <a:buClr>
                <a:schemeClr val="hlink"/>
              </a:buClr>
              <a:buSzPts val="1600"/>
              <a:buFont typeface="Noto Sans Symbols"/>
              <a:buNone/>
            </a:pPr>
            <a:r>
              <a:rPr b="0" lang="ru-RU" sz="1600">
                <a:solidFill>
                  <a:schemeClr val="dk2"/>
                </a:solidFill>
                <a:latin typeface="Cambria"/>
                <a:ea typeface="Cambria"/>
                <a:cs typeface="Cambria"/>
                <a:sym typeface="Cambria"/>
              </a:rPr>
              <a:t>Владислав Андерс</a:t>
            </a:r>
            <a:endParaRPr/>
          </a:p>
        </p:txBody>
      </p:sp>
      <p:pic>
        <p:nvPicPr>
          <p:cNvPr descr="http://m.natemat.pl/f1adfae339cd3b4ac8e87119bc0d1a4a,641,0,0,0.jpg" id="364" name="Google Shape;364;p27"/>
          <p:cNvPicPr preferRelativeResize="0"/>
          <p:nvPr/>
        </p:nvPicPr>
        <p:blipFill rotWithShape="1">
          <a:blip r:embed="rId3">
            <a:alphaModFix/>
          </a:blip>
          <a:srcRect b="1575" l="0" r="0" t="0"/>
          <a:stretch/>
        </p:blipFill>
        <p:spPr>
          <a:xfrm>
            <a:off x="7608168" y="893101"/>
            <a:ext cx="4394843" cy="5786695"/>
          </a:xfrm>
          <a:prstGeom prst="rect">
            <a:avLst/>
          </a:prstGeom>
          <a:noFill/>
          <a:ln>
            <a:noFill/>
          </a:ln>
          <a:effectLst>
            <a:outerShdw blurRad="292100" rotWithShape="0" algn="tl" dir="2700000" dist="139700">
              <a:srgbClr val="333333">
                <a:alpha val="64705"/>
              </a:srgbClr>
            </a:outerShdw>
          </a:effectLst>
        </p:spPr>
      </p:pic>
    </p:spTree>
  </p:cSld>
  <p:clrMapOvr>
    <a:masterClrMapping/>
  </p:clrMapOvr>
  <mc:AlternateContent>
    <mc:Choice Requires="p14">
      <p:transition spd="slow" p14:dur="700">
        <p:fad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p28"/>
          <p:cNvSpPr txBox="1"/>
          <p:nvPr>
            <p:ph type="title"/>
          </p:nvPr>
        </p:nvSpPr>
        <p:spPr>
          <a:xfrm>
            <a:off x="119336" y="44624"/>
            <a:ext cx="11953328" cy="720081"/>
          </a:xfrm>
          <a:prstGeom prst="rect">
            <a:avLst/>
          </a:prstGeom>
          <a:noFill/>
          <a:ln>
            <a:noFill/>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rtl="0" algn="l">
              <a:lnSpc>
                <a:spcPct val="83333"/>
              </a:lnSpc>
              <a:spcBef>
                <a:spcPts val="0"/>
              </a:spcBef>
              <a:spcAft>
                <a:spcPts val="0"/>
              </a:spcAft>
              <a:buNone/>
            </a:pPr>
            <a:r>
              <a:rPr lang="ru-RU" sz="3600">
                <a:latin typeface="Cambria"/>
                <a:ea typeface="Cambria"/>
                <a:cs typeface="Cambria"/>
                <a:sym typeface="Cambria"/>
              </a:rPr>
              <a:t>Вклад белорусского народа в разгром нацистской Германии</a:t>
            </a:r>
            <a:endParaRPr sz="3600">
              <a:latin typeface="Cambria"/>
              <a:ea typeface="Cambria"/>
              <a:cs typeface="Cambria"/>
              <a:sym typeface="Cambria"/>
            </a:endParaRPr>
          </a:p>
        </p:txBody>
      </p:sp>
      <p:sp>
        <p:nvSpPr>
          <p:cNvPr id="370" name="Google Shape;370;p28"/>
          <p:cNvSpPr txBox="1"/>
          <p:nvPr/>
        </p:nvSpPr>
        <p:spPr>
          <a:xfrm>
            <a:off x="5447928" y="836711"/>
            <a:ext cx="6630036" cy="2520281"/>
          </a:xfrm>
          <a:prstGeom prst="rect">
            <a:avLst/>
          </a:prstGeom>
          <a:noFill/>
          <a:ln>
            <a:noFill/>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chemeClr val="hlink"/>
              </a:buClr>
              <a:buSzPts val="1800"/>
              <a:buFont typeface="Noto Sans Symbols"/>
              <a:buNone/>
            </a:pPr>
            <a:r>
              <a:rPr b="0" lang="ru-RU" sz="1800">
                <a:solidFill>
                  <a:schemeClr val="dk2"/>
                </a:solidFill>
                <a:latin typeface="Cambria"/>
                <a:ea typeface="Cambria"/>
                <a:cs typeface="Cambria"/>
                <a:sym typeface="Cambria"/>
              </a:rPr>
              <a:t>Белорусский народ внёс значительный вклад в победу над врагом. На фронтах Великой Отечественной войны сража- лось более 1,3 млн выходцев из Беларуси. На оккупирован- ной территории Беларуси героически противостояли врагу 374 тыс. партизан. Мужественную борьбу вели 70 тыс. под- польщиков. За героизм и мужество 140 тыс. белорусских пар- тизан и подпольщиков награждены орденами и медалями, 95 человек получили звание Героя Советского Союза. За доб- л</a:t>
            </a:r>
            <a:r>
              <a:rPr lang="ru-RU" sz="1800">
                <a:solidFill>
                  <a:schemeClr val="dk2"/>
                </a:solidFill>
                <a:latin typeface="Cambria"/>
                <a:ea typeface="Cambria"/>
                <a:cs typeface="Cambria"/>
                <a:sym typeface="Cambria"/>
              </a:rPr>
              <a:t>е</a:t>
            </a:r>
            <a:r>
              <a:rPr b="0" lang="ru-RU" sz="1800">
                <a:solidFill>
                  <a:schemeClr val="dk2"/>
                </a:solidFill>
                <a:latin typeface="Cambria"/>
                <a:ea typeface="Cambria"/>
                <a:cs typeface="Cambria"/>
                <a:sym typeface="Cambria"/>
              </a:rPr>
              <a:t>сть и героизм, проявленные в борьбе с захватчиками, свы- ше 300 тыс. солдат и офицеров - уроженцев Беларуси награж- дены орденами и медалями.</a:t>
            </a:r>
            <a:endParaRPr/>
          </a:p>
          <a:p>
            <a:pPr indent="0" lvl="0" marL="0" marR="0" rtl="0" algn="ctr">
              <a:lnSpc>
                <a:spcPct val="80000"/>
              </a:lnSpc>
              <a:spcBef>
                <a:spcPts val="360"/>
              </a:spcBef>
              <a:spcAft>
                <a:spcPts val="0"/>
              </a:spcAft>
              <a:buClr>
                <a:schemeClr val="hlink"/>
              </a:buClr>
              <a:buSzPts val="1800"/>
              <a:buFont typeface="Noto Sans Symbols"/>
              <a:buNone/>
            </a:pPr>
            <a:r>
              <a:rPr b="0" lang="ru-RU" sz="1800">
                <a:solidFill>
                  <a:schemeClr val="dk2"/>
                </a:solidFill>
                <a:latin typeface="Cambria"/>
                <a:ea typeface="Cambria"/>
                <a:cs typeface="Cambria"/>
                <a:sym typeface="Cambria"/>
              </a:rPr>
              <a:t> </a:t>
            </a:r>
            <a:endParaRPr b="0" sz="1800">
              <a:solidFill>
                <a:schemeClr val="dk2"/>
              </a:solidFill>
              <a:latin typeface="Cambria"/>
              <a:ea typeface="Cambria"/>
              <a:cs typeface="Cambria"/>
              <a:sym typeface="Cambria"/>
            </a:endParaRPr>
          </a:p>
        </p:txBody>
      </p:sp>
      <p:sp>
        <p:nvSpPr>
          <p:cNvPr id="371" name="Google Shape;371;p28"/>
          <p:cNvSpPr txBox="1"/>
          <p:nvPr/>
        </p:nvSpPr>
        <p:spPr>
          <a:xfrm>
            <a:off x="5404148" y="6443141"/>
            <a:ext cx="2675348" cy="313141"/>
          </a:xfrm>
          <a:prstGeom prst="rect">
            <a:avLst/>
          </a:prstGeom>
          <a:noFill/>
          <a:ln>
            <a:noFill/>
          </a:ln>
          <a:effectLst>
            <a:outerShdw blurRad="57150" rotWithShape="0" algn="bl" dir="5400000" dist="19050">
              <a:srgbClr val="000000">
                <a:alpha val="50000"/>
              </a:srgbClr>
            </a:outerShdw>
          </a:effectLst>
        </p:spPr>
        <p:txBody>
          <a:bodyPr anchorCtr="0" anchor="t" bIns="45700" lIns="91425" spcFirstLastPara="1" rIns="91425" wrap="square" tIns="45700">
            <a:noAutofit/>
          </a:bodyPr>
          <a:lstStyle/>
          <a:p>
            <a:pPr indent="0" lvl="0" marL="0" marR="0" rtl="0" algn="l">
              <a:spcBef>
                <a:spcPts val="0"/>
              </a:spcBef>
              <a:spcAft>
                <a:spcPts val="0"/>
              </a:spcAft>
              <a:buClr>
                <a:schemeClr val="hlink"/>
              </a:buClr>
              <a:buSzPts val="1600"/>
              <a:buFont typeface="Noto Sans Symbols"/>
              <a:buNone/>
            </a:pPr>
            <a:r>
              <a:rPr b="0" lang="ru-RU" sz="1600">
                <a:solidFill>
                  <a:schemeClr val="dk2"/>
                </a:solidFill>
                <a:latin typeface="Cambria"/>
                <a:ea typeface="Cambria"/>
                <a:cs typeface="Cambria"/>
                <a:sym typeface="Cambria"/>
              </a:rPr>
              <a:t>Белорусские партизаны</a:t>
            </a:r>
            <a:endParaRPr b="0" sz="1600">
              <a:solidFill>
                <a:schemeClr val="dk2"/>
              </a:solidFill>
              <a:latin typeface="Cambria"/>
              <a:ea typeface="Cambria"/>
              <a:cs typeface="Cambria"/>
              <a:sym typeface="Cambria"/>
            </a:endParaRPr>
          </a:p>
        </p:txBody>
      </p:sp>
      <p:pic>
        <p:nvPicPr>
          <p:cNvPr descr="Бойцы партизанского отряда им. Ленинского Комсомола в Белоруссии" id="372" name="Google Shape;372;p28"/>
          <p:cNvPicPr preferRelativeResize="0"/>
          <p:nvPr/>
        </p:nvPicPr>
        <p:blipFill rotWithShape="1">
          <a:blip r:embed="rId3">
            <a:alphaModFix/>
          </a:blip>
          <a:srcRect b="0" l="0" r="0" t="0"/>
          <a:stretch/>
        </p:blipFill>
        <p:spPr>
          <a:xfrm>
            <a:off x="1260413" y="836712"/>
            <a:ext cx="4132718" cy="5935682"/>
          </a:xfrm>
          <a:prstGeom prst="rect">
            <a:avLst/>
          </a:prstGeom>
          <a:noFill/>
          <a:ln>
            <a:noFill/>
          </a:ln>
          <a:effectLst>
            <a:outerShdw blurRad="292100" rotWithShape="0" algn="tl" dir="2700000" dist="139700">
              <a:srgbClr val="333333">
                <a:alpha val="64705"/>
              </a:srgbClr>
            </a:outerShdw>
          </a:effectLst>
        </p:spPr>
      </p:pic>
      <p:pic>
        <p:nvPicPr>
          <p:cNvPr id="373" name="Google Shape;373;p28"/>
          <p:cNvPicPr preferRelativeResize="0"/>
          <p:nvPr/>
        </p:nvPicPr>
        <p:blipFill rotWithShape="1">
          <a:blip r:embed="rId4">
            <a:alphaModFix/>
          </a:blip>
          <a:srcRect b="3257" l="875" r="1874" t="2262"/>
          <a:stretch/>
        </p:blipFill>
        <p:spPr>
          <a:xfrm>
            <a:off x="6820111" y="3428998"/>
            <a:ext cx="4260822" cy="2701002"/>
          </a:xfrm>
          <a:prstGeom prst="rect">
            <a:avLst/>
          </a:prstGeom>
          <a:noFill/>
          <a:ln>
            <a:noFill/>
          </a:ln>
          <a:effectLst>
            <a:outerShdw blurRad="292100" rotWithShape="0" algn="tl" dir="2700000" dist="139700">
              <a:srgbClr val="333333">
                <a:alpha val="64705"/>
              </a:srgbClr>
            </a:outerShdw>
          </a:effectLst>
        </p:spPr>
      </p:pic>
      <p:sp>
        <p:nvSpPr>
          <p:cNvPr id="374" name="Google Shape;374;p28"/>
          <p:cNvSpPr txBox="1"/>
          <p:nvPr/>
        </p:nvSpPr>
        <p:spPr>
          <a:xfrm>
            <a:off x="6820111" y="6130000"/>
            <a:ext cx="4260822" cy="313141"/>
          </a:xfrm>
          <a:prstGeom prst="rect">
            <a:avLst/>
          </a:prstGeom>
          <a:noFill/>
          <a:ln>
            <a:noFill/>
          </a:ln>
          <a:effectLst>
            <a:outerShdw blurRad="57150" rotWithShape="0" algn="bl" dir="5400000" dist="19050">
              <a:srgbClr val="000000">
                <a:alpha val="50000"/>
              </a:srgbClr>
            </a:outerShdw>
          </a:effectLst>
        </p:spPr>
        <p:txBody>
          <a:bodyPr anchorCtr="0" anchor="t" bIns="45700" lIns="91425" spcFirstLastPara="1" rIns="91425" wrap="square" tIns="45700">
            <a:noAutofit/>
          </a:bodyPr>
          <a:lstStyle/>
          <a:p>
            <a:pPr indent="0" lvl="0" marL="0" marR="0" rtl="0" algn="ctr">
              <a:spcBef>
                <a:spcPts val="0"/>
              </a:spcBef>
              <a:spcAft>
                <a:spcPts val="0"/>
              </a:spcAft>
              <a:buClr>
                <a:schemeClr val="hlink"/>
              </a:buClr>
              <a:buSzPts val="1600"/>
              <a:buFont typeface="Noto Sans Symbols"/>
              <a:buNone/>
            </a:pPr>
            <a:r>
              <a:rPr b="0" lang="ru-RU" sz="1600">
                <a:solidFill>
                  <a:schemeClr val="dk2"/>
                </a:solidFill>
                <a:latin typeface="Cambria"/>
                <a:ea typeface="Cambria"/>
                <a:cs typeface="Cambria"/>
                <a:sym typeface="Cambria"/>
              </a:rPr>
              <a:t>Юный подпольщик на задании</a:t>
            </a:r>
            <a:endParaRPr b="0" sz="1600">
              <a:solidFill>
                <a:schemeClr val="dk2"/>
              </a:solidFill>
              <a:latin typeface="Cambria"/>
              <a:ea typeface="Cambria"/>
              <a:cs typeface="Cambria"/>
              <a:sym typeface="Cambria"/>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29"/>
          <p:cNvSpPr txBox="1"/>
          <p:nvPr>
            <p:ph type="title"/>
          </p:nvPr>
        </p:nvSpPr>
        <p:spPr>
          <a:xfrm>
            <a:off x="119336" y="44624"/>
            <a:ext cx="11953328" cy="720081"/>
          </a:xfrm>
          <a:prstGeom prst="rect">
            <a:avLst/>
          </a:prstGeom>
          <a:noFill/>
          <a:ln>
            <a:noFill/>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rtl="0" algn="l">
              <a:lnSpc>
                <a:spcPct val="83333"/>
              </a:lnSpc>
              <a:spcBef>
                <a:spcPts val="0"/>
              </a:spcBef>
              <a:spcAft>
                <a:spcPts val="0"/>
              </a:spcAft>
              <a:buNone/>
            </a:pPr>
            <a:r>
              <a:rPr lang="ru-RU" sz="3600">
                <a:latin typeface="Cambria"/>
                <a:ea typeface="Cambria"/>
                <a:cs typeface="Cambria"/>
                <a:sym typeface="Cambria"/>
              </a:rPr>
              <a:t>Вклад белорусского народа в разгром нацистской Германии</a:t>
            </a:r>
            <a:endParaRPr sz="3600">
              <a:latin typeface="Cambria"/>
              <a:ea typeface="Cambria"/>
              <a:cs typeface="Cambria"/>
              <a:sym typeface="Cambria"/>
            </a:endParaRPr>
          </a:p>
        </p:txBody>
      </p:sp>
      <p:sp>
        <p:nvSpPr>
          <p:cNvPr id="380" name="Google Shape;380;p29"/>
          <p:cNvSpPr txBox="1"/>
          <p:nvPr/>
        </p:nvSpPr>
        <p:spPr>
          <a:xfrm>
            <a:off x="1199456" y="908719"/>
            <a:ext cx="10873208" cy="1224137"/>
          </a:xfrm>
          <a:prstGeom prst="rect">
            <a:avLst/>
          </a:prstGeom>
          <a:noFill/>
          <a:ln>
            <a:noFill/>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chemeClr val="hlink"/>
              </a:buClr>
              <a:buSzPts val="1800"/>
              <a:buFont typeface="Noto Sans Symbols"/>
              <a:buNone/>
            </a:pPr>
            <a:r>
              <a:rPr b="0" lang="ru-RU" sz="1800">
                <a:solidFill>
                  <a:schemeClr val="dk2"/>
                </a:solidFill>
                <a:latin typeface="Cambria"/>
                <a:ea typeface="Cambria"/>
                <a:cs typeface="Cambria"/>
                <a:sym typeface="Cambria"/>
              </a:rPr>
              <a:t>Всего 446 белорусов и уроженцев Беларуси получили звание Героя Советского Союза, четверо из них - П.Головачёв, И.Гусаковский, С.Шутов, И.Якубовский - удостоены этого звания дважды, 67 человек ста- ли кавалерами ордена Славы трёх степеней. Около 400 тыс. воинов-белорусов и уроженцев Беларуси награждены боевыми орденами и медалями. За годы войны около 400 белорусов стали генералами и адмиралами.</a:t>
            </a:r>
            <a:endParaRPr/>
          </a:p>
        </p:txBody>
      </p:sp>
      <p:pic>
        <p:nvPicPr>
          <p:cNvPr descr="Головачев П. Я.jpg" id="381" name="Google Shape;381;p29"/>
          <p:cNvPicPr preferRelativeResize="0"/>
          <p:nvPr/>
        </p:nvPicPr>
        <p:blipFill rotWithShape="1">
          <a:blip r:embed="rId3">
            <a:alphaModFix/>
          </a:blip>
          <a:srcRect b="0" l="0" r="0" t="0"/>
          <a:stretch/>
        </p:blipFill>
        <p:spPr>
          <a:xfrm>
            <a:off x="1319799" y="2150776"/>
            <a:ext cx="2808312" cy="4020156"/>
          </a:xfrm>
          <a:prstGeom prst="rect">
            <a:avLst/>
          </a:prstGeom>
          <a:noFill/>
          <a:ln>
            <a:noFill/>
          </a:ln>
          <a:effectLst>
            <a:outerShdw blurRad="292100" rotWithShape="0" algn="tl" dir="2700000" dist="139700">
              <a:srgbClr val="333333">
                <a:alpha val="64705"/>
              </a:srgbClr>
            </a:outerShdw>
          </a:effectLst>
        </p:spPr>
      </p:pic>
      <p:pic>
        <p:nvPicPr>
          <p:cNvPr descr="Гусаковский, Иосиф Ираклиевич2.jpg" id="382" name="Google Shape;382;p29"/>
          <p:cNvPicPr preferRelativeResize="0"/>
          <p:nvPr/>
        </p:nvPicPr>
        <p:blipFill rotWithShape="1">
          <a:blip r:embed="rId4">
            <a:alphaModFix/>
          </a:blip>
          <a:srcRect b="0" l="0" r="0" t="0"/>
          <a:stretch/>
        </p:blipFill>
        <p:spPr>
          <a:xfrm>
            <a:off x="4214582" y="2150777"/>
            <a:ext cx="2613099" cy="4020155"/>
          </a:xfrm>
          <a:prstGeom prst="rect">
            <a:avLst/>
          </a:prstGeom>
          <a:noFill/>
          <a:ln>
            <a:noFill/>
          </a:ln>
          <a:effectLst>
            <a:outerShdw blurRad="292100" rotWithShape="0" algn="tl" dir="2700000" dist="139700">
              <a:srgbClr val="333333">
                <a:alpha val="64705"/>
              </a:srgbClr>
            </a:outerShdw>
          </a:effectLst>
        </p:spPr>
      </p:pic>
      <p:pic>
        <p:nvPicPr>
          <p:cNvPr descr="http://cs614617.vk.me/v614617043/48a5/kUoKTmSgbTQ.jpg" id="383" name="Google Shape;383;p29"/>
          <p:cNvPicPr preferRelativeResize="0"/>
          <p:nvPr/>
        </p:nvPicPr>
        <p:blipFill rotWithShape="1">
          <a:blip r:embed="rId5">
            <a:alphaModFix/>
          </a:blip>
          <a:srcRect b="0" l="0" r="0" t="0"/>
          <a:stretch/>
        </p:blipFill>
        <p:spPr>
          <a:xfrm>
            <a:off x="6900490" y="2132857"/>
            <a:ext cx="2641581" cy="4020155"/>
          </a:xfrm>
          <a:prstGeom prst="rect">
            <a:avLst/>
          </a:prstGeom>
          <a:noFill/>
          <a:ln>
            <a:noFill/>
          </a:ln>
          <a:effectLst>
            <a:outerShdw blurRad="292100" rotWithShape="0" algn="tl" dir="2700000" dist="139700">
              <a:srgbClr val="333333">
                <a:alpha val="64705"/>
              </a:srgbClr>
            </a:outerShdw>
          </a:effectLst>
        </p:spPr>
      </p:pic>
      <p:pic>
        <p:nvPicPr>
          <p:cNvPr descr="http://vulica.by/wp-content/uploads/2013/10/679673057_tonnel.jpg" id="384" name="Google Shape;384;p29"/>
          <p:cNvPicPr preferRelativeResize="0"/>
          <p:nvPr/>
        </p:nvPicPr>
        <p:blipFill rotWithShape="1">
          <a:blip r:embed="rId6">
            <a:alphaModFix/>
          </a:blip>
          <a:srcRect b="0" l="0" r="0" t="0"/>
          <a:stretch/>
        </p:blipFill>
        <p:spPr>
          <a:xfrm>
            <a:off x="9604869" y="2132856"/>
            <a:ext cx="2434005" cy="4007998"/>
          </a:xfrm>
          <a:prstGeom prst="rect">
            <a:avLst/>
          </a:prstGeom>
          <a:noFill/>
          <a:ln>
            <a:noFill/>
          </a:ln>
          <a:effectLst>
            <a:outerShdw blurRad="292100" rotWithShape="0" algn="tl" dir="2700000" dist="139700">
              <a:srgbClr val="333333">
                <a:alpha val="64705"/>
              </a:srgbClr>
            </a:outerShdw>
          </a:effectLst>
        </p:spPr>
      </p:pic>
      <p:sp>
        <p:nvSpPr>
          <p:cNvPr id="385" name="Google Shape;385;p29"/>
          <p:cNvSpPr txBox="1"/>
          <p:nvPr/>
        </p:nvSpPr>
        <p:spPr>
          <a:xfrm>
            <a:off x="1319798" y="6184515"/>
            <a:ext cx="2808313" cy="313141"/>
          </a:xfrm>
          <a:prstGeom prst="rect">
            <a:avLst/>
          </a:prstGeom>
          <a:noFill/>
          <a:ln>
            <a:noFill/>
          </a:ln>
          <a:effectLst>
            <a:outerShdw blurRad="57150" rotWithShape="0" algn="bl" dir="5400000" dist="19050">
              <a:srgbClr val="000000">
                <a:alpha val="50000"/>
              </a:srgbClr>
            </a:outerShdw>
          </a:effectLst>
        </p:spPr>
        <p:txBody>
          <a:bodyPr anchorCtr="0" anchor="t" bIns="45700" lIns="91425" spcFirstLastPara="1" rIns="91425" wrap="square" tIns="45700">
            <a:noAutofit/>
          </a:bodyPr>
          <a:lstStyle/>
          <a:p>
            <a:pPr indent="0" lvl="0" marL="0" marR="0" rtl="0" algn="ctr">
              <a:spcBef>
                <a:spcPts val="0"/>
              </a:spcBef>
              <a:spcAft>
                <a:spcPts val="0"/>
              </a:spcAft>
              <a:buClr>
                <a:schemeClr val="hlink"/>
              </a:buClr>
              <a:buSzPts val="1600"/>
              <a:buFont typeface="Noto Sans Symbols"/>
              <a:buNone/>
            </a:pPr>
            <a:r>
              <a:rPr b="0" lang="ru-RU" sz="1600">
                <a:solidFill>
                  <a:schemeClr val="dk2"/>
                </a:solidFill>
                <a:latin typeface="Cambria"/>
                <a:ea typeface="Cambria"/>
                <a:cs typeface="Cambria"/>
                <a:sym typeface="Cambria"/>
              </a:rPr>
              <a:t>Павел Головачёв</a:t>
            </a:r>
            <a:endParaRPr b="0" sz="1600">
              <a:solidFill>
                <a:schemeClr val="dk2"/>
              </a:solidFill>
              <a:latin typeface="Cambria"/>
              <a:ea typeface="Cambria"/>
              <a:cs typeface="Cambria"/>
              <a:sym typeface="Cambria"/>
            </a:endParaRPr>
          </a:p>
        </p:txBody>
      </p:sp>
      <p:sp>
        <p:nvSpPr>
          <p:cNvPr id="386" name="Google Shape;386;p29"/>
          <p:cNvSpPr txBox="1"/>
          <p:nvPr/>
        </p:nvSpPr>
        <p:spPr>
          <a:xfrm>
            <a:off x="4214582" y="6188853"/>
            <a:ext cx="2613099" cy="313141"/>
          </a:xfrm>
          <a:prstGeom prst="rect">
            <a:avLst/>
          </a:prstGeom>
          <a:noFill/>
          <a:ln>
            <a:noFill/>
          </a:ln>
          <a:effectLst>
            <a:outerShdw blurRad="57150" rotWithShape="0" algn="bl" dir="5400000" dist="19050">
              <a:srgbClr val="000000">
                <a:alpha val="50000"/>
              </a:srgbClr>
            </a:outerShdw>
          </a:effectLst>
        </p:spPr>
        <p:txBody>
          <a:bodyPr anchorCtr="0" anchor="t" bIns="45700" lIns="91425" spcFirstLastPara="1" rIns="91425" wrap="square" tIns="45700">
            <a:noAutofit/>
          </a:bodyPr>
          <a:lstStyle/>
          <a:p>
            <a:pPr indent="0" lvl="0" marL="0" marR="0" rtl="0" algn="ctr">
              <a:spcBef>
                <a:spcPts val="0"/>
              </a:spcBef>
              <a:spcAft>
                <a:spcPts val="0"/>
              </a:spcAft>
              <a:buClr>
                <a:schemeClr val="hlink"/>
              </a:buClr>
              <a:buSzPts val="1600"/>
              <a:buFont typeface="Noto Sans Symbols"/>
              <a:buNone/>
            </a:pPr>
            <a:r>
              <a:rPr b="0" lang="ru-RU" sz="1600">
                <a:solidFill>
                  <a:schemeClr val="dk2"/>
                </a:solidFill>
                <a:latin typeface="Cambria"/>
                <a:ea typeface="Cambria"/>
                <a:cs typeface="Cambria"/>
                <a:sym typeface="Cambria"/>
              </a:rPr>
              <a:t>Иосиф Гусаковский</a:t>
            </a:r>
            <a:endParaRPr b="0" sz="1600">
              <a:solidFill>
                <a:schemeClr val="dk2"/>
              </a:solidFill>
              <a:latin typeface="Cambria"/>
              <a:ea typeface="Cambria"/>
              <a:cs typeface="Cambria"/>
              <a:sym typeface="Cambria"/>
            </a:endParaRPr>
          </a:p>
        </p:txBody>
      </p:sp>
      <p:sp>
        <p:nvSpPr>
          <p:cNvPr id="387" name="Google Shape;387;p29"/>
          <p:cNvSpPr txBox="1"/>
          <p:nvPr/>
        </p:nvSpPr>
        <p:spPr>
          <a:xfrm>
            <a:off x="6900490" y="6184515"/>
            <a:ext cx="2641581" cy="313141"/>
          </a:xfrm>
          <a:prstGeom prst="rect">
            <a:avLst/>
          </a:prstGeom>
          <a:noFill/>
          <a:ln>
            <a:noFill/>
          </a:ln>
          <a:effectLst>
            <a:outerShdw blurRad="57150" rotWithShape="0" algn="bl" dir="5400000" dist="19050">
              <a:srgbClr val="000000">
                <a:alpha val="50000"/>
              </a:srgbClr>
            </a:outerShdw>
          </a:effectLst>
        </p:spPr>
        <p:txBody>
          <a:bodyPr anchorCtr="0" anchor="t" bIns="45700" lIns="91425" spcFirstLastPara="1" rIns="91425" wrap="square" tIns="45700">
            <a:noAutofit/>
          </a:bodyPr>
          <a:lstStyle/>
          <a:p>
            <a:pPr indent="0" lvl="0" marL="0" marR="0" rtl="0" algn="ctr">
              <a:spcBef>
                <a:spcPts val="0"/>
              </a:spcBef>
              <a:spcAft>
                <a:spcPts val="0"/>
              </a:spcAft>
              <a:buClr>
                <a:schemeClr val="hlink"/>
              </a:buClr>
              <a:buSzPts val="1600"/>
              <a:buFont typeface="Noto Sans Symbols"/>
              <a:buNone/>
            </a:pPr>
            <a:r>
              <a:rPr b="0" lang="ru-RU" sz="1600">
                <a:solidFill>
                  <a:schemeClr val="dk2"/>
                </a:solidFill>
                <a:latin typeface="Cambria"/>
                <a:ea typeface="Cambria"/>
                <a:cs typeface="Cambria"/>
                <a:sym typeface="Cambria"/>
              </a:rPr>
              <a:t>Степан Шутов</a:t>
            </a:r>
            <a:endParaRPr b="0" sz="1600">
              <a:solidFill>
                <a:schemeClr val="dk2"/>
              </a:solidFill>
              <a:latin typeface="Cambria"/>
              <a:ea typeface="Cambria"/>
              <a:cs typeface="Cambria"/>
              <a:sym typeface="Cambria"/>
            </a:endParaRPr>
          </a:p>
        </p:txBody>
      </p:sp>
      <p:sp>
        <p:nvSpPr>
          <p:cNvPr id="388" name="Google Shape;388;p29"/>
          <p:cNvSpPr txBox="1"/>
          <p:nvPr/>
        </p:nvSpPr>
        <p:spPr>
          <a:xfrm>
            <a:off x="9604869" y="6170932"/>
            <a:ext cx="2434005" cy="313141"/>
          </a:xfrm>
          <a:prstGeom prst="rect">
            <a:avLst/>
          </a:prstGeom>
          <a:noFill/>
          <a:ln>
            <a:noFill/>
          </a:ln>
          <a:effectLst>
            <a:outerShdw blurRad="57150" rotWithShape="0" algn="bl" dir="5400000" dist="19050">
              <a:srgbClr val="000000">
                <a:alpha val="50000"/>
              </a:srgbClr>
            </a:outerShdw>
          </a:effectLst>
        </p:spPr>
        <p:txBody>
          <a:bodyPr anchorCtr="0" anchor="t" bIns="45700" lIns="91425" spcFirstLastPara="1" rIns="91425" wrap="square" tIns="45700">
            <a:noAutofit/>
          </a:bodyPr>
          <a:lstStyle/>
          <a:p>
            <a:pPr indent="0" lvl="0" marL="0" marR="0" rtl="0" algn="ctr">
              <a:spcBef>
                <a:spcPts val="0"/>
              </a:spcBef>
              <a:spcAft>
                <a:spcPts val="0"/>
              </a:spcAft>
              <a:buClr>
                <a:schemeClr val="hlink"/>
              </a:buClr>
              <a:buSzPts val="1600"/>
              <a:buFont typeface="Noto Sans Symbols"/>
              <a:buNone/>
            </a:pPr>
            <a:r>
              <a:rPr b="0" lang="ru-RU" sz="1600">
                <a:solidFill>
                  <a:schemeClr val="dk2"/>
                </a:solidFill>
                <a:latin typeface="Cambria"/>
                <a:ea typeface="Cambria"/>
                <a:cs typeface="Cambria"/>
                <a:sym typeface="Cambria"/>
              </a:rPr>
              <a:t>Иван Якубовский</a:t>
            </a:r>
            <a:endParaRPr b="0" sz="1600">
              <a:solidFill>
                <a:schemeClr val="dk2"/>
              </a:solidFill>
              <a:latin typeface="Cambria"/>
              <a:ea typeface="Cambria"/>
              <a:cs typeface="Cambria"/>
              <a:sym typeface="Cambria"/>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3"/>
          <p:cNvSpPr txBox="1"/>
          <p:nvPr>
            <p:ph type="title"/>
          </p:nvPr>
        </p:nvSpPr>
        <p:spPr>
          <a:xfrm>
            <a:off x="119336" y="44624"/>
            <a:ext cx="11953328" cy="720081"/>
          </a:xfrm>
          <a:prstGeom prst="rect">
            <a:avLst/>
          </a:prstGeom>
          <a:noFill/>
          <a:ln>
            <a:noFill/>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rtl="0" algn="l">
              <a:lnSpc>
                <a:spcPct val="75000"/>
              </a:lnSpc>
              <a:spcBef>
                <a:spcPts val="0"/>
              </a:spcBef>
              <a:spcAft>
                <a:spcPts val="0"/>
              </a:spcAft>
              <a:buNone/>
            </a:pPr>
            <a:r>
              <a:rPr lang="ru-RU" sz="4000">
                <a:latin typeface="Cambria"/>
                <a:ea typeface="Cambria"/>
                <a:cs typeface="Cambria"/>
                <a:sym typeface="Cambria"/>
              </a:rPr>
              <a:t>Начало освобождения БССР</a:t>
            </a:r>
            <a:endParaRPr/>
          </a:p>
        </p:txBody>
      </p:sp>
      <p:pic>
        <p:nvPicPr>
          <p:cNvPr id="92" name="Google Shape;92;p3"/>
          <p:cNvPicPr preferRelativeResize="0"/>
          <p:nvPr/>
        </p:nvPicPr>
        <p:blipFill rotWithShape="1">
          <a:blip r:embed="rId3">
            <a:alphaModFix/>
          </a:blip>
          <a:srcRect b="9682" l="0" r="0" t="0"/>
          <a:stretch/>
        </p:blipFill>
        <p:spPr>
          <a:xfrm>
            <a:off x="7968208" y="885862"/>
            <a:ext cx="4104456" cy="5797239"/>
          </a:xfrm>
          <a:prstGeom prst="rect">
            <a:avLst/>
          </a:prstGeom>
          <a:noFill/>
          <a:ln>
            <a:noFill/>
          </a:ln>
          <a:effectLst>
            <a:outerShdw blurRad="292100" rotWithShape="0" algn="tl" dir="2700000" dist="139700">
              <a:srgbClr val="333333">
                <a:alpha val="64705"/>
              </a:srgbClr>
            </a:outerShdw>
          </a:effectLst>
        </p:spPr>
      </p:pic>
      <p:sp>
        <p:nvSpPr>
          <p:cNvPr id="93" name="Google Shape;93;p3"/>
          <p:cNvSpPr txBox="1"/>
          <p:nvPr/>
        </p:nvSpPr>
        <p:spPr>
          <a:xfrm>
            <a:off x="5865168" y="6350404"/>
            <a:ext cx="2077171" cy="332697"/>
          </a:xfrm>
          <a:prstGeom prst="rect">
            <a:avLst/>
          </a:prstGeom>
          <a:noFill/>
          <a:ln>
            <a:noFill/>
          </a:ln>
          <a:effectLst>
            <a:outerShdw blurRad="57150" rotWithShape="0" algn="bl" dir="5400000" dist="19050">
              <a:srgbClr val="000000">
                <a:alpha val="50000"/>
              </a:srgbClr>
            </a:outerShdw>
          </a:effectLst>
        </p:spPr>
        <p:txBody>
          <a:bodyPr anchorCtr="0" anchor="t" bIns="45700" lIns="91425" spcFirstLastPara="1" rIns="91425" wrap="square" tIns="45700">
            <a:noAutofit/>
          </a:bodyPr>
          <a:lstStyle/>
          <a:p>
            <a:pPr indent="0" lvl="0" marL="0" marR="0" rtl="0" algn="r">
              <a:spcBef>
                <a:spcPts val="0"/>
              </a:spcBef>
              <a:spcAft>
                <a:spcPts val="0"/>
              </a:spcAft>
              <a:buClr>
                <a:schemeClr val="hlink"/>
              </a:buClr>
              <a:buSzPts val="1600"/>
              <a:buFont typeface="Noto Sans Symbols"/>
              <a:buNone/>
            </a:pPr>
            <a:r>
              <a:rPr b="0" lang="ru-RU" sz="1600">
                <a:solidFill>
                  <a:schemeClr val="dk2"/>
                </a:solidFill>
                <a:latin typeface="Cambria"/>
                <a:ea typeface="Cambria"/>
                <a:cs typeface="Cambria"/>
                <a:sym typeface="Cambria"/>
              </a:rPr>
              <a:t>Курская битва</a:t>
            </a:r>
            <a:endParaRPr/>
          </a:p>
        </p:txBody>
      </p:sp>
      <p:sp>
        <p:nvSpPr>
          <p:cNvPr id="94" name="Google Shape;94;p3"/>
          <p:cNvSpPr txBox="1"/>
          <p:nvPr/>
        </p:nvSpPr>
        <p:spPr>
          <a:xfrm>
            <a:off x="1214141" y="885862"/>
            <a:ext cx="6696744" cy="742938"/>
          </a:xfrm>
          <a:prstGeom prst="rect">
            <a:avLst/>
          </a:prstGeom>
          <a:noFill/>
          <a:ln>
            <a:noFill/>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chemeClr val="hlink"/>
              </a:buClr>
              <a:buSzPts val="1800"/>
              <a:buFont typeface="Noto Sans Symbols"/>
              <a:buNone/>
            </a:pPr>
            <a:r>
              <a:rPr b="0" lang="ru-RU" sz="1800">
                <a:solidFill>
                  <a:schemeClr val="dk2"/>
                </a:solidFill>
                <a:latin typeface="Cambria"/>
                <a:ea typeface="Cambria"/>
                <a:cs typeface="Cambria"/>
                <a:sym typeface="Cambria"/>
              </a:rPr>
              <a:t>Разгром гитлеровских войск на Курской дуге и успешное нас- тупление Красной Армии летом-осенью 1943 г. создали усло- вия для изгнания оккупантов из Беларуси.</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30"/>
          <p:cNvSpPr txBox="1"/>
          <p:nvPr>
            <p:ph type="title"/>
          </p:nvPr>
        </p:nvSpPr>
        <p:spPr>
          <a:xfrm>
            <a:off x="119336" y="44624"/>
            <a:ext cx="11953328" cy="720081"/>
          </a:xfrm>
          <a:prstGeom prst="rect">
            <a:avLst/>
          </a:prstGeom>
          <a:noFill/>
          <a:ln>
            <a:noFill/>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rtl="0" algn="l">
              <a:lnSpc>
                <a:spcPct val="83333"/>
              </a:lnSpc>
              <a:spcBef>
                <a:spcPts val="0"/>
              </a:spcBef>
              <a:spcAft>
                <a:spcPts val="0"/>
              </a:spcAft>
              <a:buNone/>
            </a:pPr>
            <a:r>
              <a:rPr lang="ru-RU" sz="3600">
                <a:latin typeface="Cambria"/>
                <a:ea typeface="Cambria"/>
                <a:cs typeface="Cambria"/>
                <a:sym typeface="Cambria"/>
              </a:rPr>
              <a:t>Вклад белорусского народа в разгром нацистской Германии</a:t>
            </a:r>
            <a:endParaRPr sz="3600">
              <a:latin typeface="Cambria"/>
              <a:ea typeface="Cambria"/>
              <a:cs typeface="Cambria"/>
              <a:sym typeface="Cambria"/>
            </a:endParaRPr>
          </a:p>
        </p:txBody>
      </p:sp>
      <p:sp>
        <p:nvSpPr>
          <p:cNvPr id="394" name="Google Shape;394;p30"/>
          <p:cNvSpPr txBox="1"/>
          <p:nvPr/>
        </p:nvSpPr>
        <p:spPr>
          <a:xfrm>
            <a:off x="1271464" y="836711"/>
            <a:ext cx="10806500" cy="576065"/>
          </a:xfrm>
          <a:prstGeom prst="rect">
            <a:avLst/>
          </a:prstGeom>
          <a:noFill/>
          <a:ln>
            <a:noFill/>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chemeClr val="hlink"/>
              </a:buClr>
              <a:buSzPts val="1800"/>
              <a:buFont typeface="Noto Sans Symbols"/>
              <a:buNone/>
            </a:pPr>
            <a:r>
              <a:rPr b="0" lang="ru-RU" sz="1800">
                <a:solidFill>
                  <a:schemeClr val="dk2"/>
                </a:solidFill>
                <a:latin typeface="Cambria"/>
                <a:ea typeface="Cambria"/>
                <a:cs typeface="Cambria"/>
                <a:sym typeface="Cambria"/>
              </a:rPr>
              <a:t>Выходцы из Беларуси сражались с  нацизмом в  европейском движении Сопротивления - во Франции, Италии, Бельгии, Чехословакии.</a:t>
            </a:r>
            <a:endParaRPr b="0" sz="1800">
              <a:solidFill>
                <a:schemeClr val="dk2"/>
              </a:solidFill>
              <a:latin typeface="Cambria"/>
              <a:ea typeface="Cambria"/>
              <a:cs typeface="Cambria"/>
              <a:sym typeface="Cambria"/>
            </a:endParaRPr>
          </a:p>
        </p:txBody>
      </p:sp>
      <p:sp>
        <p:nvSpPr>
          <p:cNvPr id="395" name="Google Shape;395;p30"/>
          <p:cNvSpPr txBox="1"/>
          <p:nvPr/>
        </p:nvSpPr>
        <p:spPr>
          <a:xfrm>
            <a:off x="6960096" y="6196256"/>
            <a:ext cx="3755468" cy="529165"/>
          </a:xfrm>
          <a:prstGeom prst="rect">
            <a:avLst/>
          </a:prstGeom>
          <a:noFill/>
          <a:ln>
            <a:noFill/>
          </a:ln>
          <a:effectLst>
            <a:outerShdw blurRad="57150" rotWithShape="0" algn="bl" dir="5400000" dist="19050">
              <a:srgbClr val="000000">
                <a:alpha val="50000"/>
              </a:srgbClr>
            </a:outerShdw>
          </a:effectLst>
        </p:spPr>
        <p:txBody>
          <a:bodyPr anchorCtr="0" anchor="t" bIns="45700" lIns="91425" spcFirstLastPara="1" rIns="91425" wrap="square" tIns="45700">
            <a:noAutofit/>
          </a:bodyPr>
          <a:lstStyle/>
          <a:p>
            <a:pPr indent="0" lvl="0" marL="0" marR="0" rtl="0" algn="l">
              <a:spcBef>
                <a:spcPts val="0"/>
              </a:spcBef>
              <a:spcAft>
                <a:spcPts val="0"/>
              </a:spcAft>
              <a:buClr>
                <a:schemeClr val="hlink"/>
              </a:buClr>
              <a:buSzPts val="1600"/>
              <a:buFont typeface="Noto Sans Symbols"/>
              <a:buNone/>
            </a:pPr>
            <a:r>
              <a:rPr b="0" lang="ru-RU" sz="1600">
                <a:solidFill>
                  <a:schemeClr val="dk2"/>
                </a:solidFill>
                <a:latin typeface="Cambria"/>
                <a:ea typeface="Cambria"/>
                <a:cs typeface="Cambria"/>
                <a:sym typeface="Cambria"/>
              </a:rPr>
              <a:t>Первый советский партизанский полк во Франции</a:t>
            </a:r>
            <a:endParaRPr/>
          </a:p>
        </p:txBody>
      </p:sp>
      <p:sp>
        <p:nvSpPr>
          <p:cNvPr id="396" name="Google Shape;396;p30"/>
          <p:cNvSpPr txBox="1"/>
          <p:nvPr/>
        </p:nvSpPr>
        <p:spPr>
          <a:xfrm>
            <a:off x="7176120" y="5286554"/>
            <a:ext cx="4775222" cy="313141"/>
          </a:xfrm>
          <a:prstGeom prst="rect">
            <a:avLst/>
          </a:prstGeom>
          <a:noFill/>
          <a:ln>
            <a:noFill/>
          </a:ln>
          <a:effectLst>
            <a:outerShdw blurRad="57150" rotWithShape="0" algn="bl" dir="5400000" dist="19050">
              <a:srgbClr val="000000">
                <a:alpha val="50000"/>
              </a:srgbClr>
            </a:outerShdw>
          </a:effectLst>
        </p:spPr>
        <p:txBody>
          <a:bodyPr anchorCtr="0" anchor="t" bIns="45700" lIns="91425" spcFirstLastPara="1" rIns="91425" wrap="square" tIns="45700">
            <a:noAutofit/>
          </a:bodyPr>
          <a:lstStyle/>
          <a:p>
            <a:pPr indent="0" lvl="0" marL="0" marR="0" rtl="0" algn="ctr">
              <a:spcBef>
                <a:spcPts val="0"/>
              </a:spcBef>
              <a:spcAft>
                <a:spcPts val="0"/>
              </a:spcAft>
              <a:buClr>
                <a:schemeClr val="hlink"/>
              </a:buClr>
              <a:buSzPts val="1600"/>
              <a:buFont typeface="Noto Sans Symbols"/>
              <a:buNone/>
            </a:pPr>
            <a:r>
              <a:rPr b="0" lang="ru-RU" sz="1600">
                <a:solidFill>
                  <a:schemeClr val="dk2"/>
                </a:solidFill>
                <a:latin typeface="Cambria"/>
                <a:ea typeface="Cambria"/>
                <a:cs typeface="Cambria"/>
                <a:sym typeface="Cambria"/>
              </a:rPr>
              <a:t>Советские воинские захоронения в Бельгии</a:t>
            </a:r>
            <a:endParaRPr/>
          </a:p>
        </p:txBody>
      </p:sp>
      <p:pic>
        <p:nvPicPr>
          <p:cNvPr id="397" name="Google Shape;397;p30"/>
          <p:cNvPicPr preferRelativeResize="0"/>
          <p:nvPr/>
        </p:nvPicPr>
        <p:blipFill rotWithShape="1">
          <a:blip r:embed="rId3">
            <a:alphaModFix/>
          </a:blip>
          <a:srcRect b="0" l="0" r="0" t="0"/>
          <a:stretch/>
        </p:blipFill>
        <p:spPr>
          <a:xfrm>
            <a:off x="7176120" y="1499991"/>
            <a:ext cx="4775222" cy="3786563"/>
          </a:xfrm>
          <a:prstGeom prst="rect">
            <a:avLst/>
          </a:prstGeom>
          <a:noFill/>
          <a:ln>
            <a:noFill/>
          </a:ln>
          <a:effectLst>
            <a:outerShdw blurRad="292100" rotWithShape="0" algn="tl" dir="2700000" dist="139700">
              <a:srgbClr val="333333">
                <a:alpha val="64705"/>
              </a:srgbClr>
            </a:outerShdw>
          </a:effectLst>
        </p:spPr>
      </p:pic>
      <p:pic>
        <p:nvPicPr>
          <p:cNvPr descr="http://gorod.tomsk.ru/uploads/15611/1292320259/1polk_parad.jpg" id="398" name="Google Shape;398;p30"/>
          <p:cNvPicPr preferRelativeResize="0"/>
          <p:nvPr/>
        </p:nvPicPr>
        <p:blipFill rotWithShape="1">
          <a:blip r:embed="rId4">
            <a:alphaModFix/>
          </a:blip>
          <a:srcRect b="3746" l="0" r="0" t="0"/>
          <a:stretch/>
        </p:blipFill>
        <p:spPr>
          <a:xfrm>
            <a:off x="1271464" y="3284984"/>
            <a:ext cx="5688632" cy="3440437"/>
          </a:xfrm>
          <a:prstGeom prst="rect">
            <a:avLst/>
          </a:prstGeom>
          <a:noFill/>
          <a:ln>
            <a:noFill/>
          </a:ln>
          <a:effectLst>
            <a:outerShdw blurRad="292100" rotWithShape="0" algn="tl" dir="2700000" dist="139700">
              <a:srgbClr val="333333">
                <a:alpha val="64705"/>
              </a:srgbClr>
            </a:outerShdw>
          </a:effectLst>
        </p:spPr>
      </p:pic>
    </p:spTree>
  </p:cSld>
  <p:clrMapOvr>
    <a:masterClrMapping/>
  </p:clrMapOvr>
  <mc:AlternateContent>
    <mc:Choice Requires="p14">
      <p:transition spd="slow" p14:dur="700">
        <p:fad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p31"/>
          <p:cNvSpPr txBox="1"/>
          <p:nvPr>
            <p:ph type="title"/>
          </p:nvPr>
        </p:nvSpPr>
        <p:spPr>
          <a:xfrm>
            <a:off x="119336" y="44624"/>
            <a:ext cx="11953328" cy="720081"/>
          </a:xfrm>
          <a:prstGeom prst="rect">
            <a:avLst/>
          </a:prstGeom>
          <a:noFill/>
          <a:ln>
            <a:noFill/>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rtl="0" algn="l">
              <a:lnSpc>
                <a:spcPct val="83333"/>
              </a:lnSpc>
              <a:spcBef>
                <a:spcPts val="0"/>
              </a:spcBef>
              <a:spcAft>
                <a:spcPts val="0"/>
              </a:spcAft>
              <a:buNone/>
            </a:pPr>
            <a:r>
              <a:rPr lang="ru-RU" sz="3600">
                <a:latin typeface="Cambria"/>
                <a:ea typeface="Cambria"/>
                <a:cs typeface="Cambria"/>
                <a:sym typeface="Cambria"/>
              </a:rPr>
              <a:t>Вклад белорусского народа в разгром нацистской Германии</a:t>
            </a:r>
            <a:endParaRPr sz="3600">
              <a:latin typeface="Cambria"/>
              <a:ea typeface="Cambria"/>
              <a:cs typeface="Cambria"/>
              <a:sym typeface="Cambria"/>
            </a:endParaRPr>
          </a:p>
        </p:txBody>
      </p:sp>
      <p:sp>
        <p:nvSpPr>
          <p:cNvPr id="404" name="Google Shape;404;p31"/>
          <p:cNvSpPr txBox="1"/>
          <p:nvPr/>
        </p:nvSpPr>
        <p:spPr>
          <a:xfrm>
            <a:off x="1271464" y="836711"/>
            <a:ext cx="10806500" cy="1008113"/>
          </a:xfrm>
          <a:prstGeom prst="rect">
            <a:avLst/>
          </a:prstGeom>
          <a:noFill/>
          <a:ln>
            <a:noFill/>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chemeClr val="hlink"/>
              </a:buClr>
              <a:buSzPts val="1800"/>
              <a:buFont typeface="Noto Sans Symbols"/>
              <a:buNone/>
            </a:pPr>
            <a:r>
              <a:rPr b="0" lang="ru-RU" sz="1800">
                <a:solidFill>
                  <a:schemeClr val="dk2"/>
                </a:solidFill>
                <a:latin typeface="Cambria"/>
                <a:ea typeface="Cambria"/>
                <a:cs typeface="Cambria"/>
                <a:sym typeface="Cambria"/>
              </a:rPr>
              <a:t>В ходе эвакуации с территории Беларуси в восточных регионах СССР оказалось свыше 1,5 млн чело- век. Своим самоотверженным трудом они внесли огромный вклад в победу над врагом, обеспечивая фронты оружием, техникой, боеприпасами, медикаментами и продовольствием. Трудовой подвиг де- сятков тысяч белорусов был отмечен орденами и медалями.</a:t>
            </a:r>
            <a:endParaRPr b="0" sz="1800">
              <a:solidFill>
                <a:schemeClr val="dk2"/>
              </a:solidFill>
              <a:latin typeface="Cambria"/>
              <a:ea typeface="Cambria"/>
              <a:cs typeface="Cambria"/>
              <a:sym typeface="Cambria"/>
            </a:endParaRPr>
          </a:p>
        </p:txBody>
      </p:sp>
      <p:sp>
        <p:nvSpPr>
          <p:cNvPr id="405" name="Google Shape;405;p31"/>
          <p:cNvSpPr txBox="1"/>
          <p:nvPr/>
        </p:nvSpPr>
        <p:spPr>
          <a:xfrm>
            <a:off x="6677293" y="6381328"/>
            <a:ext cx="5308017" cy="344093"/>
          </a:xfrm>
          <a:prstGeom prst="rect">
            <a:avLst/>
          </a:prstGeom>
          <a:noFill/>
          <a:ln>
            <a:noFill/>
          </a:ln>
          <a:effectLst>
            <a:outerShdw blurRad="57150" rotWithShape="0" algn="bl" dir="5400000" dist="19050">
              <a:srgbClr val="000000">
                <a:alpha val="50000"/>
              </a:srgbClr>
            </a:outerShdw>
          </a:effectLst>
        </p:spPr>
        <p:txBody>
          <a:bodyPr anchorCtr="0" anchor="t" bIns="45700" lIns="91425" spcFirstLastPara="1" rIns="91425" wrap="square" tIns="45700">
            <a:noAutofit/>
          </a:bodyPr>
          <a:lstStyle/>
          <a:p>
            <a:pPr indent="0" lvl="0" marL="0" marR="0" rtl="0" algn="ctr">
              <a:spcBef>
                <a:spcPts val="0"/>
              </a:spcBef>
              <a:spcAft>
                <a:spcPts val="0"/>
              </a:spcAft>
              <a:buClr>
                <a:schemeClr val="hlink"/>
              </a:buClr>
              <a:buSzPts val="1600"/>
              <a:buFont typeface="Noto Sans Symbols"/>
              <a:buNone/>
            </a:pPr>
            <a:r>
              <a:rPr b="0" lang="ru-RU" sz="1600">
                <a:solidFill>
                  <a:schemeClr val="dk2"/>
                </a:solidFill>
                <a:latin typeface="Cambria"/>
                <a:ea typeface="Cambria"/>
                <a:cs typeface="Cambria"/>
                <a:sym typeface="Cambria"/>
              </a:rPr>
              <a:t>Подростки на производстве. 1942 г.</a:t>
            </a:r>
            <a:endParaRPr b="0" sz="1600">
              <a:solidFill>
                <a:schemeClr val="dk2"/>
              </a:solidFill>
              <a:latin typeface="Cambria"/>
              <a:ea typeface="Cambria"/>
              <a:cs typeface="Cambria"/>
              <a:sym typeface="Cambria"/>
            </a:endParaRPr>
          </a:p>
        </p:txBody>
      </p:sp>
      <p:sp>
        <p:nvSpPr>
          <p:cNvPr id="406" name="Google Shape;406;p31"/>
          <p:cNvSpPr txBox="1"/>
          <p:nvPr/>
        </p:nvSpPr>
        <p:spPr>
          <a:xfrm>
            <a:off x="1271464" y="5541256"/>
            <a:ext cx="5133553" cy="313141"/>
          </a:xfrm>
          <a:prstGeom prst="rect">
            <a:avLst/>
          </a:prstGeom>
          <a:noFill/>
          <a:ln>
            <a:noFill/>
          </a:ln>
          <a:effectLst>
            <a:outerShdw blurRad="57150" rotWithShape="0" algn="bl" dir="5400000" dist="19050">
              <a:srgbClr val="000000">
                <a:alpha val="50000"/>
              </a:srgbClr>
            </a:outerShdw>
          </a:effectLst>
        </p:spPr>
        <p:txBody>
          <a:bodyPr anchorCtr="0" anchor="t" bIns="45700" lIns="91425" spcFirstLastPara="1" rIns="91425" wrap="square" tIns="45700">
            <a:noAutofit/>
          </a:bodyPr>
          <a:lstStyle/>
          <a:p>
            <a:pPr indent="0" lvl="0" marL="0" marR="0" rtl="0" algn="ctr">
              <a:spcBef>
                <a:spcPts val="0"/>
              </a:spcBef>
              <a:spcAft>
                <a:spcPts val="0"/>
              </a:spcAft>
              <a:buClr>
                <a:schemeClr val="hlink"/>
              </a:buClr>
              <a:buSzPts val="1600"/>
              <a:buFont typeface="Noto Sans Symbols"/>
              <a:buNone/>
            </a:pPr>
            <a:r>
              <a:rPr b="0" lang="ru-RU" sz="1600">
                <a:solidFill>
                  <a:schemeClr val="dk2"/>
                </a:solidFill>
                <a:latin typeface="Cambria"/>
                <a:ea typeface="Cambria"/>
                <a:cs typeface="Cambria"/>
                <a:sym typeface="Cambria"/>
              </a:rPr>
              <a:t>Женщины на производстве. 1942 г.</a:t>
            </a:r>
            <a:endParaRPr b="0" sz="1600">
              <a:solidFill>
                <a:schemeClr val="dk2"/>
              </a:solidFill>
              <a:latin typeface="Cambria"/>
              <a:ea typeface="Cambria"/>
              <a:cs typeface="Cambria"/>
              <a:sym typeface="Cambria"/>
            </a:endParaRPr>
          </a:p>
        </p:txBody>
      </p:sp>
      <p:pic>
        <p:nvPicPr>
          <p:cNvPr id="407" name="Google Shape;407;p31"/>
          <p:cNvPicPr preferRelativeResize="0"/>
          <p:nvPr/>
        </p:nvPicPr>
        <p:blipFill rotWithShape="1">
          <a:blip r:embed="rId3">
            <a:alphaModFix/>
          </a:blip>
          <a:srcRect b="0" l="0" r="0" t="0"/>
          <a:stretch/>
        </p:blipFill>
        <p:spPr>
          <a:xfrm>
            <a:off x="1271464" y="1936578"/>
            <a:ext cx="5133553" cy="3580654"/>
          </a:xfrm>
          <a:prstGeom prst="rect">
            <a:avLst/>
          </a:prstGeom>
          <a:noFill/>
          <a:ln>
            <a:noFill/>
          </a:ln>
          <a:effectLst>
            <a:outerShdw blurRad="292100" rotWithShape="0" algn="tl" dir="2700000" dist="139700">
              <a:srgbClr val="333333">
                <a:alpha val="64705"/>
              </a:srgbClr>
            </a:outerShdw>
          </a:effectLst>
        </p:spPr>
      </p:pic>
      <p:pic>
        <p:nvPicPr>
          <p:cNvPr id="408" name="Google Shape;408;p31"/>
          <p:cNvPicPr preferRelativeResize="0"/>
          <p:nvPr/>
        </p:nvPicPr>
        <p:blipFill rotWithShape="1">
          <a:blip r:embed="rId4">
            <a:alphaModFix/>
          </a:blip>
          <a:srcRect b="0" l="0" r="0" t="0"/>
          <a:stretch/>
        </p:blipFill>
        <p:spPr>
          <a:xfrm>
            <a:off x="6677293" y="2897942"/>
            <a:ext cx="5308017" cy="3483386"/>
          </a:xfrm>
          <a:prstGeom prst="rect">
            <a:avLst/>
          </a:prstGeom>
          <a:noFill/>
          <a:ln>
            <a:noFill/>
          </a:ln>
          <a:effectLst>
            <a:outerShdw blurRad="292100" rotWithShape="0" algn="tl" dir="2700000" dist="139700">
              <a:srgbClr val="333333">
                <a:alpha val="64705"/>
              </a:srgbClr>
            </a:outerShdw>
          </a:effectLst>
        </p:spPr>
      </p:pic>
    </p:spTree>
  </p:cSld>
  <p:clrMapOvr>
    <a:masterClrMapping/>
  </p:clrMapOvr>
  <mc:AlternateContent>
    <mc:Choice Requires="p14">
      <p:transition spd="slow" p14:dur="700">
        <p:fad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pic>
        <p:nvPicPr>
          <p:cNvPr id="413" name="Google Shape;413;p32"/>
          <p:cNvPicPr preferRelativeResize="0"/>
          <p:nvPr/>
        </p:nvPicPr>
        <p:blipFill rotWithShape="1">
          <a:blip r:embed="rId3">
            <a:alphaModFix/>
          </a:blip>
          <a:srcRect b="0" l="0" r="0" t="0"/>
          <a:stretch/>
        </p:blipFill>
        <p:spPr>
          <a:xfrm>
            <a:off x="1570022" y="1340768"/>
            <a:ext cx="7163093" cy="5347692"/>
          </a:xfrm>
          <a:prstGeom prst="rect">
            <a:avLst/>
          </a:prstGeom>
          <a:noFill/>
          <a:ln>
            <a:noFill/>
          </a:ln>
          <a:effectLst>
            <a:outerShdw blurRad="292100" rotWithShape="0" algn="tl" dir="2700000" dist="139700">
              <a:srgbClr val="333333">
                <a:alpha val="64705"/>
              </a:srgbClr>
            </a:outerShdw>
          </a:effectLst>
        </p:spPr>
      </p:pic>
      <p:sp>
        <p:nvSpPr>
          <p:cNvPr id="414" name="Google Shape;414;p32"/>
          <p:cNvSpPr txBox="1"/>
          <p:nvPr>
            <p:ph type="title"/>
          </p:nvPr>
        </p:nvSpPr>
        <p:spPr>
          <a:xfrm>
            <a:off x="119336" y="44624"/>
            <a:ext cx="11953328" cy="720081"/>
          </a:xfrm>
          <a:prstGeom prst="rect">
            <a:avLst/>
          </a:prstGeom>
          <a:noFill/>
          <a:ln>
            <a:noFill/>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rtl="0" algn="l">
              <a:lnSpc>
                <a:spcPct val="83333"/>
              </a:lnSpc>
              <a:spcBef>
                <a:spcPts val="0"/>
              </a:spcBef>
              <a:spcAft>
                <a:spcPts val="0"/>
              </a:spcAft>
              <a:buNone/>
            </a:pPr>
            <a:r>
              <a:rPr lang="ru-RU" sz="3600">
                <a:latin typeface="Cambria"/>
                <a:ea typeface="Cambria"/>
                <a:cs typeface="Cambria"/>
                <a:sym typeface="Cambria"/>
              </a:rPr>
              <a:t>Вклад белорусского народа в разгром нацист-ской Германии</a:t>
            </a:r>
            <a:endParaRPr sz="3600">
              <a:latin typeface="Cambria"/>
              <a:ea typeface="Cambria"/>
              <a:cs typeface="Cambria"/>
              <a:sym typeface="Cambria"/>
            </a:endParaRPr>
          </a:p>
        </p:txBody>
      </p:sp>
      <p:sp>
        <p:nvSpPr>
          <p:cNvPr id="415" name="Google Shape;415;p32"/>
          <p:cNvSpPr txBox="1"/>
          <p:nvPr/>
        </p:nvSpPr>
        <p:spPr>
          <a:xfrm>
            <a:off x="1288603" y="836712"/>
            <a:ext cx="9073008" cy="936105"/>
          </a:xfrm>
          <a:prstGeom prst="rect">
            <a:avLst/>
          </a:prstGeom>
          <a:noFill/>
          <a:ln>
            <a:noFill/>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chemeClr val="hlink"/>
              </a:buClr>
              <a:buSzPts val="1800"/>
              <a:buFont typeface="Noto Sans Symbols"/>
              <a:buNone/>
            </a:pPr>
            <a:r>
              <a:rPr b="0" lang="ru-RU" sz="1800">
                <a:solidFill>
                  <a:schemeClr val="dk2"/>
                </a:solidFill>
                <a:latin typeface="Cambria"/>
                <a:ea typeface="Cambria"/>
                <a:cs typeface="Cambria"/>
                <a:sym typeface="Cambria"/>
              </a:rPr>
              <a:t>Белорусский народ заплатил высокую цену за победу над нацизмом. За годы Второй мировой войны Беларусь потеряла около 3 млн человек. Материальный ущерб сос- тавил 75 млрд руб. в ценах 1941 г., что в 35 раз превышало бюджет БССР 1940 г. По уровню промышленного развития республика была отброшена на уровень 1913 г.</a:t>
            </a:r>
            <a:endParaRPr b="0" sz="1800">
              <a:solidFill>
                <a:schemeClr val="dk2"/>
              </a:solidFill>
              <a:latin typeface="Cambria"/>
              <a:ea typeface="Cambria"/>
              <a:cs typeface="Cambria"/>
              <a:sym typeface="Cambria"/>
            </a:endParaRPr>
          </a:p>
        </p:txBody>
      </p:sp>
      <p:sp>
        <p:nvSpPr>
          <p:cNvPr id="416" name="Google Shape;416;p32"/>
          <p:cNvSpPr txBox="1"/>
          <p:nvPr/>
        </p:nvSpPr>
        <p:spPr>
          <a:xfrm>
            <a:off x="7671893" y="5013176"/>
            <a:ext cx="2685281" cy="313141"/>
          </a:xfrm>
          <a:prstGeom prst="rect">
            <a:avLst/>
          </a:prstGeom>
          <a:noFill/>
          <a:ln>
            <a:noFill/>
          </a:ln>
          <a:effectLst>
            <a:outerShdw blurRad="57150" rotWithShape="0" algn="bl" dir="5400000" dist="19050">
              <a:srgbClr val="000000">
                <a:alpha val="50000"/>
              </a:srgbClr>
            </a:outerShdw>
          </a:effectLst>
        </p:spPr>
        <p:txBody>
          <a:bodyPr anchorCtr="0" anchor="t" bIns="45700" lIns="91425" spcFirstLastPara="1" rIns="91425" wrap="square" tIns="45700">
            <a:noAutofit/>
          </a:bodyPr>
          <a:lstStyle/>
          <a:p>
            <a:pPr indent="0" lvl="0" marL="0" marR="0" rtl="0" algn="r">
              <a:spcBef>
                <a:spcPts val="0"/>
              </a:spcBef>
              <a:spcAft>
                <a:spcPts val="0"/>
              </a:spcAft>
              <a:buClr>
                <a:schemeClr val="hlink"/>
              </a:buClr>
              <a:buSzPts val="1600"/>
              <a:buFont typeface="Noto Sans Symbols"/>
              <a:buNone/>
            </a:pPr>
            <a:r>
              <a:rPr b="0" lang="ru-RU" sz="1600">
                <a:solidFill>
                  <a:schemeClr val="dk2"/>
                </a:solidFill>
                <a:latin typeface="Cambria"/>
                <a:ea typeface="Cambria"/>
                <a:cs typeface="Cambria"/>
                <a:sym typeface="Cambria"/>
              </a:rPr>
              <a:t>Монумент Победы. Минск</a:t>
            </a:r>
            <a:endParaRPr b="0" sz="1600">
              <a:solidFill>
                <a:schemeClr val="dk2"/>
              </a:solidFill>
              <a:latin typeface="Cambria"/>
              <a:ea typeface="Cambria"/>
              <a:cs typeface="Cambria"/>
              <a:sym typeface="Cambria"/>
            </a:endParaRPr>
          </a:p>
        </p:txBody>
      </p:sp>
      <p:pic>
        <p:nvPicPr>
          <p:cNvPr id="417" name="Google Shape;417;p32"/>
          <p:cNvPicPr preferRelativeResize="0"/>
          <p:nvPr/>
        </p:nvPicPr>
        <p:blipFill rotWithShape="1">
          <a:blip r:embed="rId4">
            <a:alphaModFix/>
          </a:blip>
          <a:srcRect b="1574" l="26166" r="24118" t="2988"/>
          <a:stretch/>
        </p:blipFill>
        <p:spPr>
          <a:xfrm>
            <a:off x="9264352" y="764704"/>
            <a:ext cx="2736304" cy="6120680"/>
          </a:xfrm>
          <a:prstGeom prst="rect">
            <a:avLst/>
          </a:prstGeom>
          <a:noFill/>
          <a:ln>
            <a:noFill/>
          </a:ln>
          <a:effectLst>
            <a:outerShdw blurRad="292100" rotWithShape="0" algn="tl" dir="2700000" dist="139700">
              <a:srgbClr val="333333">
                <a:alpha val="64705"/>
              </a:srgbClr>
            </a:outerShdw>
          </a:effectLst>
        </p:spPr>
      </p:pic>
      <p:sp>
        <p:nvSpPr>
          <p:cNvPr id="418" name="Google Shape;418;p32"/>
          <p:cNvSpPr txBox="1"/>
          <p:nvPr/>
        </p:nvSpPr>
        <p:spPr>
          <a:xfrm>
            <a:off x="1199456" y="4293096"/>
            <a:ext cx="3312368" cy="576064"/>
          </a:xfrm>
          <a:prstGeom prst="rect">
            <a:avLst/>
          </a:prstGeom>
          <a:noFill/>
          <a:ln>
            <a:noFill/>
          </a:ln>
          <a:effectLst>
            <a:outerShdw blurRad="57150" rotWithShape="0" algn="bl" dir="5400000" dist="19050">
              <a:srgbClr val="000000">
                <a:alpha val="50000"/>
              </a:srgbClr>
            </a:outerShdw>
          </a:effectLst>
        </p:spPr>
        <p:txBody>
          <a:bodyPr anchorCtr="0" anchor="t" bIns="45700" lIns="91425" spcFirstLastPara="1" rIns="91425" wrap="square" tIns="45700">
            <a:noAutofit/>
          </a:bodyPr>
          <a:lstStyle/>
          <a:p>
            <a:pPr indent="0" lvl="0" marL="0" marR="0" rtl="0" algn="r">
              <a:spcBef>
                <a:spcPts val="0"/>
              </a:spcBef>
              <a:spcAft>
                <a:spcPts val="0"/>
              </a:spcAft>
              <a:buClr>
                <a:schemeClr val="hlink"/>
              </a:buClr>
              <a:buSzPts val="1600"/>
              <a:buFont typeface="Noto Sans Symbols"/>
              <a:buNone/>
            </a:pPr>
            <a:r>
              <a:rPr b="0" lang="ru-RU" sz="1600">
                <a:solidFill>
                  <a:schemeClr val="dk2"/>
                </a:solidFill>
                <a:latin typeface="Cambria"/>
                <a:ea typeface="Cambria"/>
                <a:cs typeface="Cambria"/>
                <a:sym typeface="Cambria"/>
              </a:rPr>
              <a:t>Курган Славы Советской Армии - освободительницы Беларуси</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p33"/>
          <p:cNvSpPr txBox="1"/>
          <p:nvPr>
            <p:ph type="title"/>
          </p:nvPr>
        </p:nvSpPr>
        <p:spPr>
          <a:xfrm>
            <a:off x="47328" y="44624"/>
            <a:ext cx="12097344" cy="720081"/>
          </a:xfrm>
          <a:prstGeom prst="rect">
            <a:avLst/>
          </a:prstGeom>
          <a:noFill/>
          <a:ln>
            <a:noFill/>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rtl="0" algn="l">
              <a:lnSpc>
                <a:spcPct val="75000"/>
              </a:lnSpc>
              <a:spcBef>
                <a:spcPts val="0"/>
              </a:spcBef>
              <a:spcAft>
                <a:spcPts val="0"/>
              </a:spcAft>
              <a:buNone/>
            </a:pPr>
            <a:r>
              <a:rPr lang="ru-RU" sz="4000">
                <a:latin typeface="Cambria"/>
                <a:ea typeface="Cambria"/>
                <a:cs typeface="Cambria"/>
                <a:sym typeface="Cambria"/>
              </a:rPr>
              <a:t>Литература</a:t>
            </a:r>
            <a:endParaRPr sz="4000">
              <a:latin typeface="Cambria"/>
              <a:ea typeface="Cambria"/>
              <a:cs typeface="Cambria"/>
              <a:sym typeface="Cambria"/>
            </a:endParaRPr>
          </a:p>
        </p:txBody>
      </p:sp>
      <p:pic>
        <p:nvPicPr>
          <p:cNvPr id="424" name="Google Shape;424;p33"/>
          <p:cNvPicPr preferRelativeResize="0"/>
          <p:nvPr/>
        </p:nvPicPr>
        <p:blipFill rotWithShape="1">
          <a:blip r:embed="rId3">
            <a:alphaModFix/>
          </a:blip>
          <a:srcRect b="0" l="0" r="0" t="0"/>
          <a:stretch/>
        </p:blipFill>
        <p:spPr>
          <a:xfrm>
            <a:off x="2135560" y="1124744"/>
            <a:ext cx="3117373" cy="4053868"/>
          </a:xfrm>
          <a:prstGeom prst="rect">
            <a:avLst/>
          </a:prstGeom>
          <a:noFill/>
          <a:ln>
            <a:noFill/>
          </a:ln>
          <a:effectLst>
            <a:outerShdw blurRad="292100" rotWithShape="0" algn="tl" dir="2700000" dist="139700">
              <a:srgbClr val="333333">
                <a:alpha val="64705"/>
              </a:srgbClr>
            </a:outerShdw>
          </a:effectLst>
        </p:spPr>
      </p:pic>
      <p:sp>
        <p:nvSpPr>
          <p:cNvPr id="425" name="Google Shape;425;p33"/>
          <p:cNvSpPr txBox="1"/>
          <p:nvPr/>
        </p:nvSpPr>
        <p:spPr>
          <a:xfrm>
            <a:off x="1293767" y="5301208"/>
            <a:ext cx="4514201" cy="1368152"/>
          </a:xfrm>
          <a:prstGeom prst="rect">
            <a:avLst/>
          </a:prstGeom>
          <a:noFill/>
          <a:ln>
            <a:noFill/>
          </a:ln>
          <a:effectLst>
            <a:outerShdw blurRad="57150" rotWithShape="0" algn="bl" dir="5400000" dist="19050">
              <a:srgbClr val="000000">
                <a:alpha val="50000"/>
              </a:srgbClr>
            </a:outerShdw>
          </a:effectLst>
        </p:spPr>
        <p:txBody>
          <a:bodyPr anchorCtr="0" anchor="t" bIns="45700" lIns="91425" spcFirstLastPara="1" rIns="91425" wrap="square" tIns="45700">
            <a:normAutofit/>
          </a:bodyPr>
          <a:lstStyle/>
          <a:p>
            <a:pPr indent="0" lvl="0" marL="0" marR="0" rtl="0" algn="just">
              <a:spcBef>
                <a:spcPts val="0"/>
              </a:spcBef>
              <a:spcAft>
                <a:spcPts val="0"/>
              </a:spcAft>
              <a:buClr>
                <a:schemeClr val="hlink"/>
              </a:buClr>
              <a:buSzPts val="1800"/>
              <a:buFont typeface="Noto Sans Symbols"/>
              <a:buNone/>
            </a:pPr>
            <a:r>
              <a:rPr b="0" lang="ru-RU" sz="1800">
                <a:solidFill>
                  <a:schemeClr val="dk2"/>
                </a:solidFill>
                <a:latin typeface="Cambria"/>
                <a:ea typeface="Cambria"/>
                <a:cs typeface="Cambria"/>
                <a:sym typeface="Cambria"/>
              </a:rPr>
              <a:t>Панов С.В. и др. История Беларуси. 1917 г. – начало XXI в.: Учебное пособие для 9 класса. – Минск: Издательский центр БГУ, 2019,  §16, п. 1-2.</a:t>
            </a:r>
            <a:endParaRPr b="0" sz="1800">
              <a:solidFill>
                <a:schemeClr val="dk2"/>
              </a:solidFill>
              <a:latin typeface="Cambria"/>
              <a:ea typeface="Cambria"/>
              <a:cs typeface="Cambria"/>
              <a:sym typeface="Cambria"/>
            </a:endParaRPr>
          </a:p>
        </p:txBody>
      </p:sp>
      <p:pic>
        <p:nvPicPr>
          <p:cNvPr id="426" name="Google Shape;426;p33"/>
          <p:cNvPicPr preferRelativeResize="0"/>
          <p:nvPr/>
        </p:nvPicPr>
        <p:blipFill rotWithShape="1">
          <a:blip r:embed="rId4">
            <a:alphaModFix/>
          </a:blip>
          <a:srcRect b="0" l="0" r="0" t="0"/>
          <a:stretch/>
        </p:blipFill>
        <p:spPr>
          <a:xfrm>
            <a:off x="8040215" y="1124744"/>
            <a:ext cx="3096344" cy="4022055"/>
          </a:xfrm>
          <a:prstGeom prst="rect">
            <a:avLst/>
          </a:prstGeom>
          <a:noFill/>
          <a:ln>
            <a:noFill/>
          </a:ln>
          <a:effectLst>
            <a:outerShdw blurRad="292100" rotWithShape="0" algn="tl" dir="2700000" dist="139700">
              <a:srgbClr val="333333">
                <a:alpha val="64705"/>
              </a:srgbClr>
            </a:outerShdw>
          </a:effectLst>
        </p:spPr>
      </p:pic>
      <p:sp>
        <p:nvSpPr>
          <p:cNvPr id="427" name="Google Shape;427;p33"/>
          <p:cNvSpPr txBox="1"/>
          <p:nvPr/>
        </p:nvSpPr>
        <p:spPr>
          <a:xfrm>
            <a:off x="7331286" y="5301208"/>
            <a:ext cx="4514201" cy="1368152"/>
          </a:xfrm>
          <a:prstGeom prst="rect">
            <a:avLst/>
          </a:prstGeom>
          <a:noFill/>
          <a:ln>
            <a:noFill/>
          </a:ln>
          <a:effectLst>
            <a:outerShdw blurRad="57150" rotWithShape="0" algn="bl" dir="5400000" dist="19050">
              <a:srgbClr val="000000">
                <a:alpha val="50000"/>
              </a:srgbClr>
            </a:outerShdw>
          </a:effectLst>
        </p:spPr>
        <p:txBody>
          <a:bodyPr anchorCtr="0" anchor="t" bIns="45700" lIns="91425" spcFirstLastPara="1" rIns="91425" wrap="square" tIns="45700">
            <a:normAutofit lnSpcReduction="10000"/>
          </a:bodyPr>
          <a:lstStyle/>
          <a:p>
            <a:pPr indent="0" lvl="0" marL="0" marR="0" rtl="0" algn="just">
              <a:spcBef>
                <a:spcPts val="0"/>
              </a:spcBef>
              <a:spcAft>
                <a:spcPts val="0"/>
              </a:spcAft>
              <a:buClr>
                <a:schemeClr val="hlink"/>
              </a:buClr>
              <a:buSzPts val="1800"/>
              <a:buFont typeface="Noto Sans Symbols"/>
              <a:buNone/>
            </a:pPr>
            <a:r>
              <a:rPr b="0" lang="ru-RU" sz="1800">
                <a:solidFill>
                  <a:schemeClr val="dk2"/>
                </a:solidFill>
                <a:latin typeface="Cambria"/>
                <a:ea typeface="Cambria"/>
                <a:cs typeface="Cambria"/>
                <a:sym typeface="Cambria"/>
              </a:rPr>
              <a:t>Касович А.В. и др. История Беларуси. XIX – начало XXI в.: Учебное пособие для 11 класса. / Под ред. А.В.Касовича, А.П.Со- ловьянова. – Минск: Издательский центр БГУ, 2021, §16-17, п. 7.</a:t>
            </a:r>
            <a:endParaRPr b="0" sz="1800">
              <a:solidFill>
                <a:schemeClr val="dk2"/>
              </a:solidFill>
              <a:latin typeface="Cambria"/>
              <a:ea typeface="Cambria"/>
              <a:cs typeface="Cambria"/>
              <a:sym typeface="Cambria"/>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4"/>
          <p:cNvSpPr txBox="1"/>
          <p:nvPr>
            <p:ph type="title"/>
          </p:nvPr>
        </p:nvSpPr>
        <p:spPr>
          <a:xfrm>
            <a:off x="119336" y="44624"/>
            <a:ext cx="11953328" cy="720081"/>
          </a:xfrm>
          <a:prstGeom prst="rect">
            <a:avLst/>
          </a:prstGeom>
          <a:noFill/>
          <a:ln>
            <a:noFill/>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rtl="0" algn="l">
              <a:lnSpc>
                <a:spcPct val="75000"/>
              </a:lnSpc>
              <a:spcBef>
                <a:spcPts val="0"/>
              </a:spcBef>
              <a:spcAft>
                <a:spcPts val="0"/>
              </a:spcAft>
              <a:buNone/>
            </a:pPr>
            <a:r>
              <a:rPr lang="ru-RU" sz="4000">
                <a:latin typeface="Cambria"/>
                <a:ea typeface="Cambria"/>
                <a:cs typeface="Cambria"/>
                <a:sym typeface="Cambria"/>
              </a:rPr>
              <a:t>Начало освобождения БССР</a:t>
            </a:r>
            <a:endParaRPr/>
          </a:p>
        </p:txBody>
      </p:sp>
      <p:sp>
        <p:nvSpPr>
          <p:cNvPr id="100" name="Google Shape;100;p4"/>
          <p:cNvSpPr txBox="1"/>
          <p:nvPr/>
        </p:nvSpPr>
        <p:spPr>
          <a:xfrm>
            <a:off x="2356844" y="6336663"/>
            <a:ext cx="2531754" cy="332697"/>
          </a:xfrm>
          <a:prstGeom prst="rect">
            <a:avLst/>
          </a:prstGeom>
          <a:noFill/>
          <a:ln>
            <a:noFill/>
          </a:ln>
          <a:effectLst>
            <a:outerShdw blurRad="57150" rotWithShape="0" algn="bl" dir="5400000" dist="19050">
              <a:srgbClr val="000000">
                <a:alpha val="50000"/>
              </a:srgbClr>
            </a:outerShdw>
          </a:effectLst>
        </p:spPr>
        <p:txBody>
          <a:bodyPr anchorCtr="0" anchor="t" bIns="45700" lIns="91425" spcFirstLastPara="1" rIns="91425" wrap="square" tIns="45700">
            <a:noAutofit/>
          </a:bodyPr>
          <a:lstStyle/>
          <a:p>
            <a:pPr indent="0" lvl="0" marL="0" marR="0" rtl="0" algn="r">
              <a:spcBef>
                <a:spcPts val="0"/>
              </a:spcBef>
              <a:spcAft>
                <a:spcPts val="0"/>
              </a:spcAft>
              <a:buClr>
                <a:schemeClr val="hlink"/>
              </a:buClr>
              <a:buSzPts val="1600"/>
              <a:buFont typeface="Noto Sans Symbols"/>
              <a:buNone/>
            </a:pPr>
            <a:r>
              <a:rPr b="0" lang="ru-RU" sz="1600">
                <a:solidFill>
                  <a:schemeClr val="dk2"/>
                </a:solidFill>
                <a:latin typeface="Cambria"/>
                <a:ea typeface="Cambria"/>
                <a:cs typeface="Cambria"/>
                <a:sym typeface="Cambria"/>
              </a:rPr>
              <a:t>Освобождение Беларуси</a:t>
            </a:r>
            <a:endParaRPr/>
          </a:p>
        </p:txBody>
      </p:sp>
      <p:sp>
        <p:nvSpPr>
          <p:cNvPr id="101" name="Google Shape;101;p4"/>
          <p:cNvSpPr txBox="1"/>
          <p:nvPr/>
        </p:nvSpPr>
        <p:spPr>
          <a:xfrm>
            <a:off x="1214141" y="885862"/>
            <a:ext cx="3554060" cy="1823058"/>
          </a:xfrm>
          <a:prstGeom prst="rect">
            <a:avLst/>
          </a:prstGeom>
          <a:noFill/>
          <a:ln>
            <a:noFill/>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chemeClr val="hlink"/>
              </a:buClr>
              <a:buSzPts val="1800"/>
              <a:buFont typeface="Noto Sans Symbols"/>
              <a:buNone/>
            </a:pPr>
            <a:r>
              <a:rPr b="0" lang="ru-RU" sz="1800">
                <a:solidFill>
                  <a:schemeClr val="dk2"/>
                </a:solidFill>
                <a:latin typeface="Cambria"/>
                <a:ea typeface="Cambria"/>
                <a:cs typeface="Cambria"/>
                <a:sym typeface="Cambria"/>
              </a:rPr>
              <a:t>23 сентября 1943 г. был осво- бождён первый районный центр республики Комарин По- лесской области. 20 воинам, от- личившимся при форсировании Днепра в районе Комарина, бы- ло присвоено звание Героя Со- ветского Союза. </a:t>
            </a:r>
            <a:endParaRPr/>
          </a:p>
        </p:txBody>
      </p:sp>
      <p:grpSp>
        <p:nvGrpSpPr>
          <p:cNvPr id="102" name="Google Shape;102;p4"/>
          <p:cNvGrpSpPr/>
          <p:nvPr/>
        </p:nvGrpSpPr>
        <p:grpSpPr>
          <a:xfrm>
            <a:off x="4871864" y="926670"/>
            <a:ext cx="7186224" cy="5742690"/>
            <a:chOff x="3817416" y="908720"/>
            <a:chExt cx="4991787" cy="3960440"/>
          </a:xfrm>
        </p:grpSpPr>
        <p:pic>
          <p:nvPicPr>
            <p:cNvPr id="103" name="Google Shape;103;p4"/>
            <p:cNvPicPr preferRelativeResize="0"/>
            <p:nvPr/>
          </p:nvPicPr>
          <p:blipFill rotWithShape="1">
            <a:blip r:embed="rId3">
              <a:alphaModFix/>
            </a:blip>
            <a:srcRect b="1" l="0" r="0" t="1159"/>
            <a:stretch/>
          </p:blipFill>
          <p:spPr>
            <a:xfrm>
              <a:off x="3817416" y="908720"/>
              <a:ext cx="4991787" cy="3960440"/>
            </a:xfrm>
            <a:prstGeom prst="rect">
              <a:avLst/>
            </a:prstGeom>
            <a:noFill/>
            <a:ln>
              <a:noFill/>
            </a:ln>
            <a:effectLst>
              <a:outerShdw blurRad="292100" rotWithShape="0" algn="tl" dir="2700000" dist="139700">
                <a:srgbClr val="333333">
                  <a:alpha val="64705"/>
                </a:srgbClr>
              </a:outerShdw>
            </a:effectLst>
          </p:spPr>
        </p:pic>
        <p:sp>
          <p:nvSpPr>
            <p:cNvPr id="104" name="Google Shape;104;p4"/>
            <p:cNvSpPr/>
            <p:nvPr/>
          </p:nvSpPr>
          <p:spPr>
            <a:xfrm>
              <a:off x="7818946" y="4487840"/>
              <a:ext cx="166103" cy="139823"/>
            </a:xfrm>
            <a:prstGeom prst="star5">
              <a:avLst>
                <a:gd fmla="val 24923" name="adj"/>
                <a:gd fmla="val 105146" name="hf"/>
                <a:gd fmla="val 110557" name="vf"/>
              </a:avLst>
            </a:prstGeom>
            <a:solidFill>
              <a:srgbClr val="FF0000"/>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800">
                <a:solidFill>
                  <a:srgbClr val="E2E2E2"/>
                </a:solidFill>
                <a:latin typeface="Arial"/>
                <a:ea typeface="Arial"/>
                <a:cs typeface="Arial"/>
                <a:sym typeface="Arial"/>
              </a:endParaRPr>
            </a:p>
          </p:txBody>
        </p:sp>
      </p:grpSp>
      <p:sp>
        <p:nvSpPr>
          <p:cNvPr id="105" name="Google Shape;105;p4"/>
          <p:cNvSpPr/>
          <p:nvPr/>
        </p:nvSpPr>
        <p:spPr>
          <a:xfrm>
            <a:off x="10560496" y="5666179"/>
            <a:ext cx="1008112" cy="369280"/>
          </a:xfrm>
          <a:prstGeom prst="wedgeRectCallout">
            <a:avLst>
              <a:gd fmla="val -20833" name="adj1"/>
              <a:gd fmla="val 62500" name="adj2"/>
            </a:avLst>
          </a:prstGeom>
          <a:solidFill>
            <a:schemeClr val="lt1"/>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ru-RU" sz="1400">
                <a:solidFill>
                  <a:schemeClr val="dk2"/>
                </a:solidFill>
                <a:latin typeface="Cambria"/>
                <a:ea typeface="Cambria"/>
                <a:cs typeface="Cambria"/>
                <a:sym typeface="Cambria"/>
              </a:rPr>
              <a:t>Комарин</a:t>
            </a:r>
            <a:endParaRPr b="1" sz="1400">
              <a:solidFill>
                <a:schemeClr val="dk2"/>
              </a:solidFill>
              <a:latin typeface="Cambria"/>
              <a:ea typeface="Cambria"/>
              <a:cs typeface="Cambria"/>
              <a:sym typeface="Cambria"/>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5"/>
          <p:cNvSpPr txBox="1"/>
          <p:nvPr>
            <p:ph type="title"/>
          </p:nvPr>
        </p:nvSpPr>
        <p:spPr>
          <a:xfrm>
            <a:off x="119336" y="44624"/>
            <a:ext cx="11953328" cy="720081"/>
          </a:xfrm>
          <a:prstGeom prst="rect">
            <a:avLst/>
          </a:prstGeom>
          <a:noFill/>
          <a:ln>
            <a:noFill/>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rtl="0" algn="l">
              <a:lnSpc>
                <a:spcPct val="75000"/>
              </a:lnSpc>
              <a:spcBef>
                <a:spcPts val="0"/>
              </a:spcBef>
              <a:spcAft>
                <a:spcPts val="0"/>
              </a:spcAft>
              <a:buNone/>
            </a:pPr>
            <a:r>
              <a:rPr lang="ru-RU" sz="4000">
                <a:latin typeface="Cambria"/>
                <a:ea typeface="Cambria"/>
                <a:cs typeface="Cambria"/>
                <a:sym typeface="Cambria"/>
              </a:rPr>
              <a:t>Начало освобождения БССР</a:t>
            </a:r>
            <a:endParaRPr/>
          </a:p>
        </p:txBody>
      </p:sp>
      <p:sp>
        <p:nvSpPr>
          <p:cNvPr id="111" name="Google Shape;111;p5"/>
          <p:cNvSpPr txBox="1"/>
          <p:nvPr/>
        </p:nvSpPr>
        <p:spPr>
          <a:xfrm>
            <a:off x="2356844" y="6336663"/>
            <a:ext cx="2531754" cy="332697"/>
          </a:xfrm>
          <a:prstGeom prst="rect">
            <a:avLst/>
          </a:prstGeom>
          <a:noFill/>
          <a:ln>
            <a:noFill/>
          </a:ln>
          <a:effectLst>
            <a:outerShdw blurRad="57150" rotWithShape="0" algn="bl" dir="5400000" dist="19050">
              <a:srgbClr val="000000">
                <a:alpha val="50000"/>
              </a:srgbClr>
            </a:outerShdw>
          </a:effectLst>
        </p:spPr>
        <p:txBody>
          <a:bodyPr anchorCtr="0" anchor="t" bIns="45700" lIns="91425" spcFirstLastPara="1" rIns="91425" wrap="square" tIns="45700">
            <a:noAutofit/>
          </a:bodyPr>
          <a:lstStyle/>
          <a:p>
            <a:pPr indent="0" lvl="0" marL="0" marR="0" rtl="0" algn="r">
              <a:spcBef>
                <a:spcPts val="0"/>
              </a:spcBef>
              <a:spcAft>
                <a:spcPts val="0"/>
              </a:spcAft>
              <a:buClr>
                <a:schemeClr val="hlink"/>
              </a:buClr>
              <a:buSzPts val="1600"/>
              <a:buFont typeface="Noto Sans Symbols"/>
              <a:buNone/>
            </a:pPr>
            <a:r>
              <a:rPr b="0" lang="ru-RU" sz="1600">
                <a:solidFill>
                  <a:schemeClr val="dk2"/>
                </a:solidFill>
                <a:latin typeface="Cambria"/>
                <a:ea typeface="Cambria"/>
                <a:cs typeface="Cambria"/>
                <a:sym typeface="Cambria"/>
              </a:rPr>
              <a:t>Освобождение Беларуси</a:t>
            </a:r>
            <a:endParaRPr/>
          </a:p>
        </p:txBody>
      </p:sp>
      <p:sp>
        <p:nvSpPr>
          <p:cNvPr id="112" name="Google Shape;112;p5"/>
          <p:cNvSpPr txBox="1"/>
          <p:nvPr/>
        </p:nvSpPr>
        <p:spPr>
          <a:xfrm>
            <a:off x="1214141" y="885862"/>
            <a:ext cx="3554060" cy="2543138"/>
          </a:xfrm>
          <a:prstGeom prst="rect">
            <a:avLst/>
          </a:prstGeom>
          <a:noFill/>
          <a:ln>
            <a:noFill/>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chemeClr val="hlink"/>
              </a:buClr>
              <a:buSzPts val="1800"/>
              <a:buFont typeface="Noto Sans Symbols"/>
              <a:buNone/>
            </a:pPr>
            <a:r>
              <a:rPr b="0" lang="ru-RU" sz="1800">
                <a:solidFill>
                  <a:schemeClr val="dk2"/>
                </a:solidFill>
                <a:latin typeface="Cambria"/>
                <a:ea typeface="Cambria"/>
                <a:cs typeface="Cambria"/>
                <a:sym typeface="Cambria"/>
              </a:rPr>
              <a:t>26 ноября 1943 г. был освобож- дён первый областной центр Гомель, куда сразу же переехал ЦК КП(б)Б, правительство рес- публики и Белорусский штаб партизанского движения. В ян- варе 1944 г. войска Белорусско- го фронта провели Калинкович- ско-Мозырскую операцию и с помощью партизан освободили областной центр Мозырь.</a:t>
            </a:r>
            <a:endParaRPr b="0" sz="1800">
              <a:solidFill>
                <a:schemeClr val="dk2"/>
              </a:solidFill>
              <a:latin typeface="Cambria"/>
              <a:ea typeface="Cambria"/>
              <a:cs typeface="Cambria"/>
              <a:sym typeface="Cambria"/>
            </a:endParaRPr>
          </a:p>
        </p:txBody>
      </p:sp>
      <p:grpSp>
        <p:nvGrpSpPr>
          <p:cNvPr id="113" name="Google Shape;113;p5"/>
          <p:cNvGrpSpPr/>
          <p:nvPr/>
        </p:nvGrpSpPr>
        <p:grpSpPr>
          <a:xfrm>
            <a:off x="4871864" y="926670"/>
            <a:ext cx="7186224" cy="5742690"/>
            <a:chOff x="3817416" y="908720"/>
            <a:chExt cx="4991787" cy="3960440"/>
          </a:xfrm>
        </p:grpSpPr>
        <p:pic>
          <p:nvPicPr>
            <p:cNvPr id="114" name="Google Shape;114;p5"/>
            <p:cNvPicPr preferRelativeResize="0"/>
            <p:nvPr/>
          </p:nvPicPr>
          <p:blipFill rotWithShape="1">
            <a:blip r:embed="rId3">
              <a:alphaModFix/>
            </a:blip>
            <a:srcRect b="1" l="0" r="0" t="1159"/>
            <a:stretch/>
          </p:blipFill>
          <p:spPr>
            <a:xfrm>
              <a:off x="3817416" y="908720"/>
              <a:ext cx="4991787" cy="3960440"/>
            </a:xfrm>
            <a:prstGeom prst="rect">
              <a:avLst/>
            </a:prstGeom>
            <a:noFill/>
            <a:ln>
              <a:noFill/>
            </a:ln>
            <a:effectLst>
              <a:outerShdw blurRad="292100" rotWithShape="0" algn="tl" dir="2700000" dist="139700">
                <a:srgbClr val="333333">
                  <a:alpha val="64705"/>
                </a:srgbClr>
              </a:outerShdw>
            </a:effectLst>
          </p:spPr>
        </p:pic>
        <p:sp>
          <p:nvSpPr>
            <p:cNvPr id="115" name="Google Shape;115;p5"/>
            <p:cNvSpPr/>
            <p:nvPr/>
          </p:nvSpPr>
          <p:spPr>
            <a:xfrm>
              <a:off x="7952958" y="3740148"/>
              <a:ext cx="166103" cy="139823"/>
            </a:xfrm>
            <a:prstGeom prst="star5">
              <a:avLst>
                <a:gd fmla="val 24923" name="adj"/>
                <a:gd fmla="val 105146" name="hf"/>
                <a:gd fmla="val 110557" name="vf"/>
              </a:avLst>
            </a:prstGeom>
            <a:solidFill>
              <a:srgbClr val="FF0000"/>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800">
                <a:solidFill>
                  <a:srgbClr val="E2E2E2"/>
                </a:solidFill>
                <a:latin typeface="Arial"/>
                <a:ea typeface="Arial"/>
                <a:cs typeface="Arial"/>
                <a:sym typeface="Arial"/>
              </a:endParaRPr>
            </a:p>
          </p:txBody>
        </p:sp>
        <p:sp>
          <p:nvSpPr>
            <p:cNvPr id="116" name="Google Shape;116;p5"/>
            <p:cNvSpPr/>
            <p:nvPr/>
          </p:nvSpPr>
          <p:spPr>
            <a:xfrm>
              <a:off x="7218716" y="4024936"/>
              <a:ext cx="166103" cy="139823"/>
            </a:xfrm>
            <a:prstGeom prst="star5">
              <a:avLst>
                <a:gd fmla="val 24923" name="adj"/>
                <a:gd fmla="val 105146" name="hf"/>
                <a:gd fmla="val 110557" name="vf"/>
              </a:avLst>
            </a:prstGeom>
            <a:solidFill>
              <a:srgbClr val="FF0000"/>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800">
                <a:solidFill>
                  <a:srgbClr val="E2E2E2"/>
                </a:solidFill>
                <a:latin typeface="Arial"/>
                <a:ea typeface="Arial"/>
                <a:cs typeface="Arial"/>
                <a:sym typeface="Arial"/>
              </a:endParaRPr>
            </a:p>
          </p:txBody>
        </p:sp>
      </p:grpSp>
      <p:sp>
        <p:nvSpPr>
          <p:cNvPr id="117" name="Google Shape;117;p5"/>
          <p:cNvSpPr/>
          <p:nvPr/>
        </p:nvSpPr>
        <p:spPr>
          <a:xfrm>
            <a:off x="10799409" y="4637169"/>
            <a:ext cx="841207" cy="369280"/>
          </a:xfrm>
          <a:prstGeom prst="wedgeRectCallout">
            <a:avLst>
              <a:gd fmla="val -20833" name="adj1"/>
              <a:gd fmla="val 62500" name="adj2"/>
            </a:avLst>
          </a:prstGeom>
          <a:solidFill>
            <a:schemeClr val="lt1"/>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ru-RU" sz="1400">
                <a:solidFill>
                  <a:schemeClr val="dk2"/>
                </a:solidFill>
                <a:latin typeface="Cambria"/>
                <a:ea typeface="Cambria"/>
                <a:cs typeface="Cambria"/>
                <a:sym typeface="Cambria"/>
              </a:rPr>
              <a:t>Гомель</a:t>
            </a:r>
            <a:endParaRPr b="1" sz="1400">
              <a:solidFill>
                <a:schemeClr val="dk2"/>
              </a:solidFill>
              <a:latin typeface="Cambria"/>
              <a:ea typeface="Cambria"/>
              <a:cs typeface="Cambria"/>
              <a:sym typeface="Cambria"/>
            </a:endParaRPr>
          </a:p>
        </p:txBody>
      </p:sp>
      <p:sp>
        <p:nvSpPr>
          <p:cNvPr id="118" name="Google Shape;118;p5"/>
          <p:cNvSpPr/>
          <p:nvPr/>
        </p:nvSpPr>
        <p:spPr>
          <a:xfrm>
            <a:off x="9696400" y="5032278"/>
            <a:ext cx="881831" cy="369280"/>
          </a:xfrm>
          <a:prstGeom prst="wedgeRectCallout">
            <a:avLst>
              <a:gd fmla="val -20833" name="adj1"/>
              <a:gd fmla="val 64836" name="adj2"/>
            </a:avLst>
          </a:prstGeom>
          <a:solidFill>
            <a:schemeClr val="lt1"/>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ru-RU" sz="1400">
                <a:solidFill>
                  <a:schemeClr val="dk2"/>
                </a:solidFill>
                <a:latin typeface="Cambria"/>
                <a:ea typeface="Cambria"/>
                <a:cs typeface="Cambria"/>
                <a:sym typeface="Cambria"/>
              </a:rPr>
              <a:t>Мозырь</a:t>
            </a:r>
            <a:endParaRPr b="1" sz="1400">
              <a:solidFill>
                <a:schemeClr val="dk2"/>
              </a:solidFill>
              <a:latin typeface="Cambria"/>
              <a:ea typeface="Cambria"/>
              <a:cs typeface="Cambria"/>
              <a:sym typeface="Cambria"/>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6"/>
          <p:cNvSpPr txBox="1"/>
          <p:nvPr>
            <p:ph type="title"/>
          </p:nvPr>
        </p:nvSpPr>
        <p:spPr>
          <a:xfrm>
            <a:off x="119336" y="44624"/>
            <a:ext cx="11953328" cy="720081"/>
          </a:xfrm>
          <a:prstGeom prst="rect">
            <a:avLst/>
          </a:prstGeom>
          <a:noFill/>
          <a:ln>
            <a:noFill/>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rtl="0" algn="l">
              <a:lnSpc>
                <a:spcPct val="93750"/>
              </a:lnSpc>
              <a:spcBef>
                <a:spcPts val="0"/>
              </a:spcBef>
              <a:spcAft>
                <a:spcPts val="0"/>
              </a:spcAft>
              <a:buNone/>
            </a:pPr>
            <a:r>
              <a:rPr lang="ru-RU">
                <a:latin typeface="Cambria"/>
                <a:ea typeface="Cambria"/>
                <a:cs typeface="Cambria"/>
                <a:sym typeface="Cambria"/>
              </a:rPr>
              <a:t>Белорусская наступательная операция «Багратион». Подвиги советских воинов</a:t>
            </a:r>
            <a:endParaRPr/>
          </a:p>
        </p:txBody>
      </p:sp>
      <p:sp>
        <p:nvSpPr>
          <p:cNvPr id="124" name="Google Shape;124;p6"/>
          <p:cNvSpPr txBox="1"/>
          <p:nvPr/>
        </p:nvSpPr>
        <p:spPr>
          <a:xfrm>
            <a:off x="2356844" y="6336663"/>
            <a:ext cx="2531754" cy="332697"/>
          </a:xfrm>
          <a:prstGeom prst="rect">
            <a:avLst/>
          </a:prstGeom>
          <a:noFill/>
          <a:ln>
            <a:noFill/>
          </a:ln>
          <a:effectLst>
            <a:outerShdw blurRad="57150" rotWithShape="0" algn="bl" dir="5400000" dist="19050">
              <a:srgbClr val="000000">
                <a:alpha val="50000"/>
              </a:srgbClr>
            </a:outerShdw>
          </a:effectLst>
        </p:spPr>
        <p:txBody>
          <a:bodyPr anchorCtr="0" anchor="t" bIns="45700" lIns="91425" spcFirstLastPara="1" rIns="91425" wrap="square" tIns="45700">
            <a:noAutofit/>
          </a:bodyPr>
          <a:lstStyle/>
          <a:p>
            <a:pPr indent="0" lvl="0" marL="0" marR="0" rtl="0" algn="r">
              <a:spcBef>
                <a:spcPts val="0"/>
              </a:spcBef>
              <a:spcAft>
                <a:spcPts val="0"/>
              </a:spcAft>
              <a:buClr>
                <a:schemeClr val="hlink"/>
              </a:buClr>
              <a:buSzPts val="1600"/>
              <a:buFont typeface="Noto Sans Symbols"/>
              <a:buNone/>
            </a:pPr>
            <a:r>
              <a:rPr b="0" lang="ru-RU" sz="1600">
                <a:solidFill>
                  <a:schemeClr val="dk2"/>
                </a:solidFill>
                <a:latin typeface="Cambria"/>
                <a:ea typeface="Cambria"/>
                <a:cs typeface="Cambria"/>
                <a:sym typeface="Cambria"/>
              </a:rPr>
              <a:t>Освобождение Беларуси</a:t>
            </a:r>
            <a:endParaRPr/>
          </a:p>
        </p:txBody>
      </p:sp>
      <p:sp>
        <p:nvSpPr>
          <p:cNvPr id="125" name="Google Shape;125;p6"/>
          <p:cNvSpPr txBox="1"/>
          <p:nvPr/>
        </p:nvSpPr>
        <p:spPr>
          <a:xfrm>
            <a:off x="1214141" y="885862"/>
            <a:ext cx="3554060" cy="4055306"/>
          </a:xfrm>
          <a:prstGeom prst="rect">
            <a:avLst/>
          </a:prstGeom>
          <a:noFill/>
          <a:ln>
            <a:noFill/>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chemeClr val="hlink"/>
              </a:buClr>
              <a:buSzPts val="1800"/>
              <a:buFont typeface="Noto Sans Symbols"/>
              <a:buNone/>
            </a:pPr>
            <a:r>
              <a:rPr b="0" lang="ru-RU" sz="1800">
                <a:solidFill>
                  <a:schemeClr val="dk2"/>
                </a:solidFill>
                <a:latin typeface="Cambria"/>
                <a:ea typeface="Cambria"/>
                <a:cs typeface="Cambria"/>
                <a:sym typeface="Cambria"/>
              </a:rPr>
              <a:t>В июне 1944 г. началась Бело- русская наступательная опера- ция «Багратион». Её план зак- лючался в следующем. Войска Красной Армии, используя по- мощь партизан и местных жи- телей, одновременно переходят в наступление на витебском, оршанском и бобруйском нап- равлениях и мощными ударами прорывают оборону противни- ка. Затем они ликвидируют группировки врага в районах Витебска и Бобруйска и наносят удары на минском направлении с целью окружения и уничтоже- ния войск противника в так на- зываемых «котлах».</a:t>
            </a:r>
            <a:endParaRPr/>
          </a:p>
        </p:txBody>
      </p:sp>
      <p:pic>
        <p:nvPicPr>
          <p:cNvPr id="126" name="Google Shape;126;p6"/>
          <p:cNvPicPr preferRelativeResize="0"/>
          <p:nvPr/>
        </p:nvPicPr>
        <p:blipFill rotWithShape="1">
          <a:blip r:embed="rId3">
            <a:alphaModFix/>
          </a:blip>
          <a:srcRect b="1" l="0" r="0" t="1159"/>
          <a:stretch/>
        </p:blipFill>
        <p:spPr>
          <a:xfrm>
            <a:off x="4871864" y="926670"/>
            <a:ext cx="7186224" cy="5742690"/>
          </a:xfrm>
          <a:prstGeom prst="rect">
            <a:avLst/>
          </a:prstGeom>
          <a:noFill/>
          <a:ln>
            <a:noFill/>
          </a:ln>
          <a:effectLst>
            <a:outerShdw blurRad="292100" rotWithShape="0" algn="tl" dir="2700000" dist="139700">
              <a:srgbClr val="333333">
                <a:alpha val="64705"/>
              </a:srgbClr>
            </a:outerShdw>
          </a:effectLst>
        </p:spPr>
      </p:pic>
    </p:spTree>
  </p:cSld>
  <p:clrMapOvr>
    <a:masterClrMapping/>
  </p:clrMapOvr>
  <mc:AlternateContent>
    <mc:Choice Requires="p14">
      <p:transition spd="slow" p14:dur="7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7"/>
          <p:cNvSpPr txBox="1"/>
          <p:nvPr>
            <p:ph type="title"/>
          </p:nvPr>
        </p:nvSpPr>
        <p:spPr>
          <a:xfrm>
            <a:off x="119336" y="44624"/>
            <a:ext cx="11953328" cy="720081"/>
          </a:xfrm>
          <a:prstGeom prst="rect">
            <a:avLst/>
          </a:prstGeom>
          <a:noFill/>
          <a:ln>
            <a:noFill/>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rtl="0" algn="l">
              <a:lnSpc>
                <a:spcPct val="93750"/>
              </a:lnSpc>
              <a:spcBef>
                <a:spcPts val="0"/>
              </a:spcBef>
              <a:spcAft>
                <a:spcPts val="0"/>
              </a:spcAft>
              <a:buNone/>
            </a:pPr>
            <a:r>
              <a:rPr lang="ru-RU">
                <a:latin typeface="Cambria"/>
                <a:ea typeface="Cambria"/>
                <a:cs typeface="Cambria"/>
                <a:sym typeface="Cambria"/>
              </a:rPr>
              <a:t>Белорусская наступательная операция «Багратион». Подвиги советских воинов</a:t>
            </a:r>
            <a:endParaRPr/>
          </a:p>
        </p:txBody>
      </p:sp>
      <p:sp>
        <p:nvSpPr>
          <p:cNvPr id="132" name="Google Shape;132;p7"/>
          <p:cNvSpPr txBox="1"/>
          <p:nvPr/>
        </p:nvSpPr>
        <p:spPr>
          <a:xfrm>
            <a:off x="1908533" y="5996179"/>
            <a:ext cx="3257094" cy="576064"/>
          </a:xfrm>
          <a:prstGeom prst="rect">
            <a:avLst/>
          </a:prstGeom>
          <a:noFill/>
          <a:ln>
            <a:noFill/>
          </a:ln>
          <a:effectLst>
            <a:outerShdw blurRad="57150" rotWithShape="0" algn="bl" dir="5400000" dist="19050">
              <a:srgbClr val="000000">
                <a:alpha val="50000"/>
              </a:srgbClr>
            </a:outerShdw>
          </a:effectLst>
        </p:spPr>
        <p:txBody>
          <a:bodyPr anchorCtr="0" anchor="t" bIns="45700" lIns="91425" spcFirstLastPara="1" rIns="91425" wrap="square" tIns="45700">
            <a:noAutofit/>
          </a:bodyPr>
          <a:lstStyle/>
          <a:p>
            <a:pPr indent="0" lvl="0" marL="0" marR="0" rtl="0" algn="r">
              <a:spcBef>
                <a:spcPts val="0"/>
              </a:spcBef>
              <a:spcAft>
                <a:spcPts val="0"/>
              </a:spcAft>
              <a:buClr>
                <a:schemeClr val="hlink"/>
              </a:buClr>
              <a:buSzPts val="1600"/>
              <a:buFont typeface="Noto Sans Symbols"/>
              <a:buNone/>
            </a:pPr>
            <a:r>
              <a:rPr b="0" lang="ru-RU" sz="1600">
                <a:solidFill>
                  <a:schemeClr val="dk2"/>
                </a:solidFill>
                <a:latin typeface="Cambria"/>
                <a:ea typeface="Cambria"/>
                <a:cs typeface="Cambria"/>
                <a:sym typeface="Cambria"/>
              </a:rPr>
              <a:t>Концентрация сил Красной Армии к исходу 22 июня 1944 г.</a:t>
            </a:r>
            <a:endParaRPr/>
          </a:p>
        </p:txBody>
      </p:sp>
      <p:sp>
        <p:nvSpPr>
          <p:cNvPr id="133" name="Google Shape;133;p7"/>
          <p:cNvSpPr txBox="1"/>
          <p:nvPr/>
        </p:nvSpPr>
        <p:spPr>
          <a:xfrm>
            <a:off x="1214141" y="885862"/>
            <a:ext cx="3828450" cy="2327114"/>
          </a:xfrm>
          <a:prstGeom prst="rect">
            <a:avLst/>
          </a:prstGeom>
          <a:noFill/>
          <a:ln>
            <a:noFill/>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chemeClr val="hlink"/>
              </a:buClr>
              <a:buSzPts val="1800"/>
              <a:buFont typeface="Noto Sans Symbols"/>
              <a:buNone/>
            </a:pPr>
            <a:r>
              <a:rPr b="0" lang="ru-RU" sz="1800">
                <a:solidFill>
                  <a:schemeClr val="dk2"/>
                </a:solidFill>
                <a:latin typeface="Cambria"/>
                <a:ea typeface="Cambria"/>
                <a:cs typeface="Cambria"/>
                <a:sym typeface="Cambria"/>
              </a:rPr>
              <a:t>В проведении операции «Багра- тион» участвовали армии четырёх фронтов: 1-го Белорусского (ко- мандующий К.Рокоссовский), 2-го Белорусского (командующий Г.За- харов), 3-го Белорусского (коман- дующий И.Черняховский), 1-го Прибалтийского (командующий И. Баграмян), силы Днепровской военной флотилии.</a:t>
            </a:r>
            <a:endParaRPr/>
          </a:p>
        </p:txBody>
      </p:sp>
      <p:grpSp>
        <p:nvGrpSpPr>
          <p:cNvPr id="134" name="Google Shape;134;p7"/>
          <p:cNvGrpSpPr/>
          <p:nvPr/>
        </p:nvGrpSpPr>
        <p:grpSpPr>
          <a:xfrm>
            <a:off x="5165627" y="885862"/>
            <a:ext cx="6927960" cy="5686381"/>
            <a:chOff x="2987824" y="980728"/>
            <a:chExt cx="5962650" cy="5048250"/>
          </a:xfrm>
        </p:grpSpPr>
        <p:pic>
          <p:nvPicPr>
            <p:cNvPr id="135" name="Google Shape;135;p7"/>
            <p:cNvPicPr preferRelativeResize="0"/>
            <p:nvPr/>
          </p:nvPicPr>
          <p:blipFill rotWithShape="1">
            <a:blip r:embed="rId3">
              <a:alphaModFix/>
            </a:blip>
            <a:srcRect b="7550" l="1970" r="23122" t="5473"/>
            <a:stretch/>
          </p:blipFill>
          <p:spPr>
            <a:xfrm>
              <a:off x="2987824" y="980728"/>
              <a:ext cx="5962650" cy="5048250"/>
            </a:xfrm>
            <a:prstGeom prst="rect">
              <a:avLst/>
            </a:prstGeom>
            <a:noFill/>
            <a:ln>
              <a:noFill/>
            </a:ln>
            <a:effectLst>
              <a:outerShdw blurRad="292100" rotWithShape="0" algn="tl" dir="2700000" dist="139700">
                <a:srgbClr val="333333">
                  <a:alpha val="64705"/>
                </a:srgbClr>
              </a:outerShdw>
            </a:effectLst>
          </p:spPr>
        </p:pic>
        <p:sp>
          <p:nvSpPr>
            <p:cNvPr id="136" name="Google Shape;136;p7"/>
            <p:cNvSpPr/>
            <p:nvPr/>
          </p:nvSpPr>
          <p:spPr>
            <a:xfrm>
              <a:off x="6180287" y="1916832"/>
              <a:ext cx="2664295" cy="371225"/>
            </a:xfrm>
            <a:prstGeom prst="flowChartDocument">
              <a:avLst/>
            </a:prstGeom>
            <a:solidFill>
              <a:schemeClr val="dk1"/>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ru-RU" sz="1600">
                  <a:solidFill>
                    <a:schemeClr val="lt1"/>
                  </a:solidFill>
                  <a:latin typeface="Cambria"/>
                  <a:ea typeface="Cambria"/>
                  <a:cs typeface="Cambria"/>
                  <a:sym typeface="Cambria"/>
                </a:rPr>
                <a:t>1-й Прибалтийский фронт</a:t>
              </a:r>
              <a:endParaRPr b="1" sz="1600">
                <a:solidFill>
                  <a:schemeClr val="lt1"/>
                </a:solidFill>
                <a:latin typeface="Cambria"/>
                <a:ea typeface="Cambria"/>
                <a:cs typeface="Cambria"/>
                <a:sym typeface="Cambria"/>
              </a:endParaRPr>
            </a:p>
          </p:txBody>
        </p:sp>
        <p:sp>
          <p:nvSpPr>
            <p:cNvPr id="137" name="Google Shape;137;p7"/>
            <p:cNvSpPr/>
            <p:nvPr/>
          </p:nvSpPr>
          <p:spPr>
            <a:xfrm>
              <a:off x="6396311" y="2564904"/>
              <a:ext cx="2448271" cy="371225"/>
            </a:xfrm>
            <a:prstGeom prst="flowChartDocument">
              <a:avLst/>
            </a:prstGeom>
            <a:solidFill>
              <a:schemeClr val="dk1"/>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ru-RU" sz="1600">
                  <a:solidFill>
                    <a:schemeClr val="lt1"/>
                  </a:solidFill>
                  <a:latin typeface="Cambria"/>
                  <a:ea typeface="Cambria"/>
                  <a:cs typeface="Cambria"/>
                  <a:sym typeface="Cambria"/>
                </a:rPr>
                <a:t>3-й Белорусский фронт</a:t>
              </a:r>
              <a:endParaRPr b="1" sz="1600">
                <a:solidFill>
                  <a:schemeClr val="lt1"/>
                </a:solidFill>
                <a:latin typeface="Cambria"/>
                <a:ea typeface="Cambria"/>
                <a:cs typeface="Cambria"/>
                <a:sym typeface="Cambria"/>
              </a:endParaRPr>
            </a:p>
          </p:txBody>
        </p:sp>
        <p:sp>
          <p:nvSpPr>
            <p:cNvPr id="138" name="Google Shape;138;p7"/>
            <p:cNvSpPr/>
            <p:nvPr/>
          </p:nvSpPr>
          <p:spPr>
            <a:xfrm>
              <a:off x="6404645" y="3573016"/>
              <a:ext cx="2448271" cy="371225"/>
            </a:xfrm>
            <a:prstGeom prst="flowChartDocument">
              <a:avLst/>
            </a:prstGeom>
            <a:solidFill>
              <a:schemeClr val="dk1"/>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ru-RU" sz="1600">
                  <a:solidFill>
                    <a:schemeClr val="lt1"/>
                  </a:solidFill>
                  <a:latin typeface="Cambria"/>
                  <a:ea typeface="Cambria"/>
                  <a:cs typeface="Cambria"/>
                  <a:sym typeface="Cambria"/>
                </a:rPr>
                <a:t>2-й Белорусский фронт</a:t>
              </a:r>
              <a:endParaRPr b="1" sz="1600">
                <a:solidFill>
                  <a:schemeClr val="lt1"/>
                </a:solidFill>
                <a:latin typeface="Cambria"/>
                <a:ea typeface="Cambria"/>
                <a:cs typeface="Cambria"/>
                <a:sym typeface="Cambria"/>
              </a:endParaRPr>
            </a:p>
          </p:txBody>
        </p:sp>
        <p:sp>
          <p:nvSpPr>
            <p:cNvPr id="139" name="Google Shape;139;p7"/>
            <p:cNvSpPr/>
            <p:nvPr/>
          </p:nvSpPr>
          <p:spPr>
            <a:xfrm>
              <a:off x="6426746" y="4856820"/>
              <a:ext cx="2448271" cy="371225"/>
            </a:xfrm>
            <a:prstGeom prst="flowChartDocument">
              <a:avLst/>
            </a:prstGeom>
            <a:solidFill>
              <a:schemeClr val="dk1"/>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ru-RU" sz="1600">
                  <a:solidFill>
                    <a:schemeClr val="lt1"/>
                  </a:solidFill>
                  <a:latin typeface="Cambria"/>
                  <a:ea typeface="Cambria"/>
                  <a:cs typeface="Cambria"/>
                  <a:sym typeface="Cambria"/>
                </a:rPr>
                <a:t>1-й Белорусский фронт</a:t>
              </a:r>
              <a:endParaRPr b="1" sz="1600">
                <a:solidFill>
                  <a:schemeClr val="lt1"/>
                </a:solidFill>
                <a:latin typeface="Cambria"/>
                <a:ea typeface="Cambria"/>
                <a:cs typeface="Cambria"/>
                <a:sym typeface="Cambria"/>
              </a:endParaRPr>
            </a:p>
          </p:txBody>
        </p:sp>
      </p:grpSp>
    </p:spTree>
  </p:cSld>
  <p:clrMapOvr>
    <a:masterClrMapping/>
  </p:clrMapOvr>
  <mc:AlternateContent>
    <mc:Choice Requires="p14">
      <p:transition spd="slow" p14:dur="7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8"/>
          <p:cNvSpPr txBox="1"/>
          <p:nvPr>
            <p:ph type="title"/>
          </p:nvPr>
        </p:nvSpPr>
        <p:spPr>
          <a:xfrm>
            <a:off x="119336" y="44624"/>
            <a:ext cx="11953328" cy="720081"/>
          </a:xfrm>
          <a:prstGeom prst="rect">
            <a:avLst/>
          </a:prstGeom>
          <a:noFill/>
          <a:ln>
            <a:noFill/>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rtl="0" algn="l">
              <a:lnSpc>
                <a:spcPct val="93750"/>
              </a:lnSpc>
              <a:spcBef>
                <a:spcPts val="0"/>
              </a:spcBef>
              <a:spcAft>
                <a:spcPts val="0"/>
              </a:spcAft>
              <a:buNone/>
            </a:pPr>
            <a:r>
              <a:rPr lang="ru-RU">
                <a:latin typeface="Cambria"/>
                <a:ea typeface="Cambria"/>
                <a:cs typeface="Cambria"/>
                <a:sym typeface="Cambria"/>
              </a:rPr>
              <a:t>Белорусская наступательная операция «Багратион». Подвиги советских воинов</a:t>
            </a:r>
            <a:endParaRPr/>
          </a:p>
        </p:txBody>
      </p:sp>
      <p:sp>
        <p:nvSpPr>
          <p:cNvPr id="145" name="Google Shape;145;p8"/>
          <p:cNvSpPr txBox="1"/>
          <p:nvPr/>
        </p:nvSpPr>
        <p:spPr>
          <a:xfrm>
            <a:off x="1696528" y="896003"/>
            <a:ext cx="8798944" cy="400110"/>
          </a:xfrm>
          <a:prstGeom prst="rect">
            <a:avLst/>
          </a:prstGeom>
          <a:noFill/>
          <a:ln>
            <a:noFill/>
          </a:ln>
          <a:effectLst>
            <a:outerShdw blurRad="57150" rotWithShape="0" algn="bl" dir="5400000" dist="19050">
              <a:srgbClr val="000000">
                <a:alpha val="50000"/>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b="1" lang="ru-RU" sz="2000">
                <a:solidFill>
                  <a:schemeClr val="dk2"/>
                </a:solidFill>
                <a:latin typeface="Cambria"/>
                <a:ea typeface="Cambria"/>
                <a:cs typeface="Cambria"/>
                <a:sym typeface="Cambria"/>
              </a:rPr>
              <a:t>Командный состав сил Красной Армии в операции «Багратион»</a:t>
            </a:r>
            <a:endParaRPr/>
          </a:p>
        </p:txBody>
      </p:sp>
      <p:sp>
        <p:nvSpPr>
          <p:cNvPr id="146" name="Google Shape;146;p8"/>
          <p:cNvSpPr txBox="1"/>
          <p:nvPr/>
        </p:nvSpPr>
        <p:spPr>
          <a:xfrm>
            <a:off x="3935760" y="2132856"/>
            <a:ext cx="3502325" cy="338554"/>
          </a:xfrm>
          <a:prstGeom prst="rect">
            <a:avLst/>
          </a:prstGeom>
          <a:noFill/>
          <a:ln>
            <a:noFill/>
          </a:ln>
          <a:effectLst>
            <a:outerShdw blurRad="57150" rotWithShape="0" algn="bl" dir="5400000" dist="19050">
              <a:srgbClr val="000000">
                <a:alpha val="50000"/>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b="1" lang="ru-RU" sz="1600">
                <a:solidFill>
                  <a:schemeClr val="dk2"/>
                </a:solidFill>
                <a:latin typeface="Cambria"/>
                <a:ea typeface="Cambria"/>
                <a:cs typeface="Cambria"/>
                <a:sym typeface="Cambria"/>
              </a:rPr>
              <a:t>Иван Баграмян</a:t>
            </a:r>
            <a:endParaRPr b="1" sz="1600">
              <a:solidFill>
                <a:schemeClr val="dk2"/>
              </a:solidFill>
              <a:latin typeface="Cambria"/>
              <a:ea typeface="Cambria"/>
              <a:cs typeface="Cambria"/>
              <a:sym typeface="Cambria"/>
            </a:endParaRPr>
          </a:p>
        </p:txBody>
      </p:sp>
      <p:sp>
        <p:nvSpPr>
          <p:cNvPr id="147" name="Google Shape;147;p8"/>
          <p:cNvSpPr/>
          <p:nvPr/>
        </p:nvSpPr>
        <p:spPr>
          <a:xfrm>
            <a:off x="1448206" y="1705606"/>
            <a:ext cx="2397166" cy="2047231"/>
          </a:xfrm>
          <a:prstGeom prst="rect">
            <a:avLst/>
          </a:prstGeom>
          <a:blipFill rotWithShape="1">
            <a:blip r:embed="rId3">
              <a:alphaModFix/>
            </a:blip>
            <a:stretch>
              <a:fillRect b="-65064" l="0" r="0" t="-2929"/>
            </a:stretch>
          </a:blipFill>
          <a:ln>
            <a:noFill/>
          </a:ln>
          <a:effectLst>
            <a:outerShdw blurRad="50800" rotWithShape="0" algn="tl" dir="2700000" dist="381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8" name="Google Shape;148;p8"/>
          <p:cNvGrpSpPr/>
          <p:nvPr/>
        </p:nvGrpSpPr>
        <p:grpSpPr>
          <a:xfrm>
            <a:off x="3935760" y="1730433"/>
            <a:ext cx="3384376" cy="349748"/>
            <a:chOff x="72006" y="0"/>
            <a:chExt cx="2397166" cy="349748"/>
          </a:xfrm>
        </p:grpSpPr>
        <p:sp>
          <p:nvSpPr>
            <p:cNvPr id="149" name="Google Shape;149;p8"/>
            <p:cNvSpPr/>
            <p:nvPr/>
          </p:nvSpPr>
          <p:spPr>
            <a:xfrm>
              <a:off x="72006" y="0"/>
              <a:ext cx="2397166" cy="349748"/>
            </a:xfrm>
            <a:prstGeom prst="rect">
              <a:avLst/>
            </a:prstGeom>
            <a:gradFill>
              <a:gsLst>
                <a:gs pos="0">
                  <a:srgbClr val="2C413A"/>
                </a:gs>
                <a:gs pos="80000">
                  <a:srgbClr val="39564E"/>
                </a:gs>
                <a:gs pos="100000">
                  <a:srgbClr val="3A564E"/>
                </a:gs>
              </a:gsLst>
              <a:lin ang="16200000" scaled="0"/>
            </a:gra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8"/>
            <p:cNvSpPr/>
            <p:nvPr/>
          </p:nvSpPr>
          <p:spPr>
            <a:xfrm>
              <a:off x="72006" y="0"/>
              <a:ext cx="2397166" cy="349748"/>
            </a:xfrm>
            <a:prstGeom prst="rect">
              <a:avLst/>
            </a:prstGeom>
            <a:gradFill>
              <a:gsLst>
                <a:gs pos="0">
                  <a:srgbClr val="2C413A"/>
                </a:gs>
                <a:gs pos="80000">
                  <a:srgbClr val="39564E"/>
                </a:gs>
                <a:gs pos="100000">
                  <a:srgbClr val="3A564E"/>
                </a:gs>
              </a:gsLst>
              <a:lin ang="16200000" scaled="0"/>
            </a:gradFill>
            <a:ln>
              <a:noFill/>
            </a:ln>
            <a:effectLst>
              <a:outerShdw blurRad="40000" rotWithShape="0" dir="5400000" dist="23000">
                <a:srgbClr val="000000">
                  <a:alpha val="34901"/>
                </a:srgbClr>
              </a:outerShdw>
            </a:effectLst>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None/>
              </a:pPr>
              <a:r>
                <a:rPr b="1" lang="ru-RU" sz="1800">
                  <a:solidFill>
                    <a:schemeClr val="lt1"/>
                  </a:solidFill>
                  <a:latin typeface="Cambria"/>
                  <a:ea typeface="Cambria"/>
                  <a:cs typeface="Cambria"/>
                  <a:sym typeface="Cambria"/>
                </a:rPr>
                <a:t>1-й Прибалтийский фронт</a:t>
              </a:r>
              <a:endParaRPr b="1" sz="1800">
                <a:solidFill>
                  <a:schemeClr val="lt1"/>
                </a:solidFill>
                <a:latin typeface="Cambria"/>
                <a:ea typeface="Cambria"/>
                <a:cs typeface="Cambria"/>
                <a:sym typeface="Cambria"/>
              </a:endParaRPr>
            </a:p>
          </p:txBody>
        </p:sp>
      </p:grpSp>
      <p:sp>
        <p:nvSpPr>
          <p:cNvPr id="151" name="Google Shape;151;p8"/>
          <p:cNvSpPr/>
          <p:nvPr/>
        </p:nvSpPr>
        <p:spPr>
          <a:xfrm>
            <a:off x="9031722" y="1705606"/>
            <a:ext cx="2397166" cy="2031104"/>
          </a:xfrm>
          <a:prstGeom prst="rect">
            <a:avLst/>
          </a:prstGeom>
          <a:blipFill rotWithShape="1">
            <a:blip r:embed="rId4">
              <a:alphaModFix/>
            </a:blip>
            <a:stretch>
              <a:fillRect b="-44874" l="0" r="0" t="-3122"/>
            </a:stretch>
          </a:blipFill>
          <a:ln>
            <a:noFill/>
          </a:ln>
          <a:effectLst>
            <a:outerShdw blurRad="50800" rotWithShape="0" algn="tl" dir="2700000" dist="381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2" name="Google Shape;152;p8"/>
          <p:cNvGrpSpPr/>
          <p:nvPr/>
        </p:nvGrpSpPr>
        <p:grpSpPr>
          <a:xfrm>
            <a:off x="5602152" y="3401420"/>
            <a:ext cx="3384376" cy="349748"/>
            <a:chOff x="4466513" y="0"/>
            <a:chExt cx="2397166" cy="349748"/>
          </a:xfrm>
        </p:grpSpPr>
        <p:sp>
          <p:nvSpPr>
            <p:cNvPr id="153" name="Google Shape;153;p8"/>
            <p:cNvSpPr/>
            <p:nvPr/>
          </p:nvSpPr>
          <p:spPr>
            <a:xfrm>
              <a:off x="4466513" y="0"/>
              <a:ext cx="2397166" cy="349748"/>
            </a:xfrm>
            <a:prstGeom prst="rect">
              <a:avLst/>
            </a:prstGeom>
            <a:gradFill>
              <a:gsLst>
                <a:gs pos="0">
                  <a:srgbClr val="2C413A"/>
                </a:gs>
                <a:gs pos="80000">
                  <a:srgbClr val="39564E"/>
                </a:gs>
                <a:gs pos="100000">
                  <a:srgbClr val="3A564E"/>
                </a:gs>
              </a:gsLst>
              <a:lin ang="16200000" scaled="0"/>
            </a:gra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8"/>
            <p:cNvSpPr/>
            <p:nvPr/>
          </p:nvSpPr>
          <p:spPr>
            <a:xfrm>
              <a:off x="4466513" y="0"/>
              <a:ext cx="2397166" cy="349748"/>
            </a:xfrm>
            <a:prstGeom prst="rect">
              <a:avLst/>
            </a:prstGeom>
            <a:gradFill>
              <a:gsLst>
                <a:gs pos="0">
                  <a:srgbClr val="2C413A"/>
                </a:gs>
                <a:gs pos="80000">
                  <a:srgbClr val="39564E"/>
                </a:gs>
                <a:gs pos="100000">
                  <a:srgbClr val="3A564E"/>
                </a:gs>
              </a:gsLst>
              <a:lin ang="16200000" scaled="0"/>
            </a:gradFill>
            <a:ln>
              <a:noFill/>
            </a:ln>
            <a:effectLst>
              <a:outerShdw blurRad="40000" rotWithShape="0" dir="5400000" dist="23000">
                <a:srgbClr val="000000">
                  <a:alpha val="34901"/>
                </a:srgbClr>
              </a:outerShdw>
            </a:effectLst>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None/>
              </a:pPr>
              <a:r>
                <a:rPr b="1" lang="ru-RU" sz="1800">
                  <a:solidFill>
                    <a:schemeClr val="lt1"/>
                  </a:solidFill>
                  <a:latin typeface="Cambria"/>
                  <a:ea typeface="Cambria"/>
                  <a:cs typeface="Cambria"/>
                  <a:sym typeface="Cambria"/>
                </a:rPr>
                <a:t>1-й Белорусский фронт</a:t>
              </a:r>
              <a:endParaRPr b="1" sz="1800">
                <a:solidFill>
                  <a:schemeClr val="lt1"/>
                </a:solidFill>
                <a:latin typeface="Cambria"/>
                <a:ea typeface="Cambria"/>
                <a:cs typeface="Cambria"/>
                <a:sym typeface="Cambria"/>
              </a:endParaRPr>
            </a:p>
          </p:txBody>
        </p:sp>
      </p:grpSp>
      <p:sp>
        <p:nvSpPr>
          <p:cNvPr id="155" name="Google Shape;155;p8"/>
          <p:cNvSpPr/>
          <p:nvPr/>
        </p:nvSpPr>
        <p:spPr>
          <a:xfrm>
            <a:off x="1448206" y="4178777"/>
            <a:ext cx="2397166" cy="2031104"/>
          </a:xfrm>
          <a:prstGeom prst="rect">
            <a:avLst/>
          </a:prstGeom>
          <a:blipFill rotWithShape="1">
            <a:blip r:embed="rId5">
              <a:alphaModFix/>
            </a:blip>
            <a:stretch>
              <a:fillRect b="-46615" l="0" r="0" t="-1383"/>
            </a:stretch>
          </a:blipFill>
          <a:ln>
            <a:noFill/>
          </a:ln>
          <a:effectLst>
            <a:outerShdw blurRad="50800" rotWithShape="0" algn="tl" dir="2700000" dist="381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6" name="Google Shape;156;p8"/>
          <p:cNvGrpSpPr/>
          <p:nvPr/>
        </p:nvGrpSpPr>
        <p:grpSpPr>
          <a:xfrm>
            <a:off x="3935760" y="4178777"/>
            <a:ext cx="3384376" cy="349748"/>
            <a:chOff x="77903" y="2814160"/>
            <a:chExt cx="2397166" cy="349748"/>
          </a:xfrm>
        </p:grpSpPr>
        <p:sp>
          <p:nvSpPr>
            <p:cNvPr id="157" name="Google Shape;157;p8"/>
            <p:cNvSpPr/>
            <p:nvPr/>
          </p:nvSpPr>
          <p:spPr>
            <a:xfrm>
              <a:off x="77903" y="2814160"/>
              <a:ext cx="2397166" cy="349748"/>
            </a:xfrm>
            <a:prstGeom prst="rect">
              <a:avLst/>
            </a:prstGeom>
            <a:gradFill>
              <a:gsLst>
                <a:gs pos="0">
                  <a:srgbClr val="2C413A"/>
                </a:gs>
                <a:gs pos="80000">
                  <a:srgbClr val="39564E"/>
                </a:gs>
                <a:gs pos="100000">
                  <a:srgbClr val="3A564E"/>
                </a:gs>
              </a:gsLst>
              <a:lin ang="16200000" scaled="0"/>
            </a:gra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8"/>
            <p:cNvSpPr/>
            <p:nvPr/>
          </p:nvSpPr>
          <p:spPr>
            <a:xfrm>
              <a:off x="77903" y="2814160"/>
              <a:ext cx="2397166" cy="349748"/>
            </a:xfrm>
            <a:prstGeom prst="rect">
              <a:avLst/>
            </a:prstGeom>
            <a:gradFill>
              <a:gsLst>
                <a:gs pos="0">
                  <a:srgbClr val="2C413A"/>
                </a:gs>
                <a:gs pos="80000">
                  <a:srgbClr val="39564E"/>
                </a:gs>
                <a:gs pos="100000">
                  <a:srgbClr val="3A564E"/>
                </a:gs>
              </a:gsLst>
              <a:lin ang="16200000" scaled="0"/>
            </a:gradFill>
            <a:ln>
              <a:noFill/>
            </a:ln>
            <a:effectLst>
              <a:outerShdw blurRad="40000" rotWithShape="0" dir="5400000" dist="23000">
                <a:srgbClr val="000000">
                  <a:alpha val="34901"/>
                </a:srgbClr>
              </a:outerShdw>
            </a:effectLst>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None/>
              </a:pPr>
              <a:r>
                <a:rPr b="1" lang="ru-RU" sz="1800">
                  <a:solidFill>
                    <a:schemeClr val="lt1"/>
                  </a:solidFill>
                  <a:latin typeface="Cambria"/>
                  <a:ea typeface="Cambria"/>
                  <a:cs typeface="Cambria"/>
                  <a:sym typeface="Cambria"/>
                </a:rPr>
                <a:t>2-й Белорусский фронт</a:t>
              </a:r>
              <a:endParaRPr b="1" sz="1800">
                <a:solidFill>
                  <a:schemeClr val="lt1"/>
                </a:solidFill>
                <a:latin typeface="Cambria"/>
                <a:ea typeface="Cambria"/>
                <a:cs typeface="Cambria"/>
                <a:sym typeface="Cambria"/>
              </a:endParaRPr>
            </a:p>
          </p:txBody>
        </p:sp>
      </p:grpSp>
      <p:sp>
        <p:nvSpPr>
          <p:cNvPr id="159" name="Google Shape;159;p8"/>
          <p:cNvSpPr/>
          <p:nvPr/>
        </p:nvSpPr>
        <p:spPr>
          <a:xfrm>
            <a:off x="9031722" y="4178777"/>
            <a:ext cx="2397166" cy="2031104"/>
          </a:xfrm>
          <a:prstGeom prst="rect">
            <a:avLst/>
          </a:prstGeom>
          <a:blipFill rotWithShape="1">
            <a:blip r:embed="rId6">
              <a:alphaModFix/>
            </a:blip>
            <a:stretch>
              <a:fillRect b="-41435" l="0" r="0" t="-20560"/>
            </a:stretch>
          </a:blipFill>
          <a:ln>
            <a:noFill/>
          </a:ln>
          <a:effectLst>
            <a:outerShdw blurRad="50800" rotWithShape="0" algn="tl" dir="2700000" dist="381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0" name="Google Shape;160;p8"/>
          <p:cNvGrpSpPr/>
          <p:nvPr/>
        </p:nvGrpSpPr>
        <p:grpSpPr>
          <a:xfrm>
            <a:off x="5575335" y="5860133"/>
            <a:ext cx="3384376" cy="349748"/>
            <a:chOff x="4466513" y="2814156"/>
            <a:chExt cx="2397166" cy="349748"/>
          </a:xfrm>
        </p:grpSpPr>
        <p:sp>
          <p:nvSpPr>
            <p:cNvPr id="161" name="Google Shape;161;p8"/>
            <p:cNvSpPr/>
            <p:nvPr/>
          </p:nvSpPr>
          <p:spPr>
            <a:xfrm>
              <a:off x="4466513" y="2814156"/>
              <a:ext cx="2397166" cy="349748"/>
            </a:xfrm>
            <a:prstGeom prst="rect">
              <a:avLst/>
            </a:prstGeom>
            <a:gradFill>
              <a:gsLst>
                <a:gs pos="0">
                  <a:srgbClr val="2C413A"/>
                </a:gs>
                <a:gs pos="80000">
                  <a:srgbClr val="39564E"/>
                </a:gs>
                <a:gs pos="100000">
                  <a:srgbClr val="3A564E"/>
                </a:gs>
              </a:gsLst>
              <a:lin ang="16200000" scaled="0"/>
            </a:gra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8"/>
            <p:cNvSpPr/>
            <p:nvPr/>
          </p:nvSpPr>
          <p:spPr>
            <a:xfrm>
              <a:off x="4466513" y="2814156"/>
              <a:ext cx="2397166" cy="349748"/>
            </a:xfrm>
            <a:prstGeom prst="rect">
              <a:avLst/>
            </a:prstGeom>
            <a:gradFill>
              <a:gsLst>
                <a:gs pos="0">
                  <a:srgbClr val="2C413A"/>
                </a:gs>
                <a:gs pos="80000">
                  <a:srgbClr val="39564E"/>
                </a:gs>
                <a:gs pos="100000">
                  <a:srgbClr val="3A564E"/>
                </a:gs>
              </a:gsLst>
              <a:lin ang="16200000" scaled="0"/>
            </a:gradFill>
            <a:ln>
              <a:noFill/>
            </a:ln>
            <a:effectLst>
              <a:outerShdw blurRad="40000" rotWithShape="0" dir="5400000" dist="23000">
                <a:srgbClr val="000000">
                  <a:alpha val="34901"/>
                </a:srgbClr>
              </a:outerShdw>
            </a:effectLst>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None/>
              </a:pPr>
              <a:r>
                <a:rPr b="1" lang="ru-RU" sz="1800">
                  <a:solidFill>
                    <a:schemeClr val="lt1"/>
                  </a:solidFill>
                  <a:latin typeface="Cambria"/>
                  <a:ea typeface="Cambria"/>
                  <a:cs typeface="Cambria"/>
                  <a:sym typeface="Cambria"/>
                </a:rPr>
                <a:t>3-й Белорусский фронт</a:t>
              </a:r>
              <a:endParaRPr b="1" sz="1800">
                <a:solidFill>
                  <a:schemeClr val="lt1"/>
                </a:solidFill>
                <a:latin typeface="Cambria"/>
                <a:ea typeface="Cambria"/>
                <a:cs typeface="Cambria"/>
                <a:sym typeface="Cambria"/>
              </a:endParaRPr>
            </a:p>
          </p:txBody>
        </p:sp>
      </p:grpSp>
      <p:sp>
        <p:nvSpPr>
          <p:cNvPr id="163" name="Google Shape;163;p8"/>
          <p:cNvSpPr txBox="1"/>
          <p:nvPr/>
        </p:nvSpPr>
        <p:spPr>
          <a:xfrm>
            <a:off x="3935760" y="4548662"/>
            <a:ext cx="3502325" cy="338554"/>
          </a:xfrm>
          <a:prstGeom prst="rect">
            <a:avLst/>
          </a:prstGeom>
          <a:noFill/>
          <a:ln>
            <a:noFill/>
          </a:ln>
          <a:effectLst>
            <a:outerShdw blurRad="57150" rotWithShape="0" algn="bl" dir="5400000" dist="19050">
              <a:srgbClr val="000000">
                <a:alpha val="50000"/>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b="1" lang="ru-RU" sz="1600">
                <a:solidFill>
                  <a:schemeClr val="dk2"/>
                </a:solidFill>
                <a:latin typeface="Cambria"/>
                <a:ea typeface="Cambria"/>
                <a:cs typeface="Cambria"/>
                <a:sym typeface="Cambria"/>
              </a:rPr>
              <a:t>Георгий Захаров</a:t>
            </a:r>
            <a:endParaRPr b="1" sz="1600">
              <a:solidFill>
                <a:schemeClr val="dk2"/>
              </a:solidFill>
              <a:latin typeface="Cambria"/>
              <a:ea typeface="Cambria"/>
              <a:cs typeface="Cambria"/>
              <a:sym typeface="Cambria"/>
            </a:endParaRPr>
          </a:p>
        </p:txBody>
      </p:sp>
      <p:sp>
        <p:nvSpPr>
          <p:cNvPr id="164" name="Google Shape;164;p8"/>
          <p:cNvSpPr txBox="1"/>
          <p:nvPr/>
        </p:nvSpPr>
        <p:spPr>
          <a:xfrm>
            <a:off x="5439009" y="3005142"/>
            <a:ext cx="3502325" cy="338554"/>
          </a:xfrm>
          <a:prstGeom prst="rect">
            <a:avLst/>
          </a:prstGeom>
          <a:noFill/>
          <a:ln>
            <a:noFill/>
          </a:ln>
          <a:effectLst>
            <a:outerShdw blurRad="57150" rotWithShape="0" algn="bl" dir="5400000" dist="19050">
              <a:srgbClr val="000000">
                <a:alpha val="50000"/>
              </a:srgbClr>
            </a:outerShdw>
          </a:effectLst>
        </p:spPr>
        <p:txBody>
          <a:bodyPr anchorCtr="0" anchor="t" bIns="45700" lIns="91425" spcFirstLastPara="1" rIns="91425" wrap="square" tIns="45700">
            <a:spAutoFit/>
          </a:bodyPr>
          <a:lstStyle/>
          <a:p>
            <a:pPr indent="0" lvl="0" marL="0" marR="0" rtl="0" algn="r">
              <a:spcBef>
                <a:spcPts val="0"/>
              </a:spcBef>
              <a:spcAft>
                <a:spcPts val="0"/>
              </a:spcAft>
              <a:buNone/>
            </a:pPr>
            <a:r>
              <a:rPr b="1" lang="ru-RU" sz="1600">
                <a:solidFill>
                  <a:schemeClr val="dk2"/>
                </a:solidFill>
                <a:latin typeface="Cambria"/>
                <a:ea typeface="Cambria"/>
                <a:cs typeface="Cambria"/>
                <a:sym typeface="Cambria"/>
              </a:rPr>
              <a:t>Константин Рокоссовский</a:t>
            </a:r>
            <a:endParaRPr b="1" sz="1600">
              <a:solidFill>
                <a:schemeClr val="dk2"/>
              </a:solidFill>
              <a:latin typeface="Cambria"/>
              <a:ea typeface="Cambria"/>
              <a:cs typeface="Cambria"/>
              <a:sym typeface="Cambria"/>
            </a:endParaRPr>
          </a:p>
        </p:txBody>
      </p:sp>
      <p:sp>
        <p:nvSpPr>
          <p:cNvPr id="165" name="Google Shape;165;p8"/>
          <p:cNvSpPr txBox="1"/>
          <p:nvPr/>
        </p:nvSpPr>
        <p:spPr>
          <a:xfrm>
            <a:off x="5439009" y="5521579"/>
            <a:ext cx="3502325" cy="338554"/>
          </a:xfrm>
          <a:prstGeom prst="rect">
            <a:avLst/>
          </a:prstGeom>
          <a:noFill/>
          <a:ln>
            <a:noFill/>
          </a:ln>
          <a:effectLst>
            <a:outerShdw blurRad="57150" rotWithShape="0" algn="bl" dir="5400000" dist="19050">
              <a:srgbClr val="000000">
                <a:alpha val="50000"/>
              </a:srgbClr>
            </a:outerShdw>
          </a:effectLst>
        </p:spPr>
        <p:txBody>
          <a:bodyPr anchorCtr="0" anchor="t" bIns="45700" lIns="91425" spcFirstLastPara="1" rIns="91425" wrap="square" tIns="45700">
            <a:spAutoFit/>
          </a:bodyPr>
          <a:lstStyle/>
          <a:p>
            <a:pPr indent="0" lvl="0" marL="0" marR="0" rtl="0" algn="r">
              <a:spcBef>
                <a:spcPts val="0"/>
              </a:spcBef>
              <a:spcAft>
                <a:spcPts val="0"/>
              </a:spcAft>
              <a:buNone/>
            </a:pPr>
            <a:r>
              <a:rPr b="1" lang="ru-RU" sz="1600">
                <a:solidFill>
                  <a:schemeClr val="dk2"/>
                </a:solidFill>
                <a:latin typeface="Cambria"/>
                <a:ea typeface="Cambria"/>
                <a:cs typeface="Cambria"/>
                <a:sym typeface="Cambria"/>
              </a:rPr>
              <a:t>Иван Черняховский</a:t>
            </a:r>
            <a:endParaRPr b="1" sz="1600">
              <a:solidFill>
                <a:schemeClr val="dk2"/>
              </a:solidFill>
              <a:latin typeface="Cambria"/>
              <a:ea typeface="Cambria"/>
              <a:cs typeface="Cambria"/>
              <a:sym typeface="Cambria"/>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9"/>
          <p:cNvSpPr txBox="1"/>
          <p:nvPr>
            <p:ph type="title"/>
          </p:nvPr>
        </p:nvSpPr>
        <p:spPr>
          <a:xfrm>
            <a:off x="119336" y="44624"/>
            <a:ext cx="11953328" cy="720081"/>
          </a:xfrm>
          <a:prstGeom prst="rect">
            <a:avLst/>
          </a:prstGeom>
          <a:noFill/>
          <a:ln>
            <a:noFill/>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rtl="0" algn="l">
              <a:lnSpc>
                <a:spcPct val="93750"/>
              </a:lnSpc>
              <a:spcBef>
                <a:spcPts val="0"/>
              </a:spcBef>
              <a:spcAft>
                <a:spcPts val="0"/>
              </a:spcAft>
              <a:buNone/>
            </a:pPr>
            <a:r>
              <a:rPr lang="ru-RU">
                <a:latin typeface="Cambria"/>
                <a:ea typeface="Cambria"/>
                <a:cs typeface="Cambria"/>
                <a:sym typeface="Cambria"/>
              </a:rPr>
              <a:t>Белорусская наступательная операция «Багратион». Подвиги советских воинов</a:t>
            </a:r>
            <a:endParaRPr/>
          </a:p>
        </p:txBody>
      </p:sp>
      <p:sp>
        <p:nvSpPr>
          <p:cNvPr id="171" name="Google Shape;171;p9"/>
          <p:cNvSpPr txBox="1"/>
          <p:nvPr/>
        </p:nvSpPr>
        <p:spPr>
          <a:xfrm>
            <a:off x="2639616" y="6430575"/>
            <a:ext cx="2346276" cy="313141"/>
          </a:xfrm>
          <a:prstGeom prst="rect">
            <a:avLst/>
          </a:prstGeom>
          <a:noFill/>
          <a:ln>
            <a:noFill/>
          </a:ln>
          <a:effectLst>
            <a:outerShdw blurRad="57150" rotWithShape="0" algn="bl" dir="5400000" dist="19050">
              <a:srgbClr val="000000">
                <a:alpha val="50000"/>
              </a:srgbClr>
            </a:outerShdw>
          </a:effectLst>
        </p:spPr>
        <p:txBody>
          <a:bodyPr anchorCtr="0" anchor="t" bIns="45700" lIns="91425" spcFirstLastPara="1" rIns="91425" wrap="square" tIns="45700">
            <a:noAutofit/>
          </a:bodyPr>
          <a:lstStyle/>
          <a:p>
            <a:pPr indent="0" lvl="0" marL="0" marR="0" rtl="0" algn="r">
              <a:spcBef>
                <a:spcPts val="0"/>
              </a:spcBef>
              <a:spcAft>
                <a:spcPts val="0"/>
              </a:spcAft>
              <a:buClr>
                <a:schemeClr val="hlink"/>
              </a:buClr>
              <a:buSzPts val="1600"/>
              <a:buFont typeface="Noto Sans Symbols"/>
              <a:buNone/>
            </a:pPr>
            <a:r>
              <a:rPr b="0" lang="ru-RU" sz="1600">
                <a:solidFill>
                  <a:schemeClr val="dk2"/>
                </a:solidFill>
                <a:latin typeface="Cambria"/>
                <a:ea typeface="Cambria"/>
                <a:cs typeface="Cambria"/>
                <a:sym typeface="Cambria"/>
              </a:rPr>
              <a:t>Операция «Багратион»</a:t>
            </a:r>
            <a:endParaRPr/>
          </a:p>
        </p:txBody>
      </p:sp>
      <p:sp>
        <p:nvSpPr>
          <p:cNvPr id="172" name="Google Shape;172;p9"/>
          <p:cNvSpPr txBox="1"/>
          <p:nvPr/>
        </p:nvSpPr>
        <p:spPr>
          <a:xfrm>
            <a:off x="1214141" y="885862"/>
            <a:ext cx="3729731" cy="2543138"/>
          </a:xfrm>
          <a:prstGeom prst="rect">
            <a:avLst/>
          </a:prstGeom>
          <a:noFill/>
          <a:ln>
            <a:noFill/>
          </a:ln>
          <a:effectLst>
            <a:outerShdw blurRad="40000" rotWithShape="0" dir="5400000" dist="23000">
              <a:srgbClr val="000000">
                <a:alpha val="34901"/>
              </a:srgbClr>
            </a:outerShdw>
          </a:effectLst>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chemeClr val="hlink"/>
              </a:buClr>
              <a:buSzPts val="1800"/>
              <a:buFont typeface="Noto Sans Symbols"/>
              <a:buNone/>
            </a:pPr>
            <a:r>
              <a:rPr b="0" lang="ru-RU" sz="1800">
                <a:solidFill>
                  <a:schemeClr val="dk2"/>
                </a:solidFill>
                <a:latin typeface="Cambria"/>
                <a:ea typeface="Cambria"/>
                <a:cs typeface="Cambria"/>
                <a:sym typeface="Cambria"/>
              </a:rPr>
              <a:t>Операция «Багратион» началась утром 23 июня 1944 г. После ар- тиллерийской и авиационной подготовки на Витебском, Ор- шанском и Могилёвском нап- равлениях перешли в наступле- ние войска 1-го Прибалтийского, 3-го и 2-го Белорусских фронтов. На второй день на вражеские по- зиции обрушили удар войска 1-го Белорусского фронта.</a:t>
            </a:r>
            <a:endParaRPr/>
          </a:p>
        </p:txBody>
      </p:sp>
      <p:pic>
        <p:nvPicPr>
          <p:cNvPr id="173" name="Google Shape;173;p9"/>
          <p:cNvPicPr preferRelativeResize="0"/>
          <p:nvPr/>
        </p:nvPicPr>
        <p:blipFill rotWithShape="1">
          <a:blip r:embed="rId3">
            <a:alphaModFix/>
          </a:blip>
          <a:srcRect b="7550" l="1970" r="23122" t="5473"/>
          <a:stretch/>
        </p:blipFill>
        <p:spPr>
          <a:xfrm>
            <a:off x="4985892" y="885862"/>
            <a:ext cx="7049599" cy="5857854"/>
          </a:xfrm>
          <a:prstGeom prst="rect">
            <a:avLst/>
          </a:prstGeom>
          <a:noFill/>
          <a:ln>
            <a:noFill/>
          </a:ln>
          <a:effectLst>
            <a:outerShdw blurRad="292100" rotWithShape="0" algn="tl" dir="2700000" dist="139700">
              <a:srgbClr val="333333">
                <a:alpha val="64705"/>
              </a:srgbClr>
            </a:outerShdw>
          </a:effectLst>
        </p:spPr>
      </p:pic>
    </p:spTree>
  </p:cSld>
  <p:clrMapOvr>
    <a:masterClrMapping/>
  </p:clrMapOvr>
  <mc:AlternateContent>
    <mc:Choice Requires="p14">
      <p:transition spd="slow" p14:dur="700">
        <p:fad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db2004c017l">
  <a:themeElements>
    <a:clrScheme name="sample 3">
      <a:dk1>
        <a:srgbClr val="4C665F"/>
      </a:dk1>
      <a:lt1>
        <a:srgbClr val="FFFFFF"/>
      </a:lt1>
      <a:dk2>
        <a:srgbClr val="000000"/>
      </a:dk2>
      <a:lt2>
        <a:srgbClr val="DDDDDD"/>
      </a:lt2>
      <a:accent1>
        <a:srgbClr val="845084"/>
      </a:accent1>
      <a:accent2>
        <a:srgbClr val="C26840"/>
      </a:accent2>
      <a:accent3>
        <a:srgbClr val="FFFFFF"/>
      </a:accent3>
      <a:accent4>
        <a:srgbClr val="405650"/>
      </a:accent4>
      <a:accent5>
        <a:srgbClr val="C2B3C2"/>
      </a:accent5>
      <a:accent6>
        <a:srgbClr val="B05E39"/>
      </a:accent6>
      <a:hlink>
        <a:srgbClr val="C8BA74"/>
      </a:hlink>
      <a:folHlink>
        <a:srgbClr val="438BA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2009-01-18T11:28:08Z</dcterms:created>
  <dc:creator>Ситник П.В.</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Автор">
    <vt:lpwstr>Ситник П.В.</vt:lpwstr>
  </property>
  <property fmtid="{D5CDD505-2E9C-101B-9397-08002B2CF9AE}" pid="3" name="Дата создания">
    <vt:lpwstr>19.10.2022</vt:lpwstr>
  </property>
</Properties>
</file>