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r="13027" b="4869"/>
          <a:stretch/>
        </p:blipFill>
        <p:spPr bwMode="auto">
          <a:xfrm>
            <a:off x="1079500" y="-1"/>
            <a:ext cx="6817705" cy="678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445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1" r="12722" b="17763"/>
          <a:stretch/>
        </p:blipFill>
        <p:spPr bwMode="auto">
          <a:xfrm>
            <a:off x="844551" y="246957"/>
            <a:ext cx="7632701" cy="638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435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7" r="12442" b="11675"/>
          <a:stretch/>
        </p:blipFill>
        <p:spPr bwMode="auto">
          <a:xfrm>
            <a:off x="787399" y="118533"/>
            <a:ext cx="7473950" cy="665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496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5" r="20335"/>
          <a:stretch/>
        </p:blipFill>
        <p:spPr bwMode="auto">
          <a:xfrm>
            <a:off x="381001" y="670212"/>
            <a:ext cx="4083050" cy="537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2" r="19653"/>
          <a:stretch/>
        </p:blipFill>
        <p:spPr bwMode="auto">
          <a:xfrm>
            <a:off x="4464051" y="684613"/>
            <a:ext cx="4302518" cy="534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983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r="12646" b="14897"/>
          <a:stretch/>
        </p:blipFill>
        <p:spPr bwMode="auto">
          <a:xfrm>
            <a:off x="729002" y="170919"/>
            <a:ext cx="7805397" cy="668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929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14108" b="13261"/>
          <a:stretch/>
        </p:blipFill>
        <p:spPr bwMode="auto">
          <a:xfrm>
            <a:off x="971552" y="3"/>
            <a:ext cx="7156449" cy="649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509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6" r="12685" b="30897"/>
          <a:stretch/>
        </p:blipFill>
        <p:spPr bwMode="auto">
          <a:xfrm>
            <a:off x="279400" y="396671"/>
            <a:ext cx="8083550" cy="567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4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5" r="12604" b="17649"/>
          <a:stretch/>
        </p:blipFill>
        <p:spPr bwMode="auto">
          <a:xfrm>
            <a:off x="749298" y="300132"/>
            <a:ext cx="7747002" cy="651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2924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5" r="13378"/>
          <a:stretch/>
        </p:blipFill>
        <p:spPr bwMode="auto">
          <a:xfrm>
            <a:off x="1104901" y="0"/>
            <a:ext cx="6578600" cy="6692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541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6" r="12607" b="19300"/>
          <a:stretch/>
        </p:blipFill>
        <p:spPr bwMode="auto">
          <a:xfrm>
            <a:off x="590552" y="152245"/>
            <a:ext cx="7959905" cy="653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734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2634"/>
          <a:stretch/>
        </p:blipFill>
        <p:spPr bwMode="auto">
          <a:xfrm>
            <a:off x="1301751" y="109513"/>
            <a:ext cx="6388100" cy="6419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773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7" r="12577" b="13778"/>
          <a:stretch/>
        </p:blipFill>
        <p:spPr bwMode="auto">
          <a:xfrm>
            <a:off x="647700" y="234772"/>
            <a:ext cx="7404101" cy="639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5090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2022-02-13T11:06:42Z</dcterms:created>
  <dcterms:modified xsi:type="dcterms:W3CDTF">2022-02-13T11:06:49Z</dcterms:modified>
</cp:coreProperties>
</file>