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D0047-ECC0-485B-BD0C-18230881360A}" v="9" dt="2021-09-25T09:42:13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65BD0047-ECC0-485B-BD0C-18230881360A}"/>
    <pc:docChg chg="undo custSel addSld modSld">
      <pc:chgData name="Roman Zhigalov" userId="1f97e9fdf7779aa5" providerId="LiveId" clId="{65BD0047-ECC0-485B-BD0C-18230881360A}" dt="2021-09-25T09:43:12.796" v="1569" actId="403"/>
      <pc:docMkLst>
        <pc:docMk/>
      </pc:docMkLst>
      <pc:sldChg chg="modSp new mod">
        <pc:chgData name="Roman Zhigalov" userId="1f97e9fdf7779aa5" providerId="LiveId" clId="{65BD0047-ECC0-485B-BD0C-18230881360A}" dt="2021-09-25T09:19:29.696" v="2" actId="27636"/>
        <pc:sldMkLst>
          <pc:docMk/>
          <pc:sldMk cId="2945459128" sldId="256"/>
        </pc:sldMkLst>
        <pc:spChg chg="mod">
          <ac:chgData name="Roman Zhigalov" userId="1f97e9fdf7779aa5" providerId="LiveId" clId="{65BD0047-ECC0-485B-BD0C-18230881360A}" dt="2021-09-25T09:19:29.696" v="2" actId="27636"/>
          <ac:spMkLst>
            <pc:docMk/>
            <pc:sldMk cId="2945459128" sldId="256"/>
            <ac:spMk id="2" creationId="{519DD9A2-EAB0-4C8F-B81E-14DDCEDEA2D6}"/>
          </ac:spMkLst>
        </pc:spChg>
      </pc:sldChg>
      <pc:sldChg chg="modSp new mod">
        <pc:chgData name="Roman Zhigalov" userId="1f97e9fdf7779aa5" providerId="LiveId" clId="{65BD0047-ECC0-485B-BD0C-18230881360A}" dt="2021-09-25T09:24:33.748" v="262" actId="403"/>
        <pc:sldMkLst>
          <pc:docMk/>
          <pc:sldMk cId="1581406679" sldId="257"/>
        </pc:sldMkLst>
        <pc:spChg chg="mod">
          <ac:chgData name="Roman Zhigalov" userId="1f97e9fdf7779aa5" providerId="LiveId" clId="{65BD0047-ECC0-485B-BD0C-18230881360A}" dt="2021-09-25T09:21:13.360" v="34" actId="122"/>
          <ac:spMkLst>
            <pc:docMk/>
            <pc:sldMk cId="1581406679" sldId="257"/>
            <ac:spMk id="2" creationId="{72FC420B-C01E-4E11-B858-35BE6AC1C403}"/>
          </ac:spMkLst>
        </pc:spChg>
        <pc:spChg chg="mod">
          <ac:chgData name="Roman Zhigalov" userId="1f97e9fdf7779aa5" providerId="LiveId" clId="{65BD0047-ECC0-485B-BD0C-18230881360A}" dt="2021-09-25T09:24:33.748" v="262" actId="403"/>
          <ac:spMkLst>
            <pc:docMk/>
            <pc:sldMk cId="1581406679" sldId="257"/>
            <ac:spMk id="3" creationId="{9C380134-FCBF-4082-A7B5-DCE742DCFC99}"/>
          </ac:spMkLst>
        </pc:spChg>
      </pc:sldChg>
      <pc:sldChg chg="addSp modSp new mod setBg">
        <pc:chgData name="Roman Zhigalov" userId="1f97e9fdf7779aa5" providerId="LiveId" clId="{65BD0047-ECC0-485B-BD0C-18230881360A}" dt="2021-09-25T09:25:51.635" v="417" actId="403"/>
        <pc:sldMkLst>
          <pc:docMk/>
          <pc:sldMk cId="2954169021" sldId="258"/>
        </pc:sldMkLst>
        <pc:spChg chg="mod">
          <ac:chgData name="Roman Zhigalov" userId="1f97e9fdf7779aa5" providerId="LiveId" clId="{65BD0047-ECC0-485B-BD0C-18230881360A}" dt="2021-09-25T09:25:48.111" v="414" actId="26606"/>
          <ac:spMkLst>
            <pc:docMk/>
            <pc:sldMk cId="2954169021" sldId="258"/>
            <ac:spMk id="2" creationId="{3C44A208-FEEA-4349-AE76-9469EF0F49DF}"/>
          </ac:spMkLst>
        </pc:spChg>
        <pc:spChg chg="mod">
          <ac:chgData name="Roman Zhigalov" userId="1f97e9fdf7779aa5" providerId="LiveId" clId="{65BD0047-ECC0-485B-BD0C-18230881360A}" dt="2021-09-25T09:25:51.635" v="417" actId="403"/>
          <ac:spMkLst>
            <pc:docMk/>
            <pc:sldMk cId="2954169021" sldId="258"/>
            <ac:spMk id="3" creationId="{30C07093-D078-4CBC-B2F3-34BBA080D4E3}"/>
          </ac:spMkLst>
        </pc:spChg>
        <pc:picChg chg="add">
          <ac:chgData name="Roman Zhigalov" userId="1f97e9fdf7779aa5" providerId="LiveId" clId="{65BD0047-ECC0-485B-BD0C-18230881360A}" dt="2021-09-25T09:25:48.111" v="414" actId="26606"/>
          <ac:picMkLst>
            <pc:docMk/>
            <pc:sldMk cId="2954169021" sldId="258"/>
            <ac:picMk id="5" creationId="{D99C938D-9CC6-474B-9C3B-DCED01E8EBB3}"/>
          </ac:picMkLst>
        </pc:picChg>
        <pc:cxnChg chg="add">
          <ac:chgData name="Roman Zhigalov" userId="1f97e9fdf7779aa5" providerId="LiveId" clId="{65BD0047-ECC0-485B-BD0C-18230881360A}" dt="2021-09-25T09:25:48.111" v="414" actId="26606"/>
          <ac:cxnSpMkLst>
            <pc:docMk/>
            <pc:sldMk cId="2954169021" sldId="258"/>
            <ac:cxnSpMk id="9" creationId="{A7F400EE-A8A5-48AF-B4D6-291B52C6F0B0}"/>
          </ac:cxnSpMkLst>
        </pc:cxnChg>
      </pc:sldChg>
      <pc:sldChg chg="addSp modSp new mod setBg setClrOvrMap">
        <pc:chgData name="Roman Zhigalov" userId="1f97e9fdf7779aa5" providerId="LiveId" clId="{65BD0047-ECC0-485B-BD0C-18230881360A}" dt="2021-09-25T09:26:15.052" v="453" actId="26606"/>
        <pc:sldMkLst>
          <pc:docMk/>
          <pc:sldMk cId="3460745098" sldId="259"/>
        </pc:sldMkLst>
        <pc:spChg chg="mod">
          <ac:chgData name="Roman Zhigalov" userId="1f97e9fdf7779aa5" providerId="LiveId" clId="{65BD0047-ECC0-485B-BD0C-18230881360A}" dt="2021-09-25T09:26:15.052" v="453" actId="26606"/>
          <ac:spMkLst>
            <pc:docMk/>
            <pc:sldMk cId="3460745098" sldId="259"/>
            <ac:spMk id="2" creationId="{238DC7F8-1F57-42AF-BB7A-F1B7F053CF0D}"/>
          </ac:spMkLst>
        </pc:spChg>
        <pc:spChg chg="mod">
          <ac:chgData name="Roman Zhigalov" userId="1f97e9fdf7779aa5" providerId="LiveId" clId="{65BD0047-ECC0-485B-BD0C-18230881360A}" dt="2021-09-25T09:26:15.052" v="453" actId="26606"/>
          <ac:spMkLst>
            <pc:docMk/>
            <pc:sldMk cId="3460745098" sldId="259"/>
            <ac:spMk id="3" creationId="{49BD9DEC-9A57-448F-8987-1E8A88865CD4}"/>
          </ac:spMkLst>
        </pc:spChg>
        <pc:spChg chg="add">
          <ac:chgData name="Roman Zhigalov" userId="1f97e9fdf7779aa5" providerId="LiveId" clId="{65BD0047-ECC0-485B-BD0C-18230881360A}" dt="2021-09-25T09:26:15.052" v="453" actId="26606"/>
          <ac:spMkLst>
            <pc:docMk/>
            <pc:sldMk cId="3460745098" sldId="259"/>
            <ac:spMk id="9" creationId="{E49CC64F-7275-4E33-961B-0C5CDC439875}"/>
          </ac:spMkLst>
        </pc:spChg>
        <pc:picChg chg="add">
          <ac:chgData name="Roman Zhigalov" userId="1f97e9fdf7779aa5" providerId="LiveId" clId="{65BD0047-ECC0-485B-BD0C-18230881360A}" dt="2021-09-25T09:26:15.052" v="453" actId="26606"/>
          <ac:picMkLst>
            <pc:docMk/>
            <pc:sldMk cId="3460745098" sldId="259"/>
            <ac:picMk id="5" creationId="{057514B9-48BA-4F49-9A80-DD3DA62CEA67}"/>
          </ac:picMkLst>
        </pc:picChg>
      </pc:sldChg>
      <pc:sldChg chg="addSp delSp modSp new mod setBg addAnim delAnim setClrOvrMap">
        <pc:chgData name="Roman Zhigalov" userId="1f97e9fdf7779aa5" providerId="LiveId" clId="{65BD0047-ECC0-485B-BD0C-18230881360A}" dt="2021-09-25T09:28:02.048" v="593" actId="26606"/>
        <pc:sldMkLst>
          <pc:docMk/>
          <pc:sldMk cId="1407288117" sldId="260"/>
        </pc:sldMkLst>
        <pc:spChg chg="mod">
          <ac:chgData name="Roman Zhigalov" userId="1f97e9fdf7779aa5" providerId="LiveId" clId="{65BD0047-ECC0-485B-BD0C-18230881360A}" dt="2021-09-25T09:28:02.048" v="593" actId="26606"/>
          <ac:spMkLst>
            <pc:docMk/>
            <pc:sldMk cId="1407288117" sldId="260"/>
            <ac:spMk id="2" creationId="{114DBAD9-0DDB-442F-8325-127155AC0611}"/>
          </ac:spMkLst>
        </pc:spChg>
        <pc:spChg chg="del">
          <ac:chgData name="Roman Zhigalov" userId="1f97e9fdf7779aa5" providerId="LiveId" clId="{65BD0047-ECC0-485B-BD0C-18230881360A}" dt="2021-09-25T09:27:53.887" v="589"/>
          <ac:spMkLst>
            <pc:docMk/>
            <pc:sldMk cId="1407288117" sldId="260"/>
            <ac:spMk id="3" creationId="{49FF7409-F523-4DA4-A6AA-40FB4E495BDB}"/>
          </ac:spMkLst>
        </pc:spChg>
        <pc:spChg chg="mod">
          <ac:chgData name="Roman Zhigalov" userId="1f97e9fdf7779aa5" providerId="LiveId" clId="{65BD0047-ECC0-485B-BD0C-18230881360A}" dt="2021-09-25T09:28:02.048" v="593" actId="26606"/>
          <ac:spMkLst>
            <pc:docMk/>
            <pc:sldMk cId="1407288117" sldId="260"/>
            <ac:spMk id="4" creationId="{34541BF3-7492-4D37-84A2-8F021C1D0BE2}"/>
          </ac:spMkLst>
        </pc:spChg>
        <pc:spChg chg="add del">
          <ac:chgData name="Roman Zhigalov" userId="1f97e9fdf7779aa5" providerId="LiveId" clId="{65BD0047-ECC0-485B-BD0C-18230881360A}" dt="2021-09-25T09:28:02.032" v="592" actId="26606"/>
          <ac:spMkLst>
            <pc:docMk/>
            <pc:sldMk cId="1407288117" sldId="260"/>
            <ac:spMk id="71" creationId="{E49CC64F-7275-4E33-961B-0C5CDC439875}"/>
          </ac:spMkLst>
        </pc:spChg>
        <pc:spChg chg="add">
          <ac:chgData name="Roman Zhigalov" userId="1f97e9fdf7779aa5" providerId="LiveId" clId="{65BD0047-ECC0-485B-BD0C-18230881360A}" dt="2021-09-25T09:28:02.048" v="593" actId="26606"/>
          <ac:spMkLst>
            <pc:docMk/>
            <pc:sldMk cId="1407288117" sldId="260"/>
            <ac:spMk id="73" creationId="{F49775AF-8896-43EE-92C6-83497D6DC56F}"/>
          </ac:spMkLst>
        </pc:spChg>
        <pc:spChg chg="add">
          <ac:chgData name="Roman Zhigalov" userId="1f97e9fdf7779aa5" providerId="LiveId" clId="{65BD0047-ECC0-485B-BD0C-18230881360A}" dt="2021-09-25T09:28:02.048" v="593" actId="26606"/>
          <ac:spMkLst>
            <pc:docMk/>
            <pc:sldMk cId="1407288117" sldId="260"/>
            <ac:spMk id="1028" creationId="{9B7AD9F6-8CE7-4299-8FC6-328F4DCD3FF9}"/>
          </ac:spMkLst>
        </pc:spChg>
        <pc:picChg chg="add mod">
          <ac:chgData name="Roman Zhigalov" userId="1f97e9fdf7779aa5" providerId="LiveId" clId="{65BD0047-ECC0-485B-BD0C-18230881360A}" dt="2021-09-25T09:28:02.048" v="593" actId="26606"/>
          <ac:picMkLst>
            <pc:docMk/>
            <pc:sldMk cId="1407288117" sldId="260"/>
            <ac:picMk id="1026" creationId="{FA36DD4E-4494-4822-8291-929B503093A0}"/>
          </ac:picMkLst>
        </pc:picChg>
      </pc:sldChg>
      <pc:sldChg chg="addSp delSp modSp new mod setBg addAnim delAnim">
        <pc:chgData name="Roman Zhigalov" userId="1f97e9fdf7779aa5" providerId="LiveId" clId="{65BD0047-ECC0-485B-BD0C-18230881360A}" dt="2021-09-25T09:29:55.115" v="707" actId="26606"/>
        <pc:sldMkLst>
          <pc:docMk/>
          <pc:sldMk cId="4162754567" sldId="261"/>
        </pc:sldMkLst>
        <pc:spChg chg="mo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2" creationId="{9ED46960-55DB-4C12-8B23-78C5A4DE7E53}"/>
          </ac:spMkLst>
        </pc:spChg>
        <pc:spChg chg="del">
          <ac:chgData name="Roman Zhigalov" userId="1f97e9fdf7779aa5" providerId="LiveId" clId="{65BD0047-ECC0-485B-BD0C-18230881360A}" dt="2021-09-25T09:29:42.305" v="696"/>
          <ac:spMkLst>
            <pc:docMk/>
            <pc:sldMk cId="4162754567" sldId="261"/>
            <ac:spMk id="3" creationId="{FC9D2C94-ED5E-4759-A837-1D4E4432B816}"/>
          </ac:spMkLst>
        </pc:spChg>
        <pc:spChg chg="mo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4" creationId="{7FE96660-F5DF-41F4-97FE-F2924A31F4E5}"/>
          </ac:spMkLst>
        </pc:spChg>
        <pc:spChg chg="add del">
          <ac:chgData name="Roman Zhigalov" userId="1f97e9fdf7779aa5" providerId="LiveId" clId="{65BD0047-ECC0-485B-BD0C-18230881360A}" dt="2021-09-25T09:29:49.022" v="699" actId="26606"/>
          <ac:spMkLst>
            <pc:docMk/>
            <pc:sldMk cId="4162754567" sldId="261"/>
            <ac:spMk id="71" creationId="{9B7AD9F6-8CE7-4299-8FC6-328F4DCD3FF9}"/>
          </ac:spMkLst>
        </pc:spChg>
        <pc:spChg chg="add del">
          <ac:chgData name="Roman Zhigalov" userId="1f97e9fdf7779aa5" providerId="LiveId" clId="{65BD0047-ECC0-485B-BD0C-18230881360A}" dt="2021-09-25T09:29:49.022" v="699" actId="26606"/>
          <ac:spMkLst>
            <pc:docMk/>
            <pc:sldMk cId="4162754567" sldId="261"/>
            <ac:spMk id="73" creationId="{F49775AF-8896-43EE-92C6-83497D6DC56F}"/>
          </ac:spMkLst>
        </pc:spChg>
        <pc:spChg chg="ad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75" creationId="{E41809D1-F12E-46BB-B804-5F209D325E8B}"/>
          </ac:spMkLst>
        </pc:spChg>
        <pc:spChg chg="ad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77" creationId="{AF2F604E-43BE-4DC3-B983-E071523364F8}"/>
          </ac:spMkLst>
        </pc:spChg>
        <pc:spChg chg="ad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79" creationId="{08C9B587-E65E-4B52-B37C-ABEBB6E87928}"/>
          </ac:spMkLst>
        </pc:spChg>
        <pc:spChg chg="add del">
          <ac:chgData name="Roman Zhigalov" userId="1f97e9fdf7779aa5" providerId="LiveId" clId="{65BD0047-ECC0-485B-BD0C-18230881360A}" dt="2021-09-25T09:29:50.084" v="702" actId="26606"/>
          <ac:spMkLst>
            <pc:docMk/>
            <pc:sldMk cId="4162754567" sldId="261"/>
            <ac:spMk id="2052" creationId="{87CC2527-562A-4F69-B487-4371E5B243E7}"/>
          </ac:spMkLst>
        </pc:spChg>
        <pc:spChg chg="add del">
          <ac:chgData name="Roman Zhigalov" userId="1f97e9fdf7779aa5" providerId="LiveId" clId="{65BD0047-ECC0-485B-BD0C-18230881360A}" dt="2021-09-25T09:29:53.287" v="704" actId="26606"/>
          <ac:spMkLst>
            <pc:docMk/>
            <pc:sldMk cId="4162754567" sldId="261"/>
            <ac:spMk id="2055" creationId="{0E91F5CA-B392-444C-88E3-BF5BAAEBDEB0}"/>
          </ac:spMkLst>
        </pc:spChg>
        <pc:spChg chg="add del">
          <ac:chgData name="Roman Zhigalov" userId="1f97e9fdf7779aa5" providerId="LiveId" clId="{65BD0047-ECC0-485B-BD0C-18230881360A}" dt="2021-09-25T09:29:53.287" v="704" actId="26606"/>
          <ac:spMkLst>
            <pc:docMk/>
            <pc:sldMk cId="4162754567" sldId="261"/>
            <ac:spMk id="2056" creationId="{0459807F-B6FA-44D3-9A53-C55B6B56884A}"/>
          </ac:spMkLst>
        </pc:spChg>
        <pc:spChg chg="add del">
          <ac:chgData name="Roman Zhigalov" userId="1f97e9fdf7779aa5" providerId="LiveId" clId="{65BD0047-ECC0-485B-BD0C-18230881360A}" dt="2021-09-25T09:29:55.100" v="706" actId="26606"/>
          <ac:spMkLst>
            <pc:docMk/>
            <pc:sldMk cId="4162754567" sldId="261"/>
            <ac:spMk id="2058" creationId="{1FBD4BA0-5E13-4403-B4A7-40DF3A0185D3}"/>
          </ac:spMkLst>
        </pc:spChg>
        <pc:spChg chg="ad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2061" creationId="{55666830-9A19-4E01-8505-D6C7F9AC5665}"/>
          </ac:spMkLst>
        </pc:spChg>
        <pc:spChg chg="add">
          <ac:chgData name="Roman Zhigalov" userId="1f97e9fdf7779aa5" providerId="LiveId" clId="{65BD0047-ECC0-485B-BD0C-18230881360A}" dt="2021-09-25T09:29:55.115" v="707" actId="26606"/>
          <ac:spMkLst>
            <pc:docMk/>
            <pc:sldMk cId="4162754567" sldId="261"/>
            <ac:spMk id="2062" creationId="{AE9FC877-7FB6-4D22-9988-35420644E202}"/>
          </ac:spMkLst>
        </pc:spChg>
        <pc:grpChg chg="add del">
          <ac:chgData name="Roman Zhigalov" userId="1f97e9fdf7779aa5" providerId="LiveId" clId="{65BD0047-ECC0-485B-BD0C-18230881360A}" dt="2021-09-25T09:29:55.100" v="706" actId="26606"/>
          <ac:grpSpMkLst>
            <pc:docMk/>
            <pc:sldMk cId="4162754567" sldId="261"/>
            <ac:grpSpMk id="2059" creationId="{622F0806-F5D8-4CCD-A924-6CC3D7BB26F7}"/>
          </ac:grpSpMkLst>
        </pc:grpChg>
        <pc:picChg chg="add mod ord">
          <ac:chgData name="Roman Zhigalov" userId="1f97e9fdf7779aa5" providerId="LiveId" clId="{65BD0047-ECC0-485B-BD0C-18230881360A}" dt="2021-09-25T09:29:55.115" v="707" actId="26606"/>
          <ac:picMkLst>
            <pc:docMk/>
            <pc:sldMk cId="4162754567" sldId="261"/>
            <ac:picMk id="2050" creationId="{095B0CAC-16C9-4930-BB5B-74A3C689AD1F}"/>
          </ac:picMkLst>
        </pc:picChg>
        <pc:cxnChg chg="add del">
          <ac:chgData name="Roman Zhigalov" userId="1f97e9fdf7779aa5" providerId="LiveId" clId="{65BD0047-ECC0-485B-BD0C-18230881360A}" dt="2021-09-25T09:29:50.084" v="702" actId="26606"/>
          <ac:cxnSpMkLst>
            <pc:docMk/>
            <pc:sldMk cId="4162754567" sldId="261"/>
            <ac:cxnSpMk id="2053" creationId="{BCDAEC91-5BCE-4B55-9CC0-43EF94CB734B}"/>
          </ac:cxnSpMkLst>
        </pc:cxnChg>
      </pc:sldChg>
      <pc:sldChg chg="addSp delSp modSp new mod setBg addAnim delAnim setClrOvrMap">
        <pc:chgData name="Roman Zhigalov" userId="1f97e9fdf7779aa5" providerId="LiveId" clId="{65BD0047-ECC0-485B-BD0C-18230881360A}" dt="2021-09-25T09:31:05.659" v="834" actId="26606"/>
        <pc:sldMkLst>
          <pc:docMk/>
          <pc:sldMk cId="4099388268" sldId="262"/>
        </pc:sldMkLst>
        <pc:spChg chg="mo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2" creationId="{9D9B82CA-778D-41F4-AB4B-30B811CDFA1A}"/>
          </ac:spMkLst>
        </pc:spChg>
        <pc:spChg chg="del">
          <ac:chgData name="Roman Zhigalov" userId="1f97e9fdf7779aa5" providerId="LiveId" clId="{65BD0047-ECC0-485B-BD0C-18230881360A}" dt="2021-09-25T09:30:55.680" v="825"/>
          <ac:spMkLst>
            <pc:docMk/>
            <pc:sldMk cId="4099388268" sldId="262"/>
            <ac:spMk id="3" creationId="{DA8A6002-3B94-4F10-A656-C1F3F4423F36}"/>
          </ac:spMkLst>
        </pc:spChg>
        <pc:spChg chg="mo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4" creationId="{78AEBA2C-8697-4375-B13A-2C03AD1DCCF0}"/>
          </ac:spMkLst>
        </pc:spChg>
        <pc:spChg chg="add del">
          <ac:chgData name="Roman Zhigalov" userId="1f97e9fdf7779aa5" providerId="LiveId" clId="{65BD0047-ECC0-485B-BD0C-18230881360A}" dt="2021-09-25T09:31:00.987" v="828" actId="26606"/>
          <ac:spMkLst>
            <pc:docMk/>
            <pc:sldMk cId="4099388268" sldId="262"/>
            <ac:spMk id="71" creationId="{55666830-9A19-4E01-8505-D6C7F9AC5665}"/>
          </ac:spMkLst>
        </pc:spChg>
        <pc:spChg chg="add del">
          <ac:chgData name="Roman Zhigalov" userId="1f97e9fdf7779aa5" providerId="LiveId" clId="{65BD0047-ECC0-485B-BD0C-18230881360A}" dt="2021-09-25T09:31:00.987" v="828" actId="26606"/>
          <ac:spMkLst>
            <pc:docMk/>
            <pc:sldMk cId="4099388268" sldId="262"/>
            <ac:spMk id="73" creationId="{AE9FC877-7FB6-4D22-9988-35420644E202}"/>
          </ac:spMkLst>
        </pc:spChg>
        <pc:spChg chg="add del">
          <ac:chgData name="Roman Zhigalov" userId="1f97e9fdf7779aa5" providerId="LiveId" clId="{65BD0047-ECC0-485B-BD0C-18230881360A}" dt="2021-09-25T09:31:00.987" v="828" actId="26606"/>
          <ac:spMkLst>
            <pc:docMk/>
            <pc:sldMk cId="4099388268" sldId="262"/>
            <ac:spMk id="75" creationId="{E41809D1-F12E-46BB-B804-5F209D325E8B}"/>
          </ac:spMkLst>
        </pc:spChg>
        <pc:spChg chg="add del">
          <ac:chgData name="Roman Zhigalov" userId="1f97e9fdf7779aa5" providerId="LiveId" clId="{65BD0047-ECC0-485B-BD0C-18230881360A}" dt="2021-09-25T09:31:00.987" v="828" actId="26606"/>
          <ac:spMkLst>
            <pc:docMk/>
            <pc:sldMk cId="4099388268" sldId="262"/>
            <ac:spMk id="77" creationId="{AF2F604E-43BE-4DC3-B983-E071523364F8}"/>
          </ac:spMkLst>
        </pc:spChg>
        <pc:spChg chg="add del">
          <ac:chgData name="Roman Zhigalov" userId="1f97e9fdf7779aa5" providerId="LiveId" clId="{65BD0047-ECC0-485B-BD0C-18230881360A}" dt="2021-09-25T09:31:00.987" v="828" actId="26606"/>
          <ac:spMkLst>
            <pc:docMk/>
            <pc:sldMk cId="4099388268" sldId="262"/>
            <ac:spMk id="79" creationId="{08C9B587-E65E-4B52-B37C-ABEBB6E87928}"/>
          </ac:spMkLst>
        </pc:spChg>
        <pc:spChg chg="add del">
          <ac:chgData name="Roman Zhigalov" userId="1f97e9fdf7779aa5" providerId="LiveId" clId="{65BD0047-ECC0-485B-BD0C-18230881360A}" dt="2021-09-25T09:31:01.737" v="831" actId="26606"/>
          <ac:spMkLst>
            <pc:docMk/>
            <pc:sldMk cId="4099388268" sldId="262"/>
            <ac:spMk id="3076" creationId="{E49CC64F-7275-4E33-961B-0C5CDC439875}"/>
          </ac:spMkLst>
        </pc:spChg>
        <pc:spChg chg="add del">
          <ac:chgData name="Roman Zhigalov" userId="1f97e9fdf7779aa5" providerId="LiveId" clId="{65BD0047-ECC0-485B-BD0C-18230881360A}" dt="2021-09-25T09:31:05.643" v="833" actId="26606"/>
          <ac:spMkLst>
            <pc:docMk/>
            <pc:sldMk cId="4099388268" sldId="262"/>
            <ac:spMk id="3078" creationId="{9B7AD9F6-8CE7-4299-8FC6-328F4DCD3FF9}"/>
          </ac:spMkLst>
        </pc:spChg>
        <pc:spChg chg="add del">
          <ac:chgData name="Roman Zhigalov" userId="1f97e9fdf7779aa5" providerId="LiveId" clId="{65BD0047-ECC0-485B-BD0C-18230881360A}" dt="2021-09-25T09:31:05.643" v="833" actId="26606"/>
          <ac:spMkLst>
            <pc:docMk/>
            <pc:sldMk cId="4099388268" sldId="262"/>
            <ac:spMk id="3079" creationId="{F49775AF-8896-43EE-92C6-83497D6DC56F}"/>
          </ac:spMkLst>
        </pc:spChg>
        <pc:spChg chg="ad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3081" creationId="{5DCB5928-DC7D-4612-9922-441966E15627}"/>
          </ac:spMkLst>
        </pc:spChg>
        <pc:spChg chg="ad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3082" creationId="{682C1161-1736-45EC-99B7-33F3CAE9D517}"/>
          </ac:spMkLst>
        </pc:spChg>
        <pc:spChg chg="ad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3083" creationId="{84D4DDB8-B68F-45B0-9F62-C4279996F672}"/>
          </ac:spMkLst>
        </pc:spChg>
        <pc:spChg chg="ad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3084" creationId="{AF2F604E-43BE-4DC3-B983-E071523364F8}"/>
          </ac:spMkLst>
        </pc:spChg>
        <pc:spChg chg="add">
          <ac:chgData name="Roman Zhigalov" userId="1f97e9fdf7779aa5" providerId="LiveId" clId="{65BD0047-ECC0-485B-BD0C-18230881360A}" dt="2021-09-25T09:31:05.659" v="834" actId="26606"/>
          <ac:spMkLst>
            <pc:docMk/>
            <pc:sldMk cId="4099388268" sldId="262"/>
            <ac:spMk id="3085" creationId="{08C9B587-E65E-4B52-B37C-ABEBB6E87928}"/>
          </ac:spMkLst>
        </pc:spChg>
        <pc:picChg chg="add mod ord">
          <ac:chgData name="Roman Zhigalov" userId="1f97e9fdf7779aa5" providerId="LiveId" clId="{65BD0047-ECC0-485B-BD0C-18230881360A}" dt="2021-09-25T09:31:05.659" v="834" actId="26606"/>
          <ac:picMkLst>
            <pc:docMk/>
            <pc:sldMk cId="4099388268" sldId="262"/>
            <ac:picMk id="3074" creationId="{D8FF99FE-EC28-4BF3-8A00-BD94A65EA7D7}"/>
          </ac:picMkLst>
        </pc:picChg>
      </pc:sldChg>
      <pc:sldChg chg="addSp delSp modSp new mod setBg">
        <pc:chgData name="Roman Zhigalov" userId="1f97e9fdf7779aa5" providerId="LiveId" clId="{65BD0047-ECC0-485B-BD0C-18230881360A}" dt="2021-09-25T09:31:45.017" v="889" actId="26606"/>
        <pc:sldMkLst>
          <pc:docMk/>
          <pc:sldMk cId="1875161305" sldId="263"/>
        </pc:sldMkLst>
        <pc:spChg chg="mo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2" creationId="{14198B4F-51A3-45ED-85B7-E9FA51C15675}"/>
          </ac:spMkLst>
        </pc:spChg>
        <pc:spChg chg="mo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3" creationId="{0DAB346A-F480-4652-9AA9-8F8D73FFE67E}"/>
          </ac:spMkLst>
        </pc:spChg>
        <pc:spChg chg="add del">
          <ac:chgData name="Roman Zhigalov" userId="1f97e9fdf7779aa5" providerId="LiveId" clId="{65BD0047-ECC0-485B-BD0C-18230881360A}" dt="2021-09-25T09:31:44.611" v="886" actId="26606"/>
          <ac:spMkLst>
            <pc:docMk/>
            <pc:sldMk cId="1875161305" sldId="263"/>
            <ac:spMk id="9" creationId="{9B7AD9F6-8CE7-4299-8FC6-328F4DCD3FF9}"/>
          </ac:spMkLst>
        </pc:spChg>
        <pc:spChg chg="add del">
          <ac:chgData name="Roman Zhigalov" userId="1f97e9fdf7779aa5" providerId="LiveId" clId="{65BD0047-ECC0-485B-BD0C-18230881360A}" dt="2021-09-25T09:31:40.799" v="884" actId="26606"/>
          <ac:spMkLst>
            <pc:docMk/>
            <pc:sldMk cId="1875161305" sldId="263"/>
            <ac:spMk id="10" creationId="{5DCB5928-DC7D-4612-9922-441966E15627}"/>
          </ac:spMkLst>
        </pc:spChg>
        <pc:spChg chg="add del">
          <ac:chgData name="Roman Zhigalov" userId="1f97e9fdf7779aa5" providerId="LiveId" clId="{65BD0047-ECC0-485B-BD0C-18230881360A}" dt="2021-09-25T09:31:44.611" v="886" actId="26606"/>
          <ac:spMkLst>
            <pc:docMk/>
            <pc:sldMk cId="1875161305" sldId="263"/>
            <ac:spMk id="11" creationId="{F49775AF-8896-43EE-92C6-83497D6DC56F}"/>
          </ac:spMkLst>
        </pc:spChg>
        <pc:spChg chg="add del">
          <ac:chgData name="Roman Zhigalov" userId="1f97e9fdf7779aa5" providerId="LiveId" clId="{65BD0047-ECC0-485B-BD0C-18230881360A}" dt="2021-09-25T09:31:40.799" v="884" actId="26606"/>
          <ac:spMkLst>
            <pc:docMk/>
            <pc:sldMk cId="1875161305" sldId="263"/>
            <ac:spMk id="12" creationId="{682C1161-1736-45EC-99B7-33F3CAE9D517}"/>
          </ac:spMkLst>
        </pc:spChg>
        <pc:spChg chg="add del">
          <ac:chgData name="Roman Zhigalov" userId="1f97e9fdf7779aa5" providerId="LiveId" clId="{65BD0047-ECC0-485B-BD0C-18230881360A}" dt="2021-09-25T09:31:45.002" v="888" actId="26606"/>
          <ac:spMkLst>
            <pc:docMk/>
            <pc:sldMk cId="1875161305" sldId="263"/>
            <ac:spMk id="13" creationId="{5DCB5928-DC7D-4612-9922-441966E15627}"/>
          </ac:spMkLst>
        </pc:spChg>
        <pc:spChg chg="add del">
          <ac:chgData name="Roman Zhigalov" userId="1f97e9fdf7779aa5" providerId="LiveId" clId="{65BD0047-ECC0-485B-BD0C-18230881360A}" dt="2021-09-25T09:31:40.799" v="884" actId="26606"/>
          <ac:spMkLst>
            <pc:docMk/>
            <pc:sldMk cId="1875161305" sldId="263"/>
            <ac:spMk id="14" creationId="{84D4DDB8-B68F-45B0-9F62-C4279996F672}"/>
          </ac:spMkLst>
        </pc:spChg>
        <pc:spChg chg="add del">
          <ac:chgData name="Roman Zhigalov" userId="1f97e9fdf7779aa5" providerId="LiveId" clId="{65BD0047-ECC0-485B-BD0C-18230881360A}" dt="2021-09-25T09:31:45.002" v="888" actId="26606"/>
          <ac:spMkLst>
            <pc:docMk/>
            <pc:sldMk cId="1875161305" sldId="263"/>
            <ac:spMk id="15" creationId="{682C1161-1736-45EC-99B7-33F3CAE9D517}"/>
          </ac:spMkLst>
        </pc:spChg>
        <pc:spChg chg="add del">
          <ac:chgData name="Roman Zhigalov" userId="1f97e9fdf7779aa5" providerId="LiveId" clId="{65BD0047-ECC0-485B-BD0C-18230881360A}" dt="2021-09-25T09:31:40.799" v="884" actId="26606"/>
          <ac:spMkLst>
            <pc:docMk/>
            <pc:sldMk cId="1875161305" sldId="263"/>
            <ac:spMk id="16" creationId="{AF2F604E-43BE-4DC3-B983-E071523364F8}"/>
          </ac:spMkLst>
        </pc:spChg>
        <pc:spChg chg="add del">
          <ac:chgData name="Roman Zhigalov" userId="1f97e9fdf7779aa5" providerId="LiveId" clId="{65BD0047-ECC0-485B-BD0C-18230881360A}" dt="2021-09-25T09:31:45.002" v="888" actId="26606"/>
          <ac:spMkLst>
            <pc:docMk/>
            <pc:sldMk cId="1875161305" sldId="263"/>
            <ac:spMk id="17" creationId="{84D4DDB8-B68F-45B0-9F62-C4279996F672}"/>
          </ac:spMkLst>
        </pc:spChg>
        <pc:spChg chg="add del">
          <ac:chgData name="Roman Zhigalov" userId="1f97e9fdf7779aa5" providerId="LiveId" clId="{65BD0047-ECC0-485B-BD0C-18230881360A}" dt="2021-09-25T09:31:40.799" v="884" actId="26606"/>
          <ac:spMkLst>
            <pc:docMk/>
            <pc:sldMk cId="1875161305" sldId="263"/>
            <ac:spMk id="18" creationId="{08C9B587-E65E-4B52-B37C-ABEBB6E87928}"/>
          </ac:spMkLst>
        </pc:spChg>
        <pc:spChg chg="add del">
          <ac:chgData name="Roman Zhigalov" userId="1f97e9fdf7779aa5" providerId="LiveId" clId="{65BD0047-ECC0-485B-BD0C-18230881360A}" dt="2021-09-25T09:31:45.002" v="888" actId="26606"/>
          <ac:spMkLst>
            <pc:docMk/>
            <pc:sldMk cId="1875161305" sldId="263"/>
            <ac:spMk id="19" creationId="{AF2F604E-43BE-4DC3-B983-E071523364F8}"/>
          </ac:spMkLst>
        </pc:spChg>
        <pc:spChg chg="add del">
          <ac:chgData name="Roman Zhigalov" userId="1f97e9fdf7779aa5" providerId="LiveId" clId="{65BD0047-ECC0-485B-BD0C-18230881360A}" dt="2021-09-25T09:31:45.002" v="888" actId="26606"/>
          <ac:spMkLst>
            <pc:docMk/>
            <pc:sldMk cId="1875161305" sldId="263"/>
            <ac:spMk id="20" creationId="{08C9B587-E65E-4B52-B37C-ABEBB6E87928}"/>
          </ac:spMkLst>
        </pc:spChg>
        <pc:spChg chg="ad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23" creationId="{5DCB5928-DC7D-4612-9922-441966E15627}"/>
          </ac:spMkLst>
        </pc:spChg>
        <pc:spChg chg="ad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24" creationId="{682C1161-1736-45EC-99B7-33F3CAE9D517}"/>
          </ac:spMkLst>
        </pc:spChg>
        <pc:spChg chg="ad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25" creationId="{84D4DDB8-B68F-45B0-9F62-C4279996F672}"/>
          </ac:spMkLst>
        </pc:spChg>
        <pc:spChg chg="ad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26" creationId="{AF2F604E-43BE-4DC3-B983-E071523364F8}"/>
          </ac:spMkLst>
        </pc:spChg>
        <pc:spChg chg="add">
          <ac:chgData name="Roman Zhigalov" userId="1f97e9fdf7779aa5" providerId="LiveId" clId="{65BD0047-ECC0-485B-BD0C-18230881360A}" dt="2021-09-25T09:31:45.017" v="889" actId="26606"/>
          <ac:spMkLst>
            <pc:docMk/>
            <pc:sldMk cId="1875161305" sldId="263"/>
            <ac:spMk id="27" creationId="{08C9B587-E65E-4B52-B37C-ABEBB6E87928}"/>
          </ac:spMkLst>
        </pc:spChg>
        <pc:picChg chg="add del">
          <ac:chgData name="Roman Zhigalov" userId="1f97e9fdf7779aa5" providerId="LiveId" clId="{65BD0047-ECC0-485B-BD0C-18230881360A}" dt="2021-09-25T09:31:44.611" v="886" actId="26606"/>
          <ac:picMkLst>
            <pc:docMk/>
            <pc:sldMk cId="1875161305" sldId="263"/>
            <ac:picMk id="5" creationId="{ABB5B279-D8F7-4E09-A0EB-6BA4794CB4DC}"/>
          </ac:picMkLst>
        </pc:picChg>
        <pc:picChg chg="add del">
          <ac:chgData name="Roman Zhigalov" userId="1f97e9fdf7779aa5" providerId="LiveId" clId="{65BD0047-ECC0-485B-BD0C-18230881360A}" dt="2021-09-25T09:31:40.799" v="884" actId="26606"/>
          <ac:picMkLst>
            <pc:docMk/>
            <pc:sldMk cId="1875161305" sldId="263"/>
            <ac:picMk id="7" creationId="{FB352A89-1E0F-4E2C-A482-10AAEBE33D04}"/>
          </ac:picMkLst>
        </pc:picChg>
        <pc:picChg chg="add del">
          <ac:chgData name="Roman Zhigalov" userId="1f97e9fdf7779aa5" providerId="LiveId" clId="{65BD0047-ECC0-485B-BD0C-18230881360A}" dt="2021-09-25T09:31:45.002" v="888" actId="26606"/>
          <ac:picMkLst>
            <pc:docMk/>
            <pc:sldMk cId="1875161305" sldId="263"/>
            <ac:picMk id="21" creationId="{463DEF91-9BD2-4A87-99CF-0D1BD9894D98}"/>
          </ac:picMkLst>
        </pc:picChg>
        <pc:picChg chg="add">
          <ac:chgData name="Roman Zhigalov" userId="1f97e9fdf7779aa5" providerId="LiveId" clId="{65BD0047-ECC0-485B-BD0C-18230881360A}" dt="2021-09-25T09:31:45.017" v="889" actId="26606"/>
          <ac:picMkLst>
            <pc:docMk/>
            <pc:sldMk cId="1875161305" sldId="263"/>
            <ac:picMk id="28" creationId="{FB352A89-1E0F-4E2C-A482-10AAEBE33D04}"/>
          </ac:picMkLst>
        </pc:picChg>
      </pc:sldChg>
      <pc:sldChg chg="addSp delSp modSp new mod setBg">
        <pc:chgData name="Roman Zhigalov" userId="1f97e9fdf7779aa5" providerId="LiveId" clId="{65BD0047-ECC0-485B-BD0C-18230881360A}" dt="2021-09-25T09:33:02.998" v="959" actId="26606"/>
        <pc:sldMkLst>
          <pc:docMk/>
          <pc:sldMk cId="3901442690" sldId="264"/>
        </pc:sldMkLst>
        <pc:spChg chg="mo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2" creationId="{214E9DB1-C5F5-4A1C-AF93-8503F6E1A673}"/>
          </ac:spMkLst>
        </pc:spChg>
        <pc:spChg chg="del">
          <ac:chgData name="Roman Zhigalov" userId="1f97e9fdf7779aa5" providerId="LiveId" clId="{65BD0047-ECC0-485B-BD0C-18230881360A}" dt="2021-09-25T09:32:59.112" v="958"/>
          <ac:spMkLst>
            <pc:docMk/>
            <pc:sldMk cId="3901442690" sldId="264"/>
            <ac:spMk id="3" creationId="{7A1F62FC-5C1C-4CE6-9A98-66DC3A0C53C5}"/>
          </ac:spMkLst>
        </pc:spChg>
        <pc:spChg chg="mo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4" creationId="{DC5411A6-315B-4A62-A8CC-7244E912755C}"/>
          </ac:spMkLst>
        </pc:spChg>
        <pc:spChg chg="ad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71" creationId="{5DCB5928-DC7D-4612-9922-441966E15627}"/>
          </ac:spMkLst>
        </pc:spChg>
        <pc:spChg chg="ad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73" creationId="{682C1161-1736-45EC-99B7-33F3CAE9D517}"/>
          </ac:spMkLst>
        </pc:spChg>
        <pc:spChg chg="ad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75" creationId="{84D4DDB8-B68F-45B0-9F62-C4279996F672}"/>
          </ac:spMkLst>
        </pc:spChg>
        <pc:spChg chg="ad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77" creationId="{AF2F604E-43BE-4DC3-B983-E071523364F8}"/>
          </ac:spMkLst>
        </pc:spChg>
        <pc:spChg chg="add">
          <ac:chgData name="Roman Zhigalov" userId="1f97e9fdf7779aa5" providerId="LiveId" clId="{65BD0047-ECC0-485B-BD0C-18230881360A}" dt="2021-09-25T09:33:02.998" v="959" actId="26606"/>
          <ac:spMkLst>
            <pc:docMk/>
            <pc:sldMk cId="3901442690" sldId="264"/>
            <ac:spMk id="79" creationId="{08C9B587-E65E-4B52-B37C-ABEBB6E87928}"/>
          </ac:spMkLst>
        </pc:spChg>
        <pc:picChg chg="add mod">
          <ac:chgData name="Roman Zhigalov" userId="1f97e9fdf7779aa5" providerId="LiveId" clId="{65BD0047-ECC0-485B-BD0C-18230881360A}" dt="2021-09-25T09:33:02.998" v="959" actId="26606"/>
          <ac:picMkLst>
            <pc:docMk/>
            <pc:sldMk cId="3901442690" sldId="264"/>
            <ac:picMk id="4098" creationId="{CB1B476B-FDBB-4C7A-8257-C3B0BF8885DD}"/>
          </ac:picMkLst>
        </pc:picChg>
      </pc:sldChg>
      <pc:sldChg chg="addSp delSp modSp new mod setBg">
        <pc:chgData name="Roman Zhigalov" userId="1f97e9fdf7779aa5" providerId="LiveId" clId="{65BD0047-ECC0-485B-BD0C-18230881360A}" dt="2021-09-25T09:35:26.768" v="1169" actId="26606"/>
        <pc:sldMkLst>
          <pc:docMk/>
          <pc:sldMk cId="1377096790" sldId="265"/>
        </pc:sldMkLst>
        <pc:spChg chg="mod">
          <ac:chgData name="Roman Zhigalov" userId="1f97e9fdf7779aa5" providerId="LiveId" clId="{65BD0047-ECC0-485B-BD0C-18230881360A}" dt="2021-09-25T09:35:26.768" v="1169" actId="26606"/>
          <ac:spMkLst>
            <pc:docMk/>
            <pc:sldMk cId="1377096790" sldId="265"/>
            <ac:spMk id="2" creationId="{91E3244D-1FCA-48E8-BB8A-84CF772ACFAE}"/>
          </ac:spMkLst>
        </pc:spChg>
        <pc:spChg chg="del">
          <ac:chgData name="Roman Zhigalov" userId="1f97e9fdf7779aa5" providerId="LiveId" clId="{65BD0047-ECC0-485B-BD0C-18230881360A}" dt="2021-09-25T09:34:24.758" v="961"/>
          <ac:spMkLst>
            <pc:docMk/>
            <pc:sldMk cId="1377096790" sldId="265"/>
            <ac:spMk id="3" creationId="{0CBF5BC9-0AD2-46B9-B1FD-ED82CF0057DF}"/>
          </ac:spMkLst>
        </pc:spChg>
        <pc:spChg chg="mod">
          <ac:chgData name="Roman Zhigalov" userId="1f97e9fdf7779aa5" providerId="LiveId" clId="{65BD0047-ECC0-485B-BD0C-18230881360A}" dt="2021-09-25T09:35:26.768" v="1169" actId="26606"/>
          <ac:spMkLst>
            <pc:docMk/>
            <pc:sldMk cId="1377096790" sldId="265"/>
            <ac:spMk id="4" creationId="{60C356F3-95F4-485D-8AF8-4128DD6F9D0D}"/>
          </ac:spMkLst>
        </pc:spChg>
        <pc:spChg chg="add">
          <ac:chgData name="Roman Zhigalov" userId="1f97e9fdf7779aa5" providerId="LiveId" clId="{65BD0047-ECC0-485B-BD0C-18230881360A}" dt="2021-09-25T09:35:26.768" v="1169" actId="26606"/>
          <ac:spMkLst>
            <pc:docMk/>
            <pc:sldMk cId="1377096790" sldId="265"/>
            <ac:spMk id="71" creationId="{0B9EE3F3-89B7-43C3-8651-C4C96830993D}"/>
          </ac:spMkLst>
        </pc:spChg>
        <pc:spChg chg="add">
          <ac:chgData name="Roman Zhigalov" userId="1f97e9fdf7779aa5" providerId="LiveId" clId="{65BD0047-ECC0-485B-BD0C-18230881360A}" dt="2021-09-25T09:35:26.768" v="1169" actId="26606"/>
          <ac:spMkLst>
            <pc:docMk/>
            <pc:sldMk cId="1377096790" sldId="265"/>
            <ac:spMk id="73" creationId="{33AE4636-AEEC-45D6-84D4-7AC2DA48ECF8}"/>
          </ac:spMkLst>
        </pc:spChg>
        <pc:spChg chg="add">
          <ac:chgData name="Roman Zhigalov" userId="1f97e9fdf7779aa5" providerId="LiveId" clId="{65BD0047-ECC0-485B-BD0C-18230881360A}" dt="2021-09-25T09:35:26.768" v="1169" actId="26606"/>
          <ac:spMkLst>
            <pc:docMk/>
            <pc:sldMk cId="1377096790" sldId="265"/>
            <ac:spMk id="75" creationId="{8D9CE0F4-2EB2-4F1F-8AAC-DB3571D9FE10}"/>
          </ac:spMkLst>
        </pc:spChg>
        <pc:picChg chg="add mod">
          <ac:chgData name="Roman Zhigalov" userId="1f97e9fdf7779aa5" providerId="LiveId" clId="{65BD0047-ECC0-485B-BD0C-18230881360A}" dt="2021-09-25T09:35:26.768" v="1169" actId="26606"/>
          <ac:picMkLst>
            <pc:docMk/>
            <pc:sldMk cId="1377096790" sldId="265"/>
            <ac:picMk id="5122" creationId="{4DA2D423-859E-49F9-83A0-43BC82940604}"/>
          </ac:picMkLst>
        </pc:picChg>
      </pc:sldChg>
      <pc:sldChg chg="addSp modSp new mod setBg setClrOvrMap">
        <pc:chgData name="Roman Zhigalov" userId="1f97e9fdf7779aa5" providerId="LiveId" clId="{65BD0047-ECC0-485B-BD0C-18230881360A}" dt="2021-09-25T09:36:00.881" v="1206" actId="26606"/>
        <pc:sldMkLst>
          <pc:docMk/>
          <pc:sldMk cId="1521523929" sldId="266"/>
        </pc:sldMkLst>
        <pc:spChg chg="mod">
          <ac:chgData name="Roman Zhigalov" userId="1f97e9fdf7779aa5" providerId="LiveId" clId="{65BD0047-ECC0-485B-BD0C-18230881360A}" dt="2021-09-25T09:36:00.881" v="1206" actId="26606"/>
          <ac:spMkLst>
            <pc:docMk/>
            <pc:sldMk cId="1521523929" sldId="266"/>
            <ac:spMk id="2" creationId="{987FBF12-2AD2-467C-B528-8889F613A6D6}"/>
          </ac:spMkLst>
        </pc:spChg>
        <pc:spChg chg="mod">
          <ac:chgData name="Roman Zhigalov" userId="1f97e9fdf7779aa5" providerId="LiveId" clId="{65BD0047-ECC0-485B-BD0C-18230881360A}" dt="2021-09-25T09:36:00.881" v="1206" actId="26606"/>
          <ac:spMkLst>
            <pc:docMk/>
            <pc:sldMk cId="1521523929" sldId="266"/>
            <ac:spMk id="3" creationId="{5238B28F-CBD6-490D-8271-C398017501C5}"/>
          </ac:spMkLst>
        </pc:spChg>
        <pc:spChg chg="add">
          <ac:chgData name="Roman Zhigalov" userId="1f97e9fdf7779aa5" providerId="LiveId" clId="{65BD0047-ECC0-485B-BD0C-18230881360A}" dt="2021-09-25T09:36:00.881" v="1206" actId="26606"/>
          <ac:spMkLst>
            <pc:docMk/>
            <pc:sldMk cId="1521523929" sldId="266"/>
            <ac:spMk id="9" creationId="{E49CC64F-7275-4E33-961B-0C5CDC439875}"/>
          </ac:spMkLst>
        </pc:spChg>
        <pc:picChg chg="add">
          <ac:chgData name="Roman Zhigalov" userId="1f97e9fdf7779aa5" providerId="LiveId" clId="{65BD0047-ECC0-485B-BD0C-18230881360A}" dt="2021-09-25T09:36:00.881" v="1206" actId="26606"/>
          <ac:picMkLst>
            <pc:docMk/>
            <pc:sldMk cId="1521523929" sldId="266"/>
            <ac:picMk id="5" creationId="{841F283A-F73D-457E-A9A0-245807823DFA}"/>
          </ac:picMkLst>
        </pc:picChg>
      </pc:sldChg>
      <pc:sldChg chg="addSp delSp modSp new mod setBg">
        <pc:chgData name="Roman Zhigalov" userId="1f97e9fdf7779aa5" providerId="LiveId" clId="{65BD0047-ECC0-485B-BD0C-18230881360A}" dt="2021-09-25T09:36:21.299" v="1209" actId="26606"/>
        <pc:sldMkLst>
          <pc:docMk/>
          <pc:sldMk cId="2259874680" sldId="267"/>
        </pc:sldMkLst>
        <pc:spChg chg="del">
          <ac:chgData name="Roman Zhigalov" userId="1f97e9fdf7779aa5" providerId="LiveId" clId="{65BD0047-ECC0-485B-BD0C-18230881360A}" dt="2021-09-25T09:36:21.299" v="1209" actId="26606"/>
          <ac:spMkLst>
            <pc:docMk/>
            <pc:sldMk cId="2259874680" sldId="267"/>
            <ac:spMk id="2" creationId="{2C8A6C68-D591-4FA8-B0E0-956CE6B3A055}"/>
          </ac:spMkLst>
        </pc:spChg>
        <pc:spChg chg="del">
          <ac:chgData name="Roman Zhigalov" userId="1f97e9fdf7779aa5" providerId="LiveId" clId="{65BD0047-ECC0-485B-BD0C-18230881360A}" dt="2021-09-25T09:36:17.662" v="1208" actId="22"/>
          <ac:spMkLst>
            <pc:docMk/>
            <pc:sldMk cId="2259874680" sldId="267"/>
            <ac:spMk id="3" creationId="{2E45A7AC-E4B9-4D7B-97B6-8468E69BFFC6}"/>
          </ac:spMkLst>
        </pc:spChg>
        <pc:picChg chg="add mod ord">
          <ac:chgData name="Roman Zhigalov" userId="1f97e9fdf7779aa5" providerId="LiveId" clId="{65BD0047-ECC0-485B-BD0C-18230881360A}" dt="2021-09-25T09:36:21.299" v="1209" actId="26606"/>
          <ac:picMkLst>
            <pc:docMk/>
            <pc:sldMk cId="2259874680" sldId="267"/>
            <ac:picMk id="5" creationId="{5DCB6D91-F09C-4938-8769-0BC515E74CE5}"/>
          </ac:picMkLst>
        </pc:picChg>
      </pc:sldChg>
      <pc:sldChg chg="addSp modSp new mod setBg setClrOvrMap">
        <pc:chgData name="Roman Zhigalov" userId="1f97e9fdf7779aa5" providerId="LiveId" clId="{65BD0047-ECC0-485B-BD0C-18230881360A}" dt="2021-09-25T09:36:38.302" v="1229" actId="26606"/>
        <pc:sldMkLst>
          <pc:docMk/>
          <pc:sldMk cId="204703614" sldId="268"/>
        </pc:sldMkLst>
        <pc:spChg chg="mod">
          <ac:chgData name="Roman Zhigalov" userId="1f97e9fdf7779aa5" providerId="LiveId" clId="{65BD0047-ECC0-485B-BD0C-18230881360A}" dt="2021-09-25T09:36:38.302" v="1229" actId="26606"/>
          <ac:spMkLst>
            <pc:docMk/>
            <pc:sldMk cId="204703614" sldId="268"/>
            <ac:spMk id="2" creationId="{0C7E4EE8-3B1A-4238-803D-B0AC653A0D7C}"/>
          </ac:spMkLst>
        </pc:spChg>
        <pc:spChg chg="mod">
          <ac:chgData name="Roman Zhigalov" userId="1f97e9fdf7779aa5" providerId="LiveId" clId="{65BD0047-ECC0-485B-BD0C-18230881360A}" dt="2021-09-25T09:36:38.302" v="1229" actId="26606"/>
          <ac:spMkLst>
            <pc:docMk/>
            <pc:sldMk cId="204703614" sldId="268"/>
            <ac:spMk id="3" creationId="{0481C992-02AB-4A23-97A6-D0DEB70B3C3A}"/>
          </ac:spMkLst>
        </pc:spChg>
        <pc:spChg chg="add">
          <ac:chgData name="Roman Zhigalov" userId="1f97e9fdf7779aa5" providerId="LiveId" clId="{65BD0047-ECC0-485B-BD0C-18230881360A}" dt="2021-09-25T09:36:38.302" v="1229" actId="26606"/>
          <ac:spMkLst>
            <pc:docMk/>
            <pc:sldMk cId="204703614" sldId="268"/>
            <ac:spMk id="9" creationId="{E49CC64F-7275-4E33-961B-0C5CDC439875}"/>
          </ac:spMkLst>
        </pc:spChg>
        <pc:picChg chg="add">
          <ac:chgData name="Roman Zhigalov" userId="1f97e9fdf7779aa5" providerId="LiveId" clId="{65BD0047-ECC0-485B-BD0C-18230881360A}" dt="2021-09-25T09:36:38.302" v="1229" actId="26606"/>
          <ac:picMkLst>
            <pc:docMk/>
            <pc:sldMk cId="204703614" sldId="268"/>
            <ac:picMk id="5" creationId="{1DAA9D9E-779D-4895-9051-EDEF3F2C2D78}"/>
          </ac:picMkLst>
        </pc:picChg>
      </pc:sldChg>
      <pc:sldChg chg="addSp delSp modSp new mod setBg addAnim setClrOvrMap">
        <pc:chgData name="Roman Zhigalov" userId="1f97e9fdf7779aa5" providerId="LiveId" clId="{65BD0047-ECC0-485B-BD0C-18230881360A}" dt="2021-09-25T09:37:21.075" v="1307"/>
        <pc:sldMkLst>
          <pc:docMk/>
          <pc:sldMk cId="4023288808" sldId="269"/>
        </pc:sldMkLst>
        <pc:spChg chg="mod">
          <ac:chgData name="Roman Zhigalov" userId="1f97e9fdf7779aa5" providerId="LiveId" clId="{65BD0047-ECC0-485B-BD0C-18230881360A}" dt="2021-09-25T09:37:21.075" v="1306" actId="26606"/>
          <ac:spMkLst>
            <pc:docMk/>
            <pc:sldMk cId="4023288808" sldId="269"/>
            <ac:spMk id="2" creationId="{0DF715B5-32B0-460E-AEF0-98CB02F3FF41}"/>
          </ac:spMkLst>
        </pc:spChg>
        <pc:spChg chg="del">
          <ac:chgData name="Roman Zhigalov" userId="1f97e9fdf7779aa5" providerId="LiveId" clId="{65BD0047-ECC0-485B-BD0C-18230881360A}" dt="2021-09-25T09:37:04.667" v="1231"/>
          <ac:spMkLst>
            <pc:docMk/>
            <pc:sldMk cId="4023288808" sldId="269"/>
            <ac:spMk id="3" creationId="{022D1432-F2D7-45A9-A2D6-01E83A7B315D}"/>
          </ac:spMkLst>
        </pc:spChg>
        <pc:spChg chg="mod">
          <ac:chgData name="Roman Zhigalov" userId="1f97e9fdf7779aa5" providerId="LiveId" clId="{65BD0047-ECC0-485B-BD0C-18230881360A}" dt="2021-09-25T09:37:21.075" v="1306" actId="26606"/>
          <ac:spMkLst>
            <pc:docMk/>
            <pc:sldMk cId="4023288808" sldId="269"/>
            <ac:spMk id="4" creationId="{657B883F-523B-41BC-9E2A-A682617EF49B}"/>
          </ac:spMkLst>
        </pc:spChg>
        <pc:spChg chg="add">
          <ac:chgData name="Roman Zhigalov" userId="1f97e9fdf7779aa5" providerId="LiveId" clId="{65BD0047-ECC0-485B-BD0C-18230881360A}" dt="2021-09-25T09:37:21.075" v="1306" actId="26606"/>
          <ac:spMkLst>
            <pc:docMk/>
            <pc:sldMk cId="4023288808" sldId="269"/>
            <ac:spMk id="71" creationId="{E49CC64F-7275-4E33-961B-0C5CDC439875}"/>
          </ac:spMkLst>
        </pc:spChg>
        <pc:picChg chg="add mod">
          <ac:chgData name="Roman Zhigalov" userId="1f97e9fdf7779aa5" providerId="LiveId" clId="{65BD0047-ECC0-485B-BD0C-18230881360A}" dt="2021-09-25T09:37:21.075" v="1306" actId="26606"/>
          <ac:picMkLst>
            <pc:docMk/>
            <pc:sldMk cId="4023288808" sldId="269"/>
            <ac:picMk id="6146" creationId="{4C4C65D4-F35A-46F4-BBEA-A6AD28DD1984}"/>
          </ac:picMkLst>
        </pc:picChg>
      </pc:sldChg>
      <pc:sldChg chg="addSp delSp modSp new mod setBg">
        <pc:chgData name="Roman Zhigalov" userId="1f97e9fdf7779aa5" providerId="LiveId" clId="{65BD0047-ECC0-485B-BD0C-18230881360A}" dt="2021-09-25T09:38:25.047" v="1386" actId="26606"/>
        <pc:sldMkLst>
          <pc:docMk/>
          <pc:sldMk cId="1499927622" sldId="270"/>
        </pc:sldMkLst>
        <pc:spChg chg="mod">
          <ac:chgData name="Roman Zhigalov" userId="1f97e9fdf7779aa5" providerId="LiveId" clId="{65BD0047-ECC0-485B-BD0C-18230881360A}" dt="2021-09-25T09:38:25.047" v="1386" actId="26606"/>
          <ac:spMkLst>
            <pc:docMk/>
            <pc:sldMk cId="1499927622" sldId="270"/>
            <ac:spMk id="2" creationId="{129C7973-6250-4A49-B166-11D3FB63DA87}"/>
          </ac:spMkLst>
        </pc:spChg>
        <pc:spChg chg="del mod">
          <ac:chgData name="Roman Zhigalov" userId="1f97e9fdf7779aa5" providerId="LiveId" clId="{65BD0047-ECC0-485B-BD0C-18230881360A}" dt="2021-09-25T09:38:25.047" v="1386" actId="26606"/>
          <ac:spMkLst>
            <pc:docMk/>
            <pc:sldMk cId="1499927622" sldId="270"/>
            <ac:spMk id="3" creationId="{3262599B-69AE-4833-BFF2-97822CE05AEE}"/>
          </ac:spMkLst>
        </pc:spChg>
        <pc:spChg chg="add">
          <ac:chgData name="Roman Zhigalov" userId="1f97e9fdf7779aa5" providerId="LiveId" clId="{65BD0047-ECC0-485B-BD0C-18230881360A}" dt="2021-09-25T09:38:25.047" v="1386" actId="26606"/>
          <ac:spMkLst>
            <pc:docMk/>
            <pc:sldMk cId="1499927622" sldId="270"/>
            <ac:spMk id="9" creationId="{B819A166-7571-4003-A6B8-B62034C3ED30}"/>
          </ac:spMkLst>
        </pc:spChg>
        <pc:graphicFrameChg chg="add">
          <ac:chgData name="Roman Zhigalov" userId="1f97e9fdf7779aa5" providerId="LiveId" clId="{65BD0047-ECC0-485B-BD0C-18230881360A}" dt="2021-09-25T09:38:25.047" v="1386" actId="26606"/>
          <ac:graphicFrameMkLst>
            <pc:docMk/>
            <pc:sldMk cId="1499927622" sldId="270"/>
            <ac:graphicFrameMk id="5" creationId="{8C34C418-0991-434D-857B-78D11426EF35}"/>
          </ac:graphicFrameMkLst>
        </pc:graphicFrameChg>
      </pc:sldChg>
      <pc:sldChg chg="addSp modSp new mod setBg">
        <pc:chgData name="Roman Zhigalov" userId="1f97e9fdf7779aa5" providerId="LiveId" clId="{65BD0047-ECC0-485B-BD0C-18230881360A}" dt="2021-09-25T09:38:49.683" v="1418" actId="26606"/>
        <pc:sldMkLst>
          <pc:docMk/>
          <pc:sldMk cId="3803120913" sldId="271"/>
        </pc:sldMkLst>
        <pc:spChg chg="mod">
          <ac:chgData name="Roman Zhigalov" userId="1f97e9fdf7779aa5" providerId="LiveId" clId="{65BD0047-ECC0-485B-BD0C-18230881360A}" dt="2021-09-25T09:38:49.683" v="1418" actId="26606"/>
          <ac:spMkLst>
            <pc:docMk/>
            <pc:sldMk cId="3803120913" sldId="271"/>
            <ac:spMk id="2" creationId="{3B9FF673-69D4-4EBB-8AC9-CCA393E48792}"/>
          </ac:spMkLst>
        </pc:spChg>
        <pc:spChg chg="mod">
          <ac:chgData name="Roman Zhigalov" userId="1f97e9fdf7779aa5" providerId="LiveId" clId="{65BD0047-ECC0-485B-BD0C-18230881360A}" dt="2021-09-25T09:38:49.683" v="1418" actId="26606"/>
          <ac:spMkLst>
            <pc:docMk/>
            <pc:sldMk cId="3803120913" sldId="271"/>
            <ac:spMk id="3" creationId="{8F0A1CFF-587C-4B1A-A0BF-E88E43876DD0}"/>
          </ac:spMkLst>
        </pc:spChg>
        <pc:spChg chg="add">
          <ac:chgData name="Roman Zhigalov" userId="1f97e9fdf7779aa5" providerId="LiveId" clId="{65BD0047-ECC0-485B-BD0C-18230881360A}" dt="2021-09-25T09:38:49.683" v="1418" actId="26606"/>
          <ac:spMkLst>
            <pc:docMk/>
            <pc:sldMk cId="3803120913" sldId="271"/>
            <ac:spMk id="8" creationId="{4522B21E-B2B9-4C72-9A71-C87EFD137480}"/>
          </ac:spMkLst>
        </pc:spChg>
        <pc:spChg chg="add">
          <ac:chgData name="Roman Zhigalov" userId="1f97e9fdf7779aa5" providerId="LiveId" clId="{65BD0047-ECC0-485B-BD0C-18230881360A}" dt="2021-09-25T09:38:49.683" v="1418" actId="26606"/>
          <ac:spMkLst>
            <pc:docMk/>
            <pc:sldMk cId="3803120913" sldId="271"/>
            <ac:spMk id="10" creationId="{5EB7D2A2-F448-44D4-938C-DC84CBCB3B1E}"/>
          </ac:spMkLst>
        </pc:spChg>
        <pc:spChg chg="add">
          <ac:chgData name="Roman Zhigalov" userId="1f97e9fdf7779aa5" providerId="LiveId" clId="{65BD0047-ECC0-485B-BD0C-18230881360A}" dt="2021-09-25T09:38:49.683" v="1418" actId="26606"/>
          <ac:spMkLst>
            <pc:docMk/>
            <pc:sldMk cId="3803120913" sldId="271"/>
            <ac:spMk id="12" creationId="{871AEA07-1E14-44B4-8E55-64EF049CD66F}"/>
          </ac:spMkLst>
        </pc:spChg>
        <pc:cxnChg chg="add">
          <ac:chgData name="Roman Zhigalov" userId="1f97e9fdf7779aa5" providerId="LiveId" clId="{65BD0047-ECC0-485B-BD0C-18230881360A}" dt="2021-09-25T09:38:49.683" v="1418" actId="26606"/>
          <ac:cxnSpMkLst>
            <pc:docMk/>
            <pc:sldMk cId="3803120913" sldId="27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65BD0047-ECC0-485B-BD0C-18230881360A}" dt="2021-09-25T09:40:36.724" v="1448" actId="26606"/>
        <pc:sldMkLst>
          <pc:docMk/>
          <pc:sldMk cId="3967707363" sldId="272"/>
        </pc:sldMkLst>
        <pc:spChg chg="mod">
          <ac:chgData name="Roman Zhigalov" userId="1f97e9fdf7779aa5" providerId="LiveId" clId="{65BD0047-ECC0-485B-BD0C-18230881360A}" dt="2021-09-25T09:40:36.724" v="1448" actId="26606"/>
          <ac:spMkLst>
            <pc:docMk/>
            <pc:sldMk cId="3967707363" sldId="272"/>
            <ac:spMk id="2" creationId="{9797A91B-78D7-47D9-A1F3-A2489149CBE1}"/>
          </ac:spMkLst>
        </pc:spChg>
        <pc:spChg chg="del">
          <ac:chgData name="Roman Zhigalov" userId="1f97e9fdf7779aa5" providerId="LiveId" clId="{65BD0047-ECC0-485B-BD0C-18230881360A}" dt="2021-09-25T09:40:32.795" v="1447"/>
          <ac:spMkLst>
            <pc:docMk/>
            <pc:sldMk cId="3967707363" sldId="272"/>
            <ac:spMk id="3" creationId="{E97D33F3-1210-4FED-B70E-7445DD5D8EE9}"/>
          </ac:spMkLst>
        </pc:spChg>
        <pc:spChg chg="mod">
          <ac:chgData name="Roman Zhigalov" userId="1f97e9fdf7779aa5" providerId="LiveId" clId="{65BD0047-ECC0-485B-BD0C-18230881360A}" dt="2021-09-25T09:40:36.724" v="1448" actId="26606"/>
          <ac:spMkLst>
            <pc:docMk/>
            <pc:sldMk cId="3967707363" sldId="272"/>
            <ac:spMk id="4" creationId="{1E2744B4-55C9-469B-B5F1-9E5E7F05A61E}"/>
          </ac:spMkLst>
        </pc:spChg>
        <pc:spChg chg="add">
          <ac:chgData name="Roman Zhigalov" userId="1f97e9fdf7779aa5" providerId="LiveId" clId="{65BD0047-ECC0-485B-BD0C-18230881360A}" dt="2021-09-25T09:40:36.724" v="1448" actId="26606"/>
          <ac:spMkLst>
            <pc:docMk/>
            <pc:sldMk cId="3967707363" sldId="272"/>
            <ac:spMk id="71" creationId="{201CC55D-ED54-4C5C-95E6-10947BD1103B}"/>
          </ac:spMkLst>
        </pc:spChg>
        <pc:spChg chg="add">
          <ac:chgData name="Roman Zhigalov" userId="1f97e9fdf7779aa5" providerId="LiveId" clId="{65BD0047-ECC0-485B-BD0C-18230881360A}" dt="2021-09-25T09:40:36.724" v="1448" actId="26606"/>
          <ac:spMkLst>
            <pc:docMk/>
            <pc:sldMk cId="3967707363" sldId="272"/>
            <ac:spMk id="77" creationId="{3873B707-463F-40B0-8227-E8CC6C67EB25}"/>
          </ac:spMkLst>
        </pc:spChg>
        <pc:spChg chg="add">
          <ac:chgData name="Roman Zhigalov" userId="1f97e9fdf7779aa5" providerId="LiveId" clId="{65BD0047-ECC0-485B-BD0C-18230881360A}" dt="2021-09-25T09:40:36.724" v="1448" actId="26606"/>
          <ac:spMkLst>
            <pc:docMk/>
            <pc:sldMk cId="3967707363" sldId="272"/>
            <ac:spMk id="79" creationId="{C13237C8-E62C-4F0D-A318-BD6FB6C2D138}"/>
          </ac:spMkLst>
        </pc:spChg>
        <pc:spChg chg="add">
          <ac:chgData name="Roman Zhigalov" userId="1f97e9fdf7779aa5" providerId="LiveId" clId="{65BD0047-ECC0-485B-BD0C-18230881360A}" dt="2021-09-25T09:40:36.724" v="1448" actId="26606"/>
          <ac:spMkLst>
            <pc:docMk/>
            <pc:sldMk cId="3967707363" sldId="272"/>
            <ac:spMk id="81" creationId="{19C9EAEA-39D0-4B0E-A0EB-51E7B26740B1}"/>
          </ac:spMkLst>
        </pc:spChg>
        <pc:grpChg chg="add">
          <ac:chgData name="Roman Zhigalov" userId="1f97e9fdf7779aa5" providerId="LiveId" clId="{65BD0047-ECC0-485B-BD0C-18230881360A}" dt="2021-09-25T09:40:36.724" v="1448" actId="26606"/>
          <ac:grpSpMkLst>
            <pc:docMk/>
            <pc:sldMk cId="3967707363" sldId="272"/>
            <ac:grpSpMk id="73" creationId="{1DE889C7-FAD6-4397-98E2-05D503484459}"/>
          </ac:grpSpMkLst>
        </pc:grpChg>
        <pc:picChg chg="add mod">
          <ac:chgData name="Roman Zhigalov" userId="1f97e9fdf7779aa5" providerId="LiveId" clId="{65BD0047-ECC0-485B-BD0C-18230881360A}" dt="2021-09-25T09:40:36.724" v="1448" actId="26606"/>
          <ac:picMkLst>
            <pc:docMk/>
            <pc:sldMk cId="3967707363" sldId="272"/>
            <ac:picMk id="7170" creationId="{1BBFD213-3DFC-4239-978F-9FBFDFCBCF71}"/>
          </ac:picMkLst>
        </pc:picChg>
      </pc:sldChg>
      <pc:sldChg chg="new">
        <pc:chgData name="Roman Zhigalov" userId="1f97e9fdf7779aa5" providerId="LiveId" clId="{65BD0047-ECC0-485B-BD0C-18230881360A}" dt="2021-09-25T09:40:39.335" v="1449" actId="680"/>
        <pc:sldMkLst>
          <pc:docMk/>
          <pc:sldMk cId="4196938376" sldId="273"/>
        </pc:sldMkLst>
      </pc:sldChg>
      <pc:sldChg chg="addSp delSp modSp new mod setBg">
        <pc:chgData name="Roman Zhigalov" userId="1f97e9fdf7779aa5" providerId="LiveId" clId="{65BD0047-ECC0-485B-BD0C-18230881360A}" dt="2021-09-25T09:41:47.707" v="1468" actId="26606"/>
        <pc:sldMkLst>
          <pc:docMk/>
          <pc:sldMk cId="2716839976" sldId="274"/>
        </pc:sldMkLst>
        <pc:spChg chg="mod ord">
          <ac:chgData name="Roman Zhigalov" userId="1f97e9fdf7779aa5" providerId="LiveId" clId="{65BD0047-ECC0-485B-BD0C-18230881360A}" dt="2021-09-25T09:41:47.707" v="1468" actId="26606"/>
          <ac:spMkLst>
            <pc:docMk/>
            <pc:sldMk cId="2716839976" sldId="274"/>
            <ac:spMk id="2" creationId="{F07FA66C-27A5-49E7-B800-E5B3E7072213}"/>
          </ac:spMkLst>
        </pc:spChg>
        <pc:spChg chg="del">
          <ac:chgData name="Roman Zhigalov" userId="1f97e9fdf7779aa5" providerId="LiveId" clId="{65BD0047-ECC0-485B-BD0C-18230881360A}" dt="2021-09-25T09:41:38.120" v="1451"/>
          <ac:spMkLst>
            <pc:docMk/>
            <pc:sldMk cId="2716839976" sldId="274"/>
            <ac:spMk id="3" creationId="{B2DC3D1F-AEFD-4161-8476-BDBA668E8829}"/>
          </ac:spMkLst>
        </pc:spChg>
        <pc:spChg chg="add">
          <ac:chgData name="Roman Zhigalov" userId="1f97e9fdf7779aa5" providerId="LiveId" clId="{65BD0047-ECC0-485B-BD0C-18230881360A}" dt="2021-09-25T09:41:47.707" v="1468" actId="26606"/>
          <ac:spMkLst>
            <pc:docMk/>
            <pc:sldMk cId="2716839976" sldId="274"/>
            <ac:spMk id="71" creationId="{37C89E4B-3C9F-44B9-8B86-D9E3D112D8EC}"/>
          </ac:spMkLst>
        </pc:spChg>
        <pc:picChg chg="add mod">
          <ac:chgData name="Roman Zhigalov" userId="1f97e9fdf7779aa5" providerId="LiveId" clId="{65BD0047-ECC0-485B-BD0C-18230881360A}" dt="2021-09-25T09:41:47.707" v="1468" actId="26606"/>
          <ac:picMkLst>
            <pc:docMk/>
            <pc:sldMk cId="2716839976" sldId="274"/>
            <ac:picMk id="8194" creationId="{FD1B327D-33A4-48FB-BC39-67AD61CFBA84}"/>
          </ac:picMkLst>
        </pc:picChg>
        <pc:cxnChg chg="add">
          <ac:chgData name="Roman Zhigalov" userId="1f97e9fdf7779aa5" providerId="LiveId" clId="{65BD0047-ECC0-485B-BD0C-18230881360A}" dt="2021-09-25T09:41:47.707" v="1468" actId="26606"/>
          <ac:cxnSpMkLst>
            <pc:docMk/>
            <pc:sldMk cId="2716839976" sldId="274"/>
            <ac:cxnSpMk id="73" creationId="{AA2EAA10-076F-46BD-8F0F-B9A2FB77A85C}"/>
          </ac:cxnSpMkLst>
        </pc:cxnChg>
        <pc:cxnChg chg="add">
          <ac:chgData name="Roman Zhigalov" userId="1f97e9fdf7779aa5" providerId="LiveId" clId="{65BD0047-ECC0-485B-BD0C-18230881360A}" dt="2021-09-25T09:41:47.707" v="1468" actId="26606"/>
          <ac:cxnSpMkLst>
            <pc:docMk/>
            <pc:sldMk cId="2716839976" sldId="27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65BD0047-ECC0-485B-BD0C-18230881360A}" dt="2021-09-25T09:42:22.936" v="1505" actId="26606"/>
        <pc:sldMkLst>
          <pc:docMk/>
          <pc:sldMk cId="2316032006" sldId="275"/>
        </pc:sldMkLst>
        <pc:spChg chg="mod ord">
          <ac:chgData name="Roman Zhigalov" userId="1f97e9fdf7779aa5" providerId="LiveId" clId="{65BD0047-ECC0-485B-BD0C-18230881360A}" dt="2021-09-25T09:42:22.936" v="1505" actId="26606"/>
          <ac:spMkLst>
            <pc:docMk/>
            <pc:sldMk cId="2316032006" sldId="275"/>
            <ac:spMk id="2" creationId="{B7F78D42-CF8B-4E9D-B73D-DAC24C2BF4E3}"/>
          </ac:spMkLst>
        </pc:spChg>
        <pc:spChg chg="del">
          <ac:chgData name="Roman Zhigalov" userId="1f97e9fdf7779aa5" providerId="LiveId" clId="{65BD0047-ECC0-485B-BD0C-18230881360A}" dt="2021-09-25T09:42:13.338" v="1470"/>
          <ac:spMkLst>
            <pc:docMk/>
            <pc:sldMk cId="2316032006" sldId="275"/>
            <ac:spMk id="3" creationId="{267FA4AF-0A71-4F4D-A0A5-3327164265C3}"/>
          </ac:spMkLst>
        </pc:spChg>
        <pc:spChg chg="add">
          <ac:chgData name="Roman Zhigalov" userId="1f97e9fdf7779aa5" providerId="LiveId" clId="{65BD0047-ECC0-485B-BD0C-18230881360A}" dt="2021-09-25T09:42:22.936" v="1505" actId="26606"/>
          <ac:spMkLst>
            <pc:docMk/>
            <pc:sldMk cId="2316032006" sldId="275"/>
            <ac:spMk id="71" creationId="{37C89E4B-3C9F-44B9-8B86-D9E3D112D8EC}"/>
          </ac:spMkLst>
        </pc:spChg>
        <pc:picChg chg="add mod">
          <ac:chgData name="Roman Zhigalov" userId="1f97e9fdf7779aa5" providerId="LiveId" clId="{65BD0047-ECC0-485B-BD0C-18230881360A}" dt="2021-09-25T09:42:22.936" v="1505" actId="26606"/>
          <ac:picMkLst>
            <pc:docMk/>
            <pc:sldMk cId="2316032006" sldId="275"/>
            <ac:picMk id="9218" creationId="{FECA8988-5105-4731-827D-596F26B1FC40}"/>
          </ac:picMkLst>
        </pc:picChg>
        <pc:cxnChg chg="add">
          <ac:chgData name="Roman Zhigalov" userId="1f97e9fdf7779aa5" providerId="LiveId" clId="{65BD0047-ECC0-485B-BD0C-18230881360A}" dt="2021-09-25T09:42:22.936" v="1505" actId="26606"/>
          <ac:cxnSpMkLst>
            <pc:docMk/>
            <pc:sldMk cId="2316032006" sldId="275"/>
            <ac:cxnSpMk id="73" creationId="{AA2EAA10-076F-46BD-8F0F-B9A2FB77A85C}"/>
          </ac:cxnSpMkLst>
        </pc:cxnChg>
        <pc:cxnChg chg="add">
          <ac:chgData name="Roman Zhigalov" userId="1f97e9fdf7779aa5" providerId="LiveId" clId="{65BD0047-ECC0-485B-BD0C-18230881360A}" dt="2021-09-25T09:42:22.936" v="1505" actId="26606"/>
          <ac:cxnSpMkLst>
            <pc:docMk/>
            <pc:sldMk cId="2316032006" sldId="275"/>
            <ac:cxnSpMk id="75" creationId="{D891E407-403B-4764-86C9-33A56D3BCAA3}"/>
          </ac:cxnSpMkLst>
        </pc:cxnChg>
      </pc:sldChg>
      <pc:sldChg chg="modSp new mod">
        <pc:chgData name="Roman Zhigalov" userId="1f97e9fdf7779aa5" providerId="LiveId" clId="{65BD0047-ECC0-485B-BD0C-18230881360A}" dt="2021-09-25T09:42:53.116" v="1526" actId="122"/>
        <pc:sldMkLst>
          <pc:docMk/>
          <pc:sldMk cId="1192480257" sldId="276"/>
        </pc:sldMkLst>
        <pc:spChg chg="mod">
          <ac:chgData name="Roman Zhigalov" userId="1f97e9fdf7779aa5" providerId="LiveId" clId="{65BD0047-ECC0-485B-BD0C-18230881360A}" dt="2021-09-25T09:42:53.116" v="1526" actId="122"/>
          <ac:spMkLst>
            <pc:docMk/>
            <pc:sldMk cId="1192480257" sldId="276"/>
            <ac:spMk id="2" creationId="{FC990417-EAF0-4052-9F41-817074A63186}"/>
          </ac:spMkLst>
        </pc:spChg>
      </pc:sldChg>
      <pc:sldChg chg="addSp modSp new mod setBg">
        <pc:chgData name="Roman Zhigalov" userId="1f97e9fdf7779aa5" providerId="LiveId" clId="{65BD0047-ECC0-485B-BD0C-18230881360A}" dt="2021-09-25T09:43:12.796" v="1569" actId="403"/>
        <pc:sldMkLst>
          <pc:docMk/>
          <pc:sldMk cId="2686803692" sldId="277"/>
        </pc:sldMkLst>
        <pc:spChg chg="mod">
          <ac:chgData name="Roman Zhigalov" userId="1f97e9fdf7779aa5" providerId="LiveId" clId="{65BD0047-ECC0-485B-BD0C-18230881360A}" dt="2021-09-25T09:43:08.497" v="1558" actId="26606"/>
          <ac:spMkLst>
            <pc:docMk/>
            <pc:sldMk cId="2686803692" sldId="277"/>
            <ac:spMk id="2" creationId="{16202B1A-9F9F-4282-918E-92F0005E568F}"/>
          </ac:spMkLst>
        </pc:spChg>
        <pc:spChg chg="mod">
          <ac:chgData name="Roman Zhigalov" userId="1f97e9fdf7779aa5" providerId="LiveId" clId="{65BD0047-ECC0-485B-BD0C-18230881360A}" dt="2021-09-25T09:43:12.796" v="1569" actId="403"/>
          <ac:spMkLst>
            <pc:docMk/>
            <pc:sldMk cId="2686803692" sldId="277"/>
            <ac:spMk id="3" creationId="{21A91557-F373-48D4-9E4B-67330736AD30}"/>
          </ac:spMkLst>
        </pc:spChg>
        <pc:picChg chg="add">
          <ac:chgData name="Roman Zhigalov" userId="1f97e9fdf7779aa5" providerId="LiveId" clId="{65BD0047-ECC0-485B-BD0C-18230881360A}" dt="2021-09-25T09:43:08.497" v="1558" actId="26606"/>
          <ac:picMkLst>
            <pc:docMk/>
            <pc:sldMk cId="2686803692" sldId="277"/>
            <ac:picMk id="5" creationId="{D4342480-515D-4B2E-B2E6-9C28C6B5C767}"/>
          </ac:picMkLst>
        </pc:picChg>
        <pc:cxnChg chg="add">
          <ac:chgData name="Roman Zhigalov" userId="1f97e9fdf7779aa5" providerId="LiveId" clId="{65BD0047-ECC0-485B-BD0C-18230881360A}" dt="2021-09-25T09:43:08.497" v="1558" actId="26606"/>
          <ac:cxnSpMkLst>
            <pc:docMk/>
            <pc:sldMk cId="2686803692" sldId="277"/>
            <ac:cxnSpMk id="9" creationId="{A7F400EE-A8A5-48AF-B4D6-291B52C6F0B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DCB86-A4FB-4EFF-8259-7B7839809C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3FB71C-0697-4876-881C-3CD72FA0A42B}">
      <dgm:prSet/>
      <dgm:spPr/>
      <dgm:t>
        <a:bodyPr/>
        <a:lstStyle/>
        <a:p>
          <a:r>
            <a:rPr lang="ru-RU"/>
            <a:t>Защитная </a:t>
          </a:r>
          <a:endParaRPr lang="en-US"/>
        </a:p>
      </dgm:t>
    </dgm:pt>
    <dgm:pt modelId="{06846A1B-CEB1-4CB7-AFD9-86F6965688A3}" type="parTrans" cxnId="{54A06AB7-8F49-4BF1-B29D-E6E8214FDDBB}">
      <dgm:prSet/>
      <dgm:spPr/>
      <dgm:t>
        <a:bodyPr/>
        <a:lstStyle/>
        <a:p>
          <a:endParaRPr lang="en-US"/>
        </a:p>
      </dgm:t>
    </dgm:pt>
    <dgm:pt modelId="{41C178D9-E9ED-4FE9-8FCE-7786D96B50F4}" type="sibTrans" cxnId="{54A06AB7-8F49-4BF1-B29D-E6E8214FDDBB}">
      <dgm:prSet/>
      <dgm:spPr/>
      <dgm:t>
        <a:bodyPr/>
        <a:lstStyle/>
        <a:p>
          <a:endParaRPr lang="en-US"/>
        </a:p>
      </dgm:t>
    </dgm:pt>
    <dgm:pt modelId="{3F6D8664-F847-4C51-9C1B-7CD5A042E343}">
      <dgm:prSet/>
      <dgm:spPr/>
      <dgm:t>
        <a:bodyPr/>
        <a:lstStyle/>
        <a:p>
          <a:r>
            <a:rPr lang="ru-RU"/>
            <a:t>Административная</a:t>
          </a:r>
          <a:endParaRPr lang="en-US"/>
        </a:p>
      </dgm:t>
    </dgm:pt>
    <dgm:pt modelId="{FAD6DFC3-9551-4880-B4C0-0363205B4505}" type="parTrans" cxnId="{1756499E-24E4-46B6-8E20-2EFF49F47B96}">
      <dgm:prSet/>
      <dgm:spPr/>
      <dgm:t>
        <a:bodyPr/>
        <a:lstStyle/>
        <a:p>
          <a:endParaRPr lang="en-US"/>
        </a:p>
      </dgm:t>
    </dgm:pt>
    <dgm:pt modelId="{3B5A5C28-B374-4DCA-A3B1-85096D241622}" type="sibTrans" cxnId="{1756499E-24E4-46B6-8E20-2EFF49F47B96}">
      <dgm:prSet/>
      <dgm:spPr/>
      <dgm:t>
        <a:bodyPr/>
        <a:lstStyle/>
        <a:p>
          <a:endParaRPr lang="en-US"/>
        </a:p>
      </dgm:t>
    </dgm:pt>
    <dgm:pt modelId="{B7D4FB38-C20F-4584-8E19-ADA9E093B58B}">
      <dgm:prSet/>
      <dgm:spPr/>
      <dgm:t>
        <a:bodyPr/>
        <a:lstStyle/>
        <a:p>
          <a:r>
            <a:rPr lang="ru-RU"/>
            <a:t>Религиозный центр</a:t>
          </a:r>
          <a:endParaRPr lang="en-US"/>
        </a:p>
      </dgm:t>
    </dgm:pt>
    <dgm:pt modelId="{F3037203-39B0-4326-96D1-B3B468F5226B}" type="parTrans" cxnId="{3A5D802F-7FB7-46EA-A47A-99C7FF8CEA48}">
      <dgm:prSet/>
      <dgm:spPr/>
      <dgm:t>
        <a:bodyPr/>
        <a:lstStyle/>
        <a:p>
          <a:endParaRPr lang="en-US"/>
        </a:p>
      </dgm:t>
    </dgm:pt>
    <dgm:pt modelId="{4C2B3C62-C5AA-4B62-97F2-A5E037C4BAA3}" type="sibTrans" cxnId="{3A5D802F-7FB7-46EA-A47A-99C7FF8CEA48}">
      <dgm:prSet/>
      <dgm:spPr/>
      <dgm:t>
        <a:bodyPr/>
        <a:lstStyle/>
        <a:p>
          <a:endParaRPr lang="en-US"/>
        </a:p>
      </dgm:t>
    </dgm:pt>
    <dgm:pt modelId="{E7DEF9ED-E155-448B-8E6E-AB0C38183078}" type="pres">
      <dgm:prSet presAssocID="{E74DCB86-A4FB-4EFF-8259-7B7839809CE5}" presName="linear" presStyleCnt="0">
        <dgm:presLayoutVars>
          <dgm:animLvl val="lvl"/>
          <dgm:resizeHandles val="exact"/>
        </dgm:presLayoutVars>
      </dgm:prSet>
      <dgm:spPr/>
    </dgm:pt>
    <dgm:pt modelId="{508902F4-3A0B-4EBF-AA7F-E78FC5909ED6}" type="pres">
      <dgm:prSet presAssocID="{1A3FB71C-0697-4876-881C-3CD72FA0A4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E38C77-4550-47DF-91FF-0F7DB2A5CE59}" type="pres">
      <dgm:prSet presAssocID="{41C178D9-E9ED-4FE9-8FCE-7786D96B50F4}" presName="spacer" presStyleCnt="0"/>
      <dgm:spPr/>
    </dgm:pt>
    <dgm:pt modelId="{BB15759A-71ED-4DAB-AFAA-3D620B46529D}" type="pres">
      <dgm:prSet presAssocID="{3F6D8664-F847-4C51-9C1B-7CD5A042E3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1553AD-D9B0-4B77-B2B2-A5C3937FBCA3}" type="pres">
      <dgm:prSet presAssocID="{3B5A5C28-B374-4DCA-A3B1-85096D241622}" presName="spacer" presStyleCnt="0"/>
      <dgm:spPr/>
    </dgm:pt>
    <dgm:pt modelId="{FE1E62CE-7788-45A5-9099-33571EB97688}" type="pres">
      <dgm:prSet presAssocID="{B7D4FB38-C20F-4584-8E19-ADA9E093B5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ABDA14-1DE1-401C-9B4E-274B49F432F6}" type="presOf" srcId="{3F6D8664-F847-4C51-9C1B-7CD5A042E343}" destId="{BB15759A-71ED-4DAB-AFAA-3D620B46529D}" srcOrd="0" destOrd="0" presId="urn:microsoft.com/office/officeart/2005/8/layout/vList2"/>
    <dgm:cxn modelId="{67202322-4ACD-4EEF-8096-53343F895F0B}" type="presOf" srcId="{B7D4FB38-C20F-4584-8E19-ADA9E093B58B}" destId="{FE1E62CE-7788-45A5-9099-33571EB97688}" srcOrd="0" destOrd="0" presId="urn:microsoft.com/office/officeart/2005/8/layout/vList2"/>
    <dgm:cxn modelId="{3A5D802F-7FB7-46EA-A47A-99C7FF8CEA48}" srcId="{E74DCB86-A4FB-4EFF-8259-7B7839809CE5}" destId="{B7D4FB38-C20F-4584-8E19-ADA9E093B58B}" srcOrd="2" destOrd="0" parTransId="{F3037203-39B0-4326-96D1-B3B468F5226B}" sibTransId="{4C2B3C62-C5AA-4B62-97F2-A5E037C4BAA3}"/>
    <dgm:cxn modelId="{4972C03B-FB9C-44F6-9751-D505A8BDC105}" type="presOf" srcId="{1A3FB71C-0697-4876-881C-3CD72FA0A42B}" destId="{508902F4-3A0B-4EBF-AA7F-E78FC5909ED6}" srcOrd="0" destOrd="0" presId="urn:microsoft.com/office/officeart/2005/8/layout/vList2"/>
    <dgm:cxn modelId="{1756499E-24E4-46B6-8E20-2EFF49F47B96}" srcId="{E74DCB86-A4FB-4EFF-8259-7B7839809CE5}" destId="{3F6D8664-F847-4C51-9C1B-7CD5A042E343}" srcOrd="1" destOrd="0" parTransId="{FAD6DFC3-9551-4880-B4C0-0363205B4505}" sibTransId="{3B5A5C28-B374-4DCA-A3B1-85096D241622}"/>
    <dgm:cxn modelId="{3BCF6E9F-1D93-4700-AD7D-52394B9FEFE2}" type="presOf" srcId="{E74DCB86-A4FB-4EFF-8259-7B7839809CE5}" destId="{E7DEF9ED-E155-448B-8E6E-AB0C38183078}" srcOrd="0" destOrd="0" presId="urn:microsoft.com/office/officeart/2005/8/layout/vList2"/>
    <dgm:cxn modelId="{54A06AB7-8F49-4BF1-B29D-E6E8214FDDBB}" srcId="{E74DCB86-A4FB-4EFF-8259-7B7839809CE5}" destId="{1A3FB71C-0697-4876-881C-3CD72FA0A42B}" srcOrd="0" destOrd="0" parTransId="{06846A1B-CEB1-4CB7-AFD9-86F6965688A3}" sibTransId="{41C178D9-E9ED-4FE9-8FCE-7786D96B50F4}"/>
    <dgm:cxn modelId="{76C8D5EB-BE06-4342-B30A-A499EC39D9F6}" type="presParOf" srcId="{E7DEF9ED-E155-448B-8E6E-AB0C38183078}" destId="{508902F4-3A0B-4EBF-AA7F-E78FC5909ED6}" srcOrd="0" destOrd="0" presId="urn:microsoft.com/office/officeart/2005/8/layout/vList2"/>
    <dgm:cxn modelId="{3A3C74A2-E924-4A91-9145-5C3F43D62925}" type="presParOf" srcId="{E7DEF9ED-E155-448B-8E6E-AB0C38183078}" destId="{13E38C77-4550-47DF-91FF-0F7DB2A5CE59}" srcOrd="1" destOrd="0" presId="urn:microsoft.com/office/officeart/2005/8/layout/vList2"/>
    <dgm:cxn modelId="{EB85AB88-782F-4E47-8248-ED6D33157D81}" type="presParOf" srcId="{E7DEF9ED-E155-448B-8E6E-AB0C38183078}" destId="{BB15759A-71ED-4DAB-AFAA-3D620B46529D}" srcOrd="2" destOrd="0" presId="urn:microsoft.com/office/officeart/2005/8/layout/vList2"/>
    <dgm:cxn modelId="{F2666D87-5187-4604-B408-7ECA17FB762F}" type="presParOf" srcId="{E7DEF9ED-E155-448B-8E6E-AB0C38183078}" destId="{121553AD-D9B0-4B77-B2B2-A5C3937FBCA3}" srcOrd="3" destOrd="0" presId="urn:microsoft.com/office/officeart/2005/8/layout/vList2"/>
    <dgm:cxn modelId="{174C05B9-E980-4F0B-AEB5-4BF0DE0B8AD4}" type="presParOf" srcId="{E7DEF9ED-E155-448B-8E6E-AB0C38183078}" destId="{FE1E62CE-7788-45A5-9099-33571EB976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902F4-3A0B-4EBF-AA7F-E78FC5909ED6}">
      <dsp:nvSpPr>
        <dsp:cNvPr id="0" name=""/>
        <dsp:cNvSpPr/>
      </dsp:nvSpPr>
      <dsp:spPr>
        <a:xfrm>
          <a:off x="0" y="654038"/>
          <a:ext cx="6263640" cy="1295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/>
            <a:t>Защитная </a:t>
          </a:r>
          <a:endParaRPr lang="en-US" sz="5400" kern="1200"/>
        </a:p>
      </dsp:txBody>
      <dsp:txXfrm>
        <a:off x="63226" y="717264"/>
        <a:ext cx="6137188" cy="1168738"/>
      </dsp:txXfrm>
    </dsp:sp>
    <dsp:sp modelId="{BB15759A-71ED-4DAB-AFAA-3D620B46529D}">
      <dsp:nvSpPr>
        <dsp:cNvPr id="0" name=""/>
        <dsp:cNvSpPr/>
      </dsp:nvSpPr>
      <dsp:spPr>
        <a:xfrm>
          <a:off x="0" y="2104748"/>
          <a:ext cx="6263640" cy="12951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/>
            <a:t>Административная</a:t>
          </a:r>
          <a:endParaRPr lang="en-US" sz="5400" kern="1200"/>
        </a:p>
      </dsp:txBody>
      <dsp:txXfrm>
        <a:off x="63226" y="2167974"/>
        <a:ext cx="6137188" cy="1168738"/>
      </dsp:txXfrm>
    </dsp:sp>
    <dsp:sp modelId="{FE1E62CE-7788-45A5-9099-33571EB97688}">
      <dsp:nvSpPr>
        <dsp:cNvPr id="0" name=""/>
        <dsp:cNvSpPr/>
      </dsp:nvSpPr>
      <dsp:spPr>
        <a:xfrm>
          <a:off x="0" y="3555459"/>
          <a:ext cx="6263640" cy="12951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/>
            <a:t>Религиозный центр</a:t>
          </a:r>
          <a:endParaRPr lang="en-US" sz="5400" kern="1200"/>
        </a:p>
      </dsp:txBody>
      <dsp:txXfrm>
        <a:off x="63226" y="3618685"/>
        <a:ext cx="6137188" cy="116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94F44-E294-4728-B8F7-0C8AF1B8F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800ABD-ACF4-40FB-9946-632FB41F1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8A359-23F0-43D8-92F5-D0D36FFF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65E7F-A89D-45AB-A8E5-E7CF5D0F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EED99-F63D-4F7B-BBFF-C5D30D3D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1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6A586-FB07-4BBC-BC78-6306B207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C02F40-B96F-433F-8F16-7668F75C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3D7E7-AE94-42B3-A159-E7DFA44C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2D8C7-A4B8-40E2-A94D-41D87683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0BB3DE-AC1C-474B-8D1B-A5D75D87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DEDC1A-B32B-4755-BAE3-0328580DC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0E408-9DA2-40F1-BA33-7760D1347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67669-FE5C-4430-BFD8-99659C8C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77765-B0B5-40FC-BC29-7BF51597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50BD5-DE7B-4A6C-B3BF-6A472AF7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8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F50F8-C968-4AEE-8248-803E5545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3C59C-8443-4A95-B79E-270FDE65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7E641-C0E0-47BA-A015-79F204A6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63395-2056-4240-AE44-82A21B4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FFB40-84D2-4A5D-964F-1C872FEC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9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08CB1-913E-4294-B0C3-6FAE1162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70DF82-8D41-4921-AF13-12DCF1963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DDF94-8010-4497-8EFA-98C7AF7C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86163-5093-46AA-9125-F5DC524C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8A629-29F6-4E85-9893-53AC24CC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A0FA-A542-4E51-8649-85A75AA0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F959A-D29C-4E09-90EF-83C018D7D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6B6873-95B5-450F-86D6-C39E00F4E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5C2D0-0AAA-405D-95A3-C6DD1431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4362E-6672-408D-8EBF-5EE755D5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1BC4EA-2741-4D0F-836E-1131A364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9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B5EAC-0459-49E3-8DB8-1C54BD0E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598C4A-88D5-44E6-87F4-60C08F40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D81C6-E668-4726-9453-93D894F4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5B0386-88C1-4BF9-9954-43940BE9D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48F421-5051-4697-AC9F-C5537156C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C5727C-9AD4-494E-A1A6-90C9E54C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71AD4C-3FA6-4A1E-9A26-6706DF55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6E7190-D995-4621-9406-D7FD3A34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8C38E-4115-476A-86CF-058E8D7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218118-71C3-42B7-A8FA-1DA3F5C2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DE050-6561-4E84-B1B3-94C083DA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9DE9D-4E11-4255-9B85-E5AA32E1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8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FA6F9E-CD47-4D90-9FE1-9B7AC450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43704-FAC1-475D-B178-CF552587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F2B6B2-A9AF-409C-85EF-E1215925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8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E4D4C-FD66-46E8-801F-418D0441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E4CB0-DF4C-4D2E-97FF-0867DF1D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FF838F-012E-410D-819F-74406F33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357DA1-4564-4DEE-AE98-FDE536F4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04D1FC-350A-4EAF-B4B7-ACEECB04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7C417-EB04-46C6-84E4-AB9912E9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5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6CD9A-C872-479F-A5B6-5C5191DB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FA364E-FF3E-4022-97E5-AA2C4ABE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8EA0D4-CDE3-4A57-97D4-7973E5F1E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8A51C-88DE-478E-864C-91DD8BEE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40319E-49CF-4F30-AC08-32511B4D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C2D59-78A1-4794-B010-D3F372E8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BC5BC-3844-4FE2-ACCC-4F0FEFBD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A8DB5-F464-492A-9306-FA0E196AF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81292-D5AF-4397-B0A0-79B58E2D3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12DD-ED1A-45F0-BDDB-A9B589571EC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1EFDB-F58D-40AC-98F8-ABA0CC424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3610F-0E1A-4153-88B6-011C3CB01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314B-8F26-4D00-A3A4-CCC6B6243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DD9A2-EAB0-4C8F-B81E-14DDCEDEA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3. Начало использования металлов на белорусских землях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845095-9436-44B0-85B3-3A6D31FBA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5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244D-1FCA-48E8-BB8A-84CF772A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Печь-домница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356F3-95F4-485D-8AF8-4128DD6F9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Использовалась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обработки</a:t>
            </a:r>
            <a:r>
              <a:rPr lang="en-US" sz="1800" dirty="0"/>
              <a:t> </a:t>
            </a:r>
            <a:r>
              <a:rPr lang="en-US" sz="1800" dirty="0" err="1"/>
              <a:t>руды</a:t>
            </a:r>
            <a:r>
              <a:rPr lang="en-US" sz="1800" dirty="0"/>
              <a:t> (в </a:t>
            </a:r>
            <a:r>
              <a:rPr lang="en-US" sz="1800" dirty="0" err="1"/>
              <a:t>основном</a:t>
            </a:r>
            <a:r>
              <a:rPr lang="en-US" sz="1800" dirty="0"/>
              <a:t> </a:t>
            </a:r>
            <a:r>
              <a:rPr lang="en-US" sz="1800" dirty="0" err="1"/>
              <a:t>болотной</a:t>
            </a:r>
            <a:r>
              <a:rPr lang="en-US" sz="1800" dirty="0"/>
              <a:t>). </a:t>
            </a:r>
            <a:r>
              <a:rPr lang="en-US" sz="1800" dirty="0" err="1"/>
              <a:t>Полученную</a:t>
            </a:r>
            <a:r>
              <a:rPr lang="en-US" sz="1800" dirty="0"/>
              <a:t> </a:t>
            </a:r>
            <a:r>
              <a:rPr lang="en-US" sz="1800" dirty="0" err="1"/>
              <a:t>при</a:t>
            </a:r>
            <a:r>
              <a:rPr lang="en-US" sz="1800" dirty="0"/>
              <a:t> </a:t>
            </a:r>
            <a:r>
              <a:rPr lang="en-US" sz="1800" dirty="0" err="1"/>
              <a:t>высокой</a:t>
            </a:r>
            <a:r>
              <a:rPr lang="en-US" sz="1800" dirty="0"/>
              <a:t> </a:t>
            </a:r>
            <a:r>
              <a:rPr lang="en-US" sz="1800" dirty="0" err="1"/>
              <a:t>температуре</a:t>
            </a:r>
            <a:r>
              <a:rPr lang="en-US" sz="1800" dirty="0"/>
              <a:t> </a:t>
            </a:r>
            <a:r>
              <a:rPr lang="en-US" sz="1800" dirty="0" err="1"/>
              <a:t>массу</a:t>
            </a:r>
            <a:r>
              <a:rPr lang="en-US" sz="1800" dirty="0"/>
              <a:t> (</a:t>
            </a:r>
            <a:r>
              <a:rPr lang="en-US" sz="1800" dirty="0" err="1"/>
              <a:t>крицу</a:t>
            </a:r>
            <a:r>
              <a:rPr lang="en-US" sz="1800" dirty="0"/>
              <a:t>) </a:t>
            </a:r>
            <a:r>
              <a:rPr lang="en-US" sz="1800" dirty="0" err="1"/>
              <a:t>очищали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примесей</a:t>
            </a:r>
            <a:r>
              <a:rPr lang="en-US" sz="1800" dirty="0"/>
              <a:t> с </a:t>
            </a:r>
            <a:r>
              <a:rPr lang="en-US" sz="1800" dirty="0" err="1"/>
              <a:t>помощью</a:t>
            </a:r>
            <a:r>
              <a:rPr lang="en-US" sz="1800" dirty="0"/>
              <a:t> </a:t>
            </a:r>
            <a:r>
              <a:rPr lang="en-US" sz="1800" dirty="0" err="1"/>
              <a:t>сильных</a:t>
            </a:r>
            <a:r>
              <a:rPr lang="en-US" sz="1800" dirty="0"/>
              <a:t> </a:t>
            </a:r>
            <a:r>
              <a:rPr lang="en-US" sz="1800" dirty="0" err="1"/>
              <a:t>ударов</a:t>
            </a:r>
            <a:endParaRPr lang="en-US" sz="1800" dirty="0"/>
          </a:p>
        </p:txBody>
      </p:sp>
      <p:pic>
        <p:nvPicPr>
          <p:cNvPr id="5122" name="Picture 2" descr="Карельская крестьянская домница | izi.TRAVEL">
            <a:extLst>
              <a:ext uri="{FF2B5EF4-FFF2-40B4-BE49-F238E27FC236}">
                <a16:creationId xmlns:a16="http://schemas.microsoft.com/office/drawing/2014/main" id="{4DA2D423-859E-49F9-83A0-43BC82940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1453095"/>
            <a:ext cx="6440424" cy="38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9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FBF12-2AD2-467C-B528-8889F613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3. </a:t>
            </a:r>
            <a:r>
              <a:rPr lang="en-US" sz="5000" dirty="0" err="1"/>
              <a:t>Значение</a:t>
            </a:r>
            <a:r>
              <a:rPr lang="en-US" sz="5000" dirty="0"/>
              <a:t> </a:t>
            </a:r>
            <a:r>
              <a:rPr lang="en-US" sz="5000" dirty="0" err="1"/>
              <a:t>железа</a:t>
            </a:r>
            <a:r>
              <a:rPr lang="en-US" sz="5000" dirty="0"/>
              <a:t> в </a:t>
            </a:r>
            <a:r>
              <a:rPr lang="en-US" sz="5000" dirty="0" err="1"/>
              <a:t>жизни</a:t>
            </a:r>
            <a:r>
              <a:rPr lang="en-US" sz="5000" dirty="0"/>
              <a:t> </a:t>
            </a:r>
            <a:r>
              <a:rPr lang="en-US" sz="5000" dirty="0" err="1"/>
              <a:t>человека</a:t>
            </a:r>
            <a:endParaRPr lang="en-US" sz="5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38B28F-CBD6-490D-8271-C3980175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Гантели на полу тренажерного зала">
            <a:extLst>
              <a:ext uri="{FF2B5EF4-FFF2-40B4-BE49-F238E27FC236}">
                <a16:creationId xmlns:a16="http://schemas.microsoft.com/office/drawing/2014/main" id="{841F283A-F73D-457E-A9A0-245807823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3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152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CB6D91-F09C-4938-8769-0BC515E74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79719"/>
            <a:ext cx="10905066" cy="38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E4EE8-3B1A-4238-803D-B0AC653A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4. </a:t>
            </a:r>
            <a:r>
              <a:rPr lang="en-US" sz="5400" dirty="0" err="1"/>
              <a:t>Первые</a:t>
            </a:r>
            <a:r>
              <a:rPr lang="en-US" sz="5400" dirty="0"/>
              <a:t> </a:t>
            </a:r>
            <a:r>
              <a:rPr lang="en-US" sz="5400" dirty="0" err="1"/>
              <a:t>городища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1C992-02AB-4A23-97A6-D0DEB70B3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Базиликата (Италия) на рассвете">
            <a:extLst>
              <a:ext uri="{FF2B5EF4-FFF2-40B4-BE49-F238E27FC236}">
                <a16:creationId xmlns:a16="http://schemas.microsoft.com/office/drawing/2014/main" id="{1DAA9D9E-779D-4895-9051-EDEF3F2C2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0" r="39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703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715B5-32B0-460E-AEF0-98CB02F3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Городище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B883F-523B-41BC-9E2A-A682617EF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Укрепленное поселение, появившееся в Беларуси в железном веке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Древнейшие города на территории Беларуси">
            <a:extLst>
              <a:ext uri="{FF2B5EF4-FFF2-40B4-BE49-F238E27FC236}">
                <a16:creationId xmlns:a16="http://schemas.microsoft.com/office/drawing/2014/main" id="{4C4C65D4-F35A-46F4-BBEA-A6AD28DD19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r="15014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8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C7973-6250-4A49-B166-11D3FB63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Функции городища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C34C418-0991-434D-857B-78D11426E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43886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92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FF673-69D4-4EBB-8AC9-CCA393E4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Верования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древних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людей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A1CFF-587C-4B1A-A0BF-E88E4387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2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7A91B-78D7-47D9-A1F3-A2489149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Мифы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744B4-55C9-469B-B5F1-9E5E7F05A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повествование, в котором люди передают свое понимание окружающего мира и его происхождения, места в нем человека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Многие мифологические существа – 200-летний фейк. Каким богам поклонялись древние  белорусы">
            <a:extLst>
              <a:ext uri="{FF2B5EF4-FFF2-40B4-BE49-F238E27FC236}">
                <a16:creationId xmlns:a16="http://schemas.microsoft.com/office/drawing/2014/main" id="{1BBFD213-3DFC-4239-978F-9FBFDFCBC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437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0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15E99-97F8-464B-9E42-4212D6B3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4622D-0387-42AC-A427-4A4C95E7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C8AFD8-9C25-4D33-9FAC-DCF9F3A7C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3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бряд погребения у древних славян">
            <a:extLst>
              <a:ext uri="{FF2B5EF4-FFF2-40B4-BE49-F238E27FC236}">
                <a16:creationId xmlns:a16="http://schemas.microsoft.com/office/drawing/2014/main" id="{FD1B327D-33A4-48FB-BC39-67AD61CFB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b="4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FA66C-27A5-49E7-B800-E5B3E70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Обряд погребения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3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420B-C01E-4E11-B858-35BE6AC1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80134-FCBF-4082-A7B5-DCE742DC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1. Производящее хозяйство это…</a:t>
            </a:r>
          </a:p>
          <a:p>
            <a:r>
              <a:rPr lang="ru-RU" sz="4400" dirty="0"/>
              <a:t>2. Мотыжное земледелие это…</a:t>
            </a:r>
          </a:p>
          <a:p>
            <a:r>
              <a:rPr lang="ru-RU" sz="4400" dirty="0"/>
              <a:t>3. Подсечно-огневое земледелие это…</a:t>
            </a:r>
          </a:p>
          <a:p>
            <a:r>
              <a:rPr lang="ru-RU" sz="4400" dirty="0"/>
              <a:t>4. Родовая община это…</a:t>
            </a:r>
          </a:p>
          <a:p>
            <a:r>
              <a:rPr lang="ru-RU" sz="4400" dirty="0"/>
              <a:t>5. Пашенное земледелие это…</a:t>
            </a:r>
          </a:p>
        </p:txBody>
      </p:sp>
    </p:spTree>
    <p:extLst>
      <p:ext uri="{BB962C8B-B14F-4D97-AF65-F5344CB8AC3E}">
        <p14:creationId xmlns:p14="http://schemas.microsoft.com/office/powerpoint/2010/main" val="158140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ревние кладбища и могилы Руси – погосты и курганы">
            <a:extLst>
              <a:ext uri="{FF2B5EF4-FFF2-40B4-BE49-F238E27FC236}">
                <a16:creationId xmlns:a16="http://schemas.microsoft.com/office/drawing/2014/main" id="{FECA8988-5105-4731-827D-596F26B1F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78D42-CF8B-4E9D-B73D-DAC24C2B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Древнеславянское захоронение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3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90417-EAF0-4052-9F41-817074A6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A28F0-4198-4D6B-B545-BF377FD6B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8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2B1A-9F9F-4282-918E-92F0005E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Домашнее задание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91557-F373-48D4-9E4B-67330736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7200" dirty="0"/>
              <a:t>Параграф 3 </a:t>
            </a:r>
          </a:p>
          <a:p>
            <a:endParaRPr lang="ru-RU" sz="7200" dirty="0"/>
          </a:p>
        </p:txBody>
      </p:sp>
      <p:pic>
        <p:nvPicPr>
          <p:cNvPr id="5" name="Picture 4" descr="Запись сведений о встрече в бумажный планировщик">
            <a:extLst>
              <a:ext uri="{FF2B5EF4-FFF2-40B4-BE49-F238E27FC236}">
                <a16:creationId xmlns:a16="http://schemas.microsoft.com/office/drawing/2014/main" id="{D4342480-515D-4B2E-B2E6-9C28C6B5C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8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B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0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4A208-FEEA-4349-AE76-9469EF0F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07093-D078-4CBC-B2F3-34BBA080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3200" dirty="0"/>
              <a:t>Орудия труда из металла</a:t>
            </a:r>
          </a:p>
          <a:p>
            <a:r>
              <a:rPr lang="ru-RU" sz="3200" dirty="0"/>
              <a:t>Железо – основа всего</a:t>
            </a:r>
          </a:p>
          <a:p>
            <a:r>
              <a:rPr lang="ru-RU" sz="3200" dirty="0"/>
              <a:t>Значение железа в жизни человека</a:t>
            </a:r>
          </a:p>
          <a:p>
            <a:r>
              <a:rPr lang="ru-RU" sz="3200" dirty="0"/>
              <a:t>Первые городища </a:t>
            </a:r>
          </a:p>
          <a:p>
            <a:r>
              <a:rPr lang="ru-RU" sz="3200" dirty="0"/>
              <a:t>Верования древних людей</a:t>
            </a:r>
          </a:p>
        </p:txBody>
      </p:sp>
      <p:pic>
        <p:nvPicPr>
          <p:cNvPr id="5" name="Picture 4" descr="Белые камни, сложенные в пирамиду">
            <a:extLst>
              <a:ext uri="{FF2B5EF4-FFF2-40B4-BE49-F238E27FC236}">
                <a16:creationId xmlns:a16="http://schemas.microsoft.com/office/drawing/2014/main" id="{D99C938D-9CC6-474B-9C3B-DCED01E8E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9" r="16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7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6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DC7F8-1F57-42AF-BB7A-F1B7F053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1. Орудия труда из металла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BD9DEC-9A57-448F-8987-1E8A8886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Рабочие на металлургическом заводе с ковшом">
            <a:extLst>
              <a:ext uri="{FF2B5EF4-FFF2-40B4-BE49-F238E27FC236}">
                <a16:creationId xmlns:a16="http://schemas.microsoft.com/office/drawing/2014/main" id="{057514B9-48BA-4F49-9A80-DD3DA62CE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0" r="1482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074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BAD9-0DDB-442F-8325-127155A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2-е тыс. лет. до н.э.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41BF3-7492-4D37-84A2-8F021C1D0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На территорию Беларуси попали первые орудия труда из меди (шила, серпы, наконечники топоров, копья)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Орудия труда из меди и камня | Ярослав Миронов | Яндекс Дзен">
            <a:extLst>
              <a:ext uri="{FF2B5EF4-FFF2-40B4-BE49-F238E27FC236}">
                <a16:creationId xmlns:a16="http://schemas.microsoft.com/office/drawing/2014/main" id="{FA36DD4E-4494-4822-8291-929B50309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636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8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Загадка бронзового века. Откуда столько бронзы??! И почему не железо?! |  Огниво | Яндекс Дзен">
            <a:extLst>
              <a:ext uri="{FF2B5EF4-FFF2-40B4-BE49-F238E27FC236}">
                <a16:creationId xmlns:a16="http://schemas.microsoft.com/office/drawing/2014/main" id="{095B0CAC-16C9-4930-BB5B-74A3C689A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r="19274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2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46960-55DB-4C12-8B23-78C5A4DE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Бронза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96660-F5DF-41F4-97FE-F2924A31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Медь в соединении с оловом образовывали прочный сплав в виде бронзы.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5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7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2" name="Freeform: Shape 7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7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B82CA-778D-41F4-AB4B-30B811CD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Красносельские шахты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EBA2C-8697-4375-B13A-2C03AD1DC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медном и бронзовом веке на территории Беларуси активно развивалась добыча кремния </a:t>
            </a:r>
          </a:p>
        </p:txBody>
      </p:sp>
      <p:sp>
        <p:nvSpPr>
          <p:cNvPr id="3084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Видеофакт: История древних шахт Беларуси - Хартия&amp;#39;97 :: Новости Беларуси -  Белорусские новости - Новости Белоруссии - Республика Беларусь - Минск">
            <a:extLst>
              <a:ext uri="{FF2B5EF4-FFF2-40B4-BE49-F238E27FC236}">
                <a16:creationId xmlns:a16="http://schemas.microsoft.com/office/drawing/2014/main" id="{D8FF99FE-EC28-4BF3-8A00-BD94A65EA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1306107"/>
            <a:ext cx="6408836" cy="40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8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98B4F-51A3-45ED-85B7-E9FA51C1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Железо – основа всего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AB346A-F480-4652-9AA9-8F8D73FF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6" descr="Gold bars">
            <a:extLst>
              <a:ext uri="{FF2B5EF4-FFF2-40B4-BE49-F238E27FC236}">
                <a16:creationId xmlns:a16="http://schemas.microsoft.com/office/drawing/2014/main" id="{FB352A89-1E0F-4E2C-A482-10AAEBE3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9DB1-C5F5-4A1C-AF93-8503F6E1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Железный век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5411A6-315B-4A62-A8CC-7244E9127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Около 700 г. до н. э. и до эпохи Средних Веков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В чем преимущества железных орудий труда? Орудия труда железного века">
            <a:extLst>
              <a:ext uri="{FF2B5EF4-FFF2-40B4-BE49-F238E27FC236}">
                <a16:creationId xmlns:a16="http://schemas.microsoft.com/office/drawing/2014/main" id="{CB1B476B-FDBB-4C7A-8257-C3B0BF888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1086248"/>
            <a:ext cx="6408836" cy="45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232</Words>
  <Application>Microsoft Office PowerPoint</Application>
  <PresentationFormat>Широкоэкранный</PresentationFormat>
  <Paragraphs>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3. Начало использования металлов на белорусских землях</vt:lpstr>
      <vt:lpstr>Проверка домашнего задания</vt:lpstr>
      <vt:lpstr>План урока</vt:lpstr>
      <vt:lpstr>1. Орудия труда из металла</vt:lpstr>
      <vt:lpstr>2-е тыс. лет. до н.э. </vt:lpstr>
      <vt:lpstr>Бронза</vt:lpstr>
      <vt:lpstr>Красносельские шахты</vt:lpstr>
      <vt:lpstr>2. Железо – основа всего</vt:lpstr>
      <vt:lpstr>Железный век</vt:lpstr>
      <vt:lpstr>Печь-домница</vt:lpstr>
      <vt:lpstr>3. Значение железа в жизни человека</vt:lpstr>
      <vt:lpstr>Презентация PowerPoint</vt:lpstr>
      <vt:lpstr>4. Первые городища</vt:lpstr>
      <vt:lpstr>Городище</vt:lpstr>
      <vt:lpstr>Функции городища </vt:lpstr>
      <vt:lpstr>5. Верования древних людей</vt:lpstr>
      <vt:lpstr>Мифы </vt:lpstr>
      <vt:lpstr>Презентация PowerPoint</vt:lpstr>
      <vt:lpstr>Обряд погребения</vt:lpstr>
      <vt:lpstr>Древнеславянское захоронение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Начало использования металлов на белорусских землях</dc:title>
  <dc:creator>Роман Жигалов</dc:creator>
  <cp:lastModifiedBy>Роман Жигалов</cp:lastModifiedBy>
  <cp:revision>1</cp:revision>
  <dcterms:created xsi:type="dcterms:W3CDTF">2021-09-25T09:19:23Z</dcterms:created>
  <dcterms:modified xsi:type="dcterms:W3CDTF">2021-09-25T09:43:15Z</dcterms:modified>
</cp:coreProperties>
</file>