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3383ED-DEAC-4C13-90B4-35A82E0867A1}" v="4" dt="2021-12-11T14:38:31.146"/>
    <p1510:client id="{F089C2E1-7AA2-45E5-8866-F534FD248EEE}" v="2" dt="2021-12-11T14:22:49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Zhigalov" userId="1f97e9fdf7779aa5" providerId="LiveId" clId="{EC3383ED-DEAC-4C13-90B4-35A82E0867A1}"/>
    <pc:docChg chg="undo custSel addSld modSld">
      <pc:chgData name="Roman Zhigalov" userId="1f97e9fdf7779aa5" providerId="LiveId" clId="{EC3383ED-DEAC-4C13-90B4-35A82E0867A1}" dt="2021-12-11T14:41:56.902" v="859" actId="122"/>
      <pc:docMkLst>
        <pc:docMk/>
      </pc:docMkLst>
      <pc:sldChg chg="modSp new mod">
        <pc:chgData name="Roman Zhigalov" userId="1f97e9fdf7779aa5" providerId="LiveId" clId="{EC3383ED-DEAC-4C13-90B4-35A82E0867A1}" dt="2021-12-11T14:23:54.105" v="29" actId="122"/>
        <pc:sldMkLst>
          <pc:docMk/>
          <pc:sldMk cId="461700278" sldId="257"/>
        </pc:sldMkLst>
        <pc:spChg chg="mod">
          <ac:chgData name="Roman Zhigalov" userId="1f97e9fdf7779aa5" providerId="LiveId" clId="{EC3383ED-DEAC-4C13-90B4-35A82E0867A1}" dt="2021-12-11T14:23:54.105" v="29" actId="122"/>
          <ac:spMkLst>
            <pc:docMk/>
            <pc:sldMk cId="461700278" sldId="257"/>
            <ac:spMk id="2" creationId="{77EDCE64-E3EF-4299-837C-0C16ED73AB6A}"/>
          </ac:spMkLst>
        </pc:spChg>
      </pc:sldChg>
      <pc:sldChg chg="addSp delSp modSp new mod setBg">
        <pc:chgData name="Roman Zhigalov" userId="1f97e9fdf7779aa5" providerId="LiveId" clId="{EC3383ED-DEAC-4C13-90B4-35A82E0867A1}" dt="2021-12-11T14:24:47.370" v="126" actId="26606"/>
        <pc:sldMkLst>
          <pc:docMk/>
          <pc:sldMk cId="2632714969" sldId="258"/>
        </pc:sldMkLst>
        <pc:spChg chg="mod">
          <ac:chgData name="Roman Zhigalov" userId="1f97e9fdf7779aa5" providerId="LiveId" clId="{EC3383ED-DEAC-4C13-90B4-35A82E0867A1}" dt="2021-12-11T14:24:47.370" v="126" actId="26606"/>
          <ac:spMkLst>
            <pc:docMk/>
            <pc:sldMk cId="2632714969" sldId="258"/>
            <ac:spMk id="2" creationId="{1DCA8054-1699-41BD-83F0-FBB37E446304}"/>
          </ac:spMkLst>
        </pc:spChg>
        <pc:spChg chg="del mod">
          <ac:chgData name="Roman Zhigalov" userId="1f97e9fdf7779aa5" providerId="LiveId" clId="{EC3383ED-DEAC-4C13-90B4-35A82E0867A1}" dt="2021-12-11T14:24:47.370" v="126" actId="26606"/>
          <ac:spMkLst>
            <pc:docMk/>
            <pc:sldMk cId="2632714969" sldId="258"/>
            <ac:spMk id="3" creationId="{E8238755-7F33-4410-8CD6-84D876CF0B3A}"/>
          </ac:spMkLst>
        </pc:spChg>
        <pc:spChg chg="add">
          <ac:chgData name="Roman Zhigalov" userId="1f97e9fdf7779aa5" providerId="LiveId" clId="{EC3383ED-DEAC-4C13-90B4-35A82E0867A1}" dt="2021-12-11T14:24:47.370" v="126" actId="26606"/>
          <ac:spMkLst>
            <pc:docMk/>
            <pc:sldMk cId="2632714969" sldId="258"/>
            <ac:spMk id="9" creationId="{2E442304-DDBD-4F7B-8017-36BCC863FB40}"/>
          </ac:spMkLst>
        </pc:spChg>
        <pc:spChg chg="add">
          <ac:chgData name="Roman Zhigalov" userId="1f97e9fdf7779aa5" providerId="LiveId" clId="{EC3383ED-DEAC-4C13-90B4-35A82E0867A1}" dt="2021-12-11T14:24:47.370" v="126" actId="26606"/>
          <ac:spMkLst>
            <pc:docMk/>
            <pc:sldMk cId="2632714969" sldId="258"/>
            <ac:spMk id="11" creationId="{5E107275-3853-46FD-A241-DE4355A42675}"/>
          </ac:spMkLst>
        </pc:spChg>
        <pc:graphicFrameChg chg="add">
          <ac:chgData name="Roman Zhigalov" userId="1f97e9fdf7779aa5" providerId="LiveId" clId="{EC3383ED-DEAC-4C13-90B4-35A82E0867A1}" dt="2021-12-11T14:24:47.370" v="126" actId="26606"/>
          <ac:graphicFrameMkLst>
            <pc:docMk/>
            <pc:sldMk cId="2632714969" sldId="258"/>
            <ac:graphicFrameMk id="5" creationId="{7763B068-5610-4227-ADEF-08B0DB8AD5FB}"/>
          </ac:graphicFrameMkLst>
        </pc:graphicFrameChg>
      </pc:sldChg>
      <pc:sldChg chg="addSp modSp new mod setBg">
        <pc:chgData name="Roman Zhigalov" userId="1f97e9fdf7779aa5" providerId="LiveId" clId="{EC3383ED-DEAC-4C13-90B4-35A82E0867A1}" dt="2021-12-11T14:29:14.716" v="158" actId="26606"/>
        <pc:sldMkLst>
          <pc:docMk/>
          <pc:sldMk cId="3444092052" sldId="259"/>
        </pc:sldMkLst>
        <pc:spChg chg="mod">
          <ac:chgData name="Roman Zhigalov" userId="1f97e9fdf7779aa5" providerId="LiveId" clId="{EC3383ED-DEAC-4C13-90B4-35A82E0867A1}" dt="2021-12-11T14:29:14.716" v="158" actId="26606"/>
          <ac:spMkLst>
            <pc:docMk/>
            <pc:sldMk cId="3444092052" sldId="259"/>
            <ac:spMk id="2" creationId="{A497EF67-5177-4323-90E9-4167DC231307}"/>
          </ac:spMkLst>
        </pc:spChg>
        <pc:spChg chg="mod">
          <ac:chgData name="Roman Zhigalov" userId="1f97e9fdf7779aa5" providerId="LiveId" clId="{EC3383ED-DEAC-4C13-90B4-35A82E0867A1}" dt="2021-12-11T14:29:14.716" v="158" actId="26606"/>
          <ac:spMkLst>
            <pc:docMk/>
            <pc:sldMk cId="3444092052" sldId="259"/>
            <ac:spMk id="3" creationId="{B8A3252A-FF88-48E0-9ED2-E782DB907845}"/>
          </ac:spMkLst>
        </pc:spChg>
        <pc:spChg chg="add">
          <ac:chgData name="Roman Zhigalov" userId="1f97e9fdf7779aa5" providerId="LiveId" clId="{EC3383ED-DEAC-4C13-90B4-35A82E0867A1}" dt="2021-12-11T14:29:14.716" v="158" actId="26606"/>
          <ac:spMkLst>
            <pc:docMk/>
            <pc:sldMk cId="3444092052" sldId="259"/>
            <ac:spMk id="8" creationId="{943CAA20-3569-4189-9E48-239A229A86CA}"/>
          </ac:spMkLst>
        </pc:spChg>
        <pc:spChg chg="add">
          <ac:chgData name="Roman Zhigalov" userId="1f97e9fdf7779aa5" providerId="LiveId" clId="{EC3383ED-DEAC-4C13-90B4-35A82E0867A1}" dt="2021-12-11T14:29:14.716" v="158" actId="26606"/>
          <ac:spMkLst>
            <pc:docMk/>
            <pc:sldMk cId="3444092052" sldId="259"/>
            <ac:spMk id="10" creationId="{DA542B6D-E775-4832-91DC-2D20F857813A}"/>
          </ac:spMkLst>
        </pc:spChg>
      </pc:sldChg>
      <pc:sldChg chg="addSp modSp new mod setBg">
        <pc:chgData name="Roman Zhigalov" userId="1f97e9fdf7779aa5" providerId="LiveId" clId="{EC3383ED-DEAC-4C13-90B4-35A82E0867A1}" dt="2021-12-11T14:30:43.804" v="345" actId="26606"/>
        <pc:sldMkLst>
          <pc:docMk/>
          <pc:sldMk cId="3226555395" sldId="260"/>
        </pc:sldMkLst>
        <pc:spChg chg="mod">
          <ac:chgData name="Roman Zhigalov" userId="1f97e9fdf7779aa5" providerId="LiveId" clId="{EC3383ED-DEAC-4C13-90B4-35A82E0867A1}" dt="2021-12-11T14:30:43.804" v="345" actId="26606"/>
          <ac:spMkLst>
            <pc:docMk/>
            <pc:sldMk cId="3226555395" sldId="260"/>
            <ac:spMk id="2" creationId="{573AE0DA-8D03-4718-8C69-B5DC19E0FBBF}"/>
          </ac:spMkLst>
        </pc:spChg>
        <pc:spChg chg="mod">
          <ac:chgData name="Roman Zhigalov" userId="1f97e9fdf7779aa5" providerId="LiveId" clId="{EC3383ED-DEAC-4C13-90B4-35A82E0867A1}" dt="2021-12-11T14:30:43.804" v="345" actId="26606"/>
          <ac:spMkLst>
            <pc:docMk/>
            <pc:sldMk cId="3226555395" sldId="260"/>
            <ac:spMk id="3" creationId="{5BC037E6-8E63-4490-9110-C763B81ABF81}"/>
          </ac:spMkLst>
        </pc:spChg>
        <pc:spChg chg="add">
          <ac:chgData name="Roman Zhigalov" userId="1f97e9fdf7779aa5" providerId="LiveId" clId="{EC3383ED-DEAC-4C13-90B4-35A82E0867A1}" dt="2021-12-11T14:30:43.804" v="345" actId="26606"/>
          <ac:spMkLst>
            <pc:docMk/>
            <pc:sldMk cId="3226555395" sldId="260"/>
            <ac:spMk id="8" creationId="{777A147A-9ED8-46B4-8660-1B3C2AA880B5}"/>
          </ac:spMkLst>
        </pc:spChg>
        <pc:spChg chg="add">
          <ac:chgData name="Roman Zhigalov" userId="1f97e9fdf7779aa5" providerId="LiveId" clId="{EC3383ED-DEAC-4C13-90B4-35A82E0867A1}" dt="2021-12-11T14:30:43.804" v="345" actId="26606"/>
          <ac:spMkLst>
            <pc:docMk/>
            <pc:sldMk cId="3226555395" sldId="260"/>
            <ac:spMk id="10" creationId="{5D6C15A0-C087-4593-8414-2B4EC1CDC3DE}"/>
          </ac:spMkLst>
        </pc:spChg>
      </pc:sldChg>
      <pc:sldChg chg="addSp delSp modSp new mod setBg">
        <pc:chgData name="Roman Zhigalov" userId="1f97e9fdf7779aa5" providerId="LiveId" clId="{EC3383ED-DEAC-4C13-90B4-35A82E0867A1}" dt="2021-12-11T14:34:04.763" v="357" actId="27614"/>
        <pc:sldMkLst>
          <pc:docMk/>
          <pc:sldMk cId="1360581730" sldId="261"/>
        </pc:sldMkLst>
        <pc:spChg chg="add del">
          <ac:chgData name="Roman Zhigalov" userId="1f97e9fdf7779aa5" providerId="LiveId" clId="{EC3383ED-DEAC-4C13-90B4-35A82E0867A1}" dt="2021-12-11T14:33:55.348" v="354" actId="26606"/>
          <ac:spMkLst>
            <pc:docMk/>
            <pc:sldMk cId="1360581730" sldId="261"/>
            <ac:spMk id="2" creationId="{A80BC528-417C-4C70-A12F-C8E75BD5360D}"/>
          </ac:spMkLst>
        </pc:spChg>
        <pc:spChg chg="del">
          <ac:chgData name="Roman Zhigalov" userId="1f97e9fdf7779aa5" providerId="LiveId" clId="{EC3383ED-DEAC-4C13-90B4-35A82E0867A1}" dt="2021-12-11T14:33:48.935" v="347" actId="22"/>
          <ac:spMkLst>
            <pc:docMk/>
            <pc:sldMk cId="1360581730" sldId="261"/>
            <ac:spMk id="3" creationId="{0E2F49D9-5570-4622-ABD5-5C061DBE5483}"/>
          </ac:spMkLst>
        </pc:spChg>
        <pc:spChg chg="add del">
          <ac:chgData name="Roman Zhigalov" userId="1f97e9fdf7779aa5" providerId="LiveId" clId="{EC3383ED-DEAC-4C13-90B4-35A82E0867A1}" dt="2021-12-11T14:33:50.957" v="349" actId="26606"/>
          <ac:spMkLst>
            <pc:docMk/>
            <pc:sldMk cId="1360581730" sldId="261"/>
            <ac:spMk id="10" creationId="{AB8C311F-7253-4AED-9701-7FC0708C41C7}"/>
          </ac:spMkLst>
        </pc:spChg>
        <pc:spChg chg="add del">
          <ac:chgData name="Roman Zhigalov" userId="1f97e9fdf7779aa5" providerId="LiveId" clId="{EC3383ED-DEAC-4C13-90B4-35A82E0867A1}" dt="2021-12-11T14:33:50.957" v="349" actId="26606"/>
          <ac:spMkLst>
            <pc:docMk/>
            <pc:sldMk cId="1360581730" sldId="261"/>
            <ac:spMk id="12" creationId="{E2384209-CB15-4CDF-9D31-C44FD9A3F20D}"/>
          </ac:spMkLst>
        </pc:spChg>
        <pc:spChg chg="add del">
          <ac:chgData name="Roman Zhigalov" userId="1f97e9fdf7779aa5" providerId="LiveId" clId="{EC3383ED-DEAC-4C13-90B4-35A82E0867A1}" dt="2021-12-11T14:33:50.957" v="349" actId="26606"/>
          <ac:spMkLst>
            <pc:docMk/>
            <pc:sldMk cId="1360581730" sldId="261"/>
            <ac:spMk id="14" creationId="{2633B3B5-CC90-43F0-8714-D31D1F3F0209}"/>
          </ac:spMkLst>
        </pc:spChg>
        <pc:spChg chg="add del">
          <ac:chgData name="Roman Zhigalov" userId="1f97e9fdf7779aa5" providerId="LiveId" clId="{EC3383ED-DEAC-4C13-90B4-35A82E0867A1}" dt="2021-12-11T14:33:50.957" v="349" actId="26606"/>
          <ac:spMkLst>
            <pc:docMk/>
            <pc:sldMk cId="1360581730" sldId="261"/>
            <ac:spMk id="16" creationId="{A8D57A06-A426-446D-B02C-A2DC6B62E45E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18" creationId="{9A97C86A-04D6-40F7-AE84-31AB43E6A846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19" creationId="{F3060C83-F051-4F0E-ABAD-AA0DFC48B218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20" creationId="{FF9F2414-84E8-453E-B1F3-389FDE8192D9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21" creationId="{83C98ABE-055B-441F-B07E-44F97F083C39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22" creationId="{3ECA69A1-7536-43AC-85EF-C7106179F5ED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23" creationId="{29FDB030-9B49-4CED-8CCD-4D99382388AC}"/>
          </ac:spMkLst>
        </pc:spChg>
        <pc:spChg chg="add del">
          <ac:chgData name="Roman Zhigalov" userId="1f97e9fdf7779aa5" providerId="LiveId" clId="{EC3383ED-DEAC-4C13-90B4-35A82E0867A1}" dt="2021-12-11T14:33:52.996" v="351" actId="26606"/>
          <ac:spMkLst>
            <pc:docMk/>
            <pc:sldMk cId="1360581730" sldId="261"/>
            <ac:spMk id="24" creationId="{3783CA14-24A1-485C-8B30-D6A5D87987AD}"/>
          </ac:spMkLst>
        </pc:spChg>
        <pc:spChg chg="add del">
          <ac:chgData name="Roman Zhigalov" userId="1f97e9fdf7779aa5" providerId="LiveId" clId="{EC3383ED-DEAC-4C13-90B4-35A82E0867A1}" dt="2021-12-11T14:33:55.334" v="353" actId="26606"/>
          <ac:spMkLst>
            <pc:docMk/>
            <pc:sldMk cId="1360581730" sldId="261"/>
            <ac:spMk id="26" creationId="{AB8C311F-7253-4AED-9701-7FC0708C41C7}"/>
          </ac:spMkLst>
        </pc:spChg>
        <pc:spChg chg="add del">
          <ac:chgData name="Roman Zhigalov" userId="1f97e9fdf7779aa5" providerId="LiveId" clId="{EC3383ED-DEAC-4C13-90B4-35A82E0867A1}" dt="2021-12-11T14:33:55.334" v="353" actId="26606"/>
          <ac:spMkLst>
            <pc:docMk/>
            <pc:sldMk cId="1360581730" sldId="261"/>
            <ac:spMk id="27" creationId="{E2384209-CB15-4CDF-9D31-C44FD9A3F20D}"/>
          </ac:spMkLst>
        </pc:spChg>
        <pc:spChg chg="add del">
          <ac:chgData name="Roman Zhigalov" userId="1f97e9fdf7779aa5" providerId="LiveId" clId="{EC3383ED-DEAC-4C13-90B4-35A82E0867A1}" dt="2021-12-11T14:33:55.334" v="353" actId="26606"/>
          <ac:spMkLst>
            <pc:docMk/>
            <pc:sldMk cId="1360581730" sldId="261"/>
            <ac:spMk id="28" creationId="{2633B3B5-CC90-43F0-8714-D31D1F3F0209}"/>
          </ac:spMkLst>
        </pc:spChg>
        <pc:spChg chg="add del">
          <ac:chgData name="Roman Zhigalov" userId="1f97e9fdf7779aa5" providerId="LiveId" clId="{EC3383ED-DEAC-4C13-90B4-35A82E0867A1}" dt="2021-12-11T14:33:55.334" v="353" actId="26606"/>
          <ac:spMkLst>
            <pc:docMk/>
            <pc:sldMk cId="1360581730" sldId="261"/>
            <ac:spMk id="29" creationId="{A8D57A06-A426-446D-B02C-A2DC6B62E45E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1" creationId="{F3060C83-F051-4F0E-ABAD-AA0DFC48B218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2" creationId="{83C98ABE-055B-441F-B07E-44F97F083C39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3" creationId="{29FDB030-9B49-4CED-8CCD-4D99382388AC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4" creationId="{3783CA14-24A1-485C-8B30-D6A5D87987AD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5" creationId="{9A97C86A-04D6-40F7-AE84-31AB43E6A846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6" creationId="{FF9F2414-84E8-453E-B1F3-389FDE8192D9}"/>
          </ac:spMkLst>
        </pc:spChg>
        <pc:spChg chg="add del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37" creationId="{3ECA69A1-7536-43AC-85EF-C7106179F5ED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42" creationId="{F3060C83-F051-4F0E-ABAD-AA0DFC48B218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44" creationId="{83C98ABE-055B-441F-B07E-44F97F083C39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46" creationId="{29FDB030-9B49-4CED-8CCD-4D99382388AC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48" creationId="{3783CA14-24A1-485C-8B30-D6A5D87987AD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50" creationId="{9A97C86A-04D6-40F7-AE84-31AB43E6A846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52" creationId="{FF9F2414-84E8-453E-B1F3-389FDE8192D9}"/>
          </ac:spMkLst>
        </pc:spChg>
        <pc:spChg chg="add">
          <ac:chgData name="Roman Zhigalov" userId="1f97e9fdf7779aa5" providerId="LiveId" clId="{EC3383ED-DEAC-4C13-90B4-35A82E0867A1}" dt="2021-12-11T14:34:03.212" v="356" actId="26606"/>
          <ac:spMkLst>
            <pc:docMk/>
            <pc:sldMk cId="1360581730" sldId="261"/>
            <ac:spMk id="54" creationId="{3ECA69A1-7536-43AC-85EF-C7106179F5ED}"/>
          </ac:spMkLst>
        </pc:spChg>
        <pc:picChg chg="add mod ord">
          <ac:chgData name="Roman Zhigalov" userId="1f97e9fdf7779aa5" providerId="LiveId" clId="{EC3383ED-DEAC-4C13-90B4-35A82E0867A1}" dt="2021-12-11T14:34:04.763" v="357" actId="27614"/>
          <ac:picMkLst>
            <pc:docMk/>
            <pc:sldMk cId="1360581730" sldId="261"/>
            <ac:picMk id="5" creationId="{B79109A2-3240-49BC-8D6D-25D1A42E5068}"/>
          </ac:picMkLst>
        </pc:picChg>
      </pc:sldChg>
      <pc:sldChg chg="addSp delSp modSp new mod setBg">
        <pc:chgData name="Roman Zhigalov" userId="1f97e9fdf7779aa5" providerId="LiveId" clId="{EC3383ED-DEAC-4C13-90B4-35A82E0867A1}" dt="2021-12-11T14:34:24.585" v="360" actId="26606"/>
        <pc:sldMkLst>
          <pc:docMk/>
          <pc:sldMk cId="1730096543" sldId="262"/>
        </pc:sldMkLst>
        <pc:spChg chg="del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2" creationId="{165FCEEB-738B-44EC-8109-7354E717F396}"/>
          </ac:spMkLst>
        </pc:spChg>
        <pc:spChg chg="del">
          <ac:chgData name="Roman Zhigalov" userId="1f97e9fdf7779aa5" providerId="LiveId" clId="{EC3383ED-DEAC-4C13-90B4-35A82E0867A1}" dt="2021-12-11T14:34:23.069" v="359" actId="22"/>
          <ac:spMkLst>
            <pc:docMk/>
            <pc:sldMk cId="1730096543" sldId="262"/>
            <ac:spMk id="3" creationId="{8732BBE6-9D8B-4371-BFB1-D42B28FE4F63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10" creationId="{F3060C83-F051-4F0E-ABAD-AA0DFC48B218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12" creationId="{83C98ABE-055B-441F-B07E-44F97F083C39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14" creationId="{29FDB030-9B49-4CED-8CCD-4D99382388AC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16" creationId="{3783CA14-24A1-485C-8B30-D6A5D87987AD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18" creationId="{9A97C86A-04D6-40F7-AE84-31AB43E6A846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20" creationId="{FF9F2414-84E8-453E-B1F3-389FDE8192D9}"/>
          </ac:spMkLst>
        </pc:spChg>
        <pc:spChg chg="add">
          <ac:chgData name="Roman Zhigalov" userId="1f97e9fdf7779aa5" providerId="LiveId" clId="{EC3383ED-DEAC-4C13-90B4-35A82E0867A1}" dt="2021-12-11T14:34:24.585" v="360" actId="26606"/>
          <ac:spMkLst>
            <pc:docMk/>
            <pc:sldMk cId="1730096543" sldId="262"/>
            <ac:spMk id="22" creationId="{3ECA69A1-7536-43AC-85EF-C7106179F5ED}"/>
          </ac:spMkLst>
        </pc:spChg>
        <pc:picChg chg="add mod ord">
          <ac:chgData name="Roman Zhigalov" userId="1f97e9fdf7779aa5" providerId="LiveId" clId="{EC3383ED-DEAC-4C13-90B4-35A82E0867A1}" dt="2021-12-11T14:34:24.585" v="360" actId="26606"/>
          <ac:picMkLst>
            <pc:docMk/>
            <pc:sldMk cId="1730096543" sldId="262"/>
            <ac:picMk id="5" creationId="{19FD0848-F82B-4B0D-BA1A-97CA7A162300}"/>
          </ac:picMkLst>
        </pc:picChg>
      </pc:sldChg>
      <pc:sldChg chg="addSp modSp new mod setBg">
        <pc:chgData name="Roman Zhigalov" userId="1f97e9fdf7779aa5" providerId="LiveId" clId="{EC3383ED-DEAC-4C13-90B4-35A82E0867A1}" dt="2021-12-11T14:34:38.167" v="382" actId="26606"/>
        <pc:sldMkLst>
          <pc:docMk/>
          <pc:sldMk cId="694560197" sldId="263"/>
        </pc:sldMkLst>
        <pc:spChg chg="mod">
          <ac:chgData name="Roman Zhigalov" userId="1f97e9fdf7779aa5" providerId="LiveId" clId="{EC3383ED-DEAC-4C13-90B4-35A82E0867A1}" dt="2021-12-11T14:34:38.167" v="382" actId="26606"/>
          <ac:spMkLst>
            <pc:docMk/>
            <pc:sldMk cId="694560197" sldId="263"/>
            <ac:spMk id="2" creationId="{105A30E8-42CD-47D1-B115-DFE2EB42426A}"/>
          </ac:spMkLst>
        </pc:spChg>
        <pc:spChg chg="mod">
          <ac:chgData name="Roman Zhigalov" userId="1f97e9fdf7779aa5" providerId="LiveId" clId="{EC3383ED-DEAC-4C13-90B4-35A82E0867A1}" dt="2021-12-11T14:34:38.167" v="382" actId="26606"/>
          <ac:spMkLst>
            <pc:docMk/>
            <pc:sldMk cId="694560197" sldId="263"/>
            <ac:spMk id="3" creationId="{17F1E1C1-9DCE-43CD-874A-7A7598EFC81D}"/>
          </ac:spMkLst>
        </pc:spChg>
        <pc:spChg chg="add">
          <ac:chgData name="Roman Zhigalov" userId="1f97e9fdf7779aa5" providerId="LiveId" clId="{EC3383ED-DEAC-4C13-90B4-35A82E0867A1}" dt="2021-12-11T14:34:38.167" v="382" actId="26606"/>
          <ac:spMkLst>
            <pc:docMk/>
            <pc:sldMk cId="694560197" sldId="263"/>
            <ac:spMk id="8" creationId="{943CAA20-3569-4189-9E48-239A229A86CA}"/>
          </ac:spMkLst>
        </pc:spChg>
        <pc:spChg chg="add">
          <ac:chgData name="Roman Zhigalov" userId="1f97e9fdf7779aa5" providerId="LiveId" clId="{EC3383ED-DEAC-4C13-90B4-35A82E0867A1}" dt="2021-12-11T14:34:38.167" v="382" actId="26606"/>
          <ac:spMkLst>
            <pc:docMk/>
            <pc:sldMk cId="694560197" sldId="263"/>
            <ac:spMk id="10" creationId="{DA542B6D-E775-4832-91DC-2D20F857813A}"/>
          </ac:spMkLst>
        </pc:spChg>
      </pc:sldChg>
      <pc:sldChg chg="addSp delSp modSp new mod setBg">
        <pc:chgData name="Roman Zhigalov" userId="1f97e9fdf7779aa5" providerId="LiveId" clId="{EC3383ED-DEAC-4C13-90B4-35A82E0867A1}" dt="2021-12-11T14:35:39.068" v="489" actId="26606"/>
        <pc:sldMkLst>
          <pc:docMk/>
          <pc:sldMk cId="4231440087" sldId="264"/>
        </pc:sldMkLst>
        <pc:spChg chg="mod">
          <ac:chgData name="Roman Zhigalov" userId="1f97e9fdf7779aa5" providerId="LiveId" clId="{EC3383ED-DEAC-4C13-90B4-35A82E0867A1}" dt="2021-12-11T14:35:39.068" v="489" actId="26606"/>
          <ac:spMkLst>
            <pc:docMk/>
            <pc:sldMk cId="4231440087" sldId="264"/>
            <ac:spMk id="2" creationId="{1493C5BB-7C6E-42CB-AB50-C80BC81F099B}"/>
          </ac:spMkLst>
        </pc:spChg>
        <pc:spChg chg="del">
          <ac:chgData name="Roman Zhigalov" userId="1f97e9fdf7779aa5" providerId="LiveId" clId="{EC3383ED-DEAC-4C13-90B4-35A82E0867A1}" dt="2021-12-11T14:35:12.232" v="384"/>
          <ac:spMkLst>
            <pc:docMk/>
            <pc:sldMk cId="4231440087" sldId="264"/>
            <ac:spMk id="3" creationId="{53CFEF22-0789-48F0-A35A-8F0F8627E8F0}"/>
          </ac:spMkLst>
        </pc:spChg>
        <pc:spChg chg="mod">
          <ac:chgData name="Roman Zhigalov" userId="1f97e9fdf7779aa5" providerId="LiveId" clId="{EC3383ED-DEAC-4C13-90B4-35A82E0867A1}" dt="2021-12-11T14:35:39.068" v="489" actId="26606"/>
          <ac:spMkLst>
            <pc:docMk/>
            <pc:sldMk cId="4231440087" sldId="264"/>
            <ac:spMk id="4" creationId="{5BA09F9E-976E-48C1-B51F-ADC3E1424E0F}"/>
          </ac:spMkLst>
        </pc:spChg>
        <pc:spChg chg="add">
          <ac:chgData name="Roman Zhigalov" userId="1f97e9fdf7779aa5" providerId="LiveId" clId="{EC3383ED-DEAC-4C13-90B4-35A82E0867A1}" dt="2021-12-11T14:35:39.068" v="489" actId="26606"/>
          <ac:spMkLst>
            <pc:docMk/>
            <pc:sldMk cId="4231440087" sldId="264"/>
            <ac:spMk id="71" creationId="{665DBBEF-238B-476B-96AB-8AAC3224ECEA}"/>
          </ac:spMkLst>
        </pc:spChg>
        <pc:spChg chg="add">
          <ac:chgData name="Roman Zhigalov" userId="1f97e9fdf7779aa5" providerId="LiveId" clId="{EC3383ED-DEAC-4C13-90B4-35A82E0867A1}" dt="2021-12-11T14:35:39.068" v="489" actId="26606"/>
          <ac:spMkLst>
            <pc:docMk/>
            <pc:sldMk cId="4231440087" sldId="264"/>
            <ac:spMk id="73" creationId="{3FCFB1DE-0B7E-48CC-BA90-B2AB0889F9D6}"/>
          </ac:spMkLst>
        </pc:spChg>
        <pc:picChg chg="add mod">
          <ac:chgData name="Roman Zhigalov" userId="1f97e9fdf7779aa5" providerId="LiveId" clId="{EC3383ED-DEAC-4C13-90B4-35A82E0867A1}" dt="2021-12-11T14:35:39.068" v="489" actId="26606"/>
          <ac:picMkLst>
            <pc:docMk/>
            <pc:sldMk cId="4231440087" sldId="264"/>
            <ac:picMk id="1026" creationId="{BA5BFF15-D3F7-4701-A965-F85A62AB233F}"/>
          </ac:picMkLst>
        </pc:picChg>
      </pc:sldChg>
      <pc:sldChg chg="addSp modSp new mod setBg">
        <pc:chgData name="Roman Zhigalov" userId="1f97e9fdf7779aa5" providerId="LiveId" clId="{EC3383ED-DEAC-4C13-90B4-35A82E0867A1}" dt="2021-12-11T14:36:56.322" v="509" actId="26606"/>
        <pc:sldMkLst>
          <pc:docMk/>
          <pc:sldMk cId="3545617285" sldId="265"/>
        </pc:sldMkLst>
        <pc:spChg chg="mod">
          <ac:chgData name="Roman Zhigalov" userId="1f97e9fdf7779aa5" providerId="LiveId" clId="{EC3383ED-DEAC-4C13-90B4-35A82E0867A1}" dt="2021-12-11T14:36:56.322" v="509" actId="26606"/>
          <ac:spMkLst>
            <pc:docMk/>
            <pc:sldMk cId="3545617285" sldId="265"/>
            <ac:spMk id="2" creationId="{EF634758-5E9E-4D80-A53E-7AA6B3748E99}"/>
          </ac:spMkLst>
        </pc:spChg>
        <pc:spChg chg="mod">
          <ac:chgData name="Roman Zhigalov" userId="1f97e9fdf7779aa5" providerId="LiveId" clId="{EC3383ED-DEAC-4C13-90B4-35A82E0867A1}" dt="2021-12-11T14:36:56.322" v="509" actId="26606"/>
          <ac:spMkLst>
            <pc:docMk/>
            <pc:sldMk cId="3545617285" sldId="265"/>
            <ac:spMk id="3" creationId="{D012C096-48CF-4746-8976-14023A84AB52}"/>
          </ac:spMkLst>
        </pc:spChg>
        <pc:spChg chg="add">
          <ac:chgData name="Roman Zhigalov" userId="1f97e9fdf7779aa5" providerId="LiveId" clId="{EC3383ED-DEAC-4C13-90B4-35A82E0867A1}" dt="2021-12-11T14:36:56.322" v="509" actId="26606"/>
          <ac:spMkLst>
            <pc:docMk/>
            <pc:sldMk cId="3545617285" sldId="265"/>
            <ac:spMk id="8" creationId="{943CAA20-3569-4189-9E48-239A229A86CA}"/>
          </ac:spMkLst>
        </pc:spChg>
        <pc:spChg chg="add">
          <ac:chgData name="Roman Zhigalov" userId="1f97e9fdf7779aa5" providerId="LiveId" clId="{EC3383ED-DEAC-4C13-90B4-35A82E0867A1}" dt="2021-12-11T14:36:56.322" v="509" actId="26606"/>
          <ac:spMkLst>
            <pc:docMk/>
            <pc:sldMk cId="3545617285" sldId="265"/>
            <ac:spMk id="10" creationId="{DA542B6D-E775-4832-91DC-2D20F857813A}"/>
          </ac:spMkLst>
        </pc:spChg>
      </pc:sldChg>
      <pc:sldChg chg="addSp delSp modSp new mod setBg">
        <pc:chgData name="Roman Zhigalov" userId="1f97e9fdf7779aa5" providerId="LiveId" clId="{EC3383ED-DEAC-4C13-90B4-35A82E0867A1}" dt="2021-12-11T14:38:31.145" v="632" actId="962"/>
        <pc:sldMkLst>
          <pc:docMk/>
          <pc:sldMk cId="3906758130" sldId="266"/>
        </pc:sldMkLst>
        <pc:spChg chg="mod">
          <ac:chgData name="Roman Zhigalov" userId="1f97e9fdf7779aa5" providerId="LiveId" clId="{EC3383ED-DEAC-4C13-90B4-35A82E0867A1}" dt="2021-12-11T14:38:29.499" v="630" actId="26606"/>
          <ac:spMkLst>
            <pc:docMk/>
            <pc:sldMk cId="3906758130" sldId="266"/>
            <ac:spMk id="2" creationId="{387FAD29-DC47-41AD-9D56-A59D7E1A9AAB}"/>
          </ac:spMkLst>
        </pc:spChg>
        <pc:spChg chg="del">
          <ac:chgData name="Roman Zhigalov" userId="1f97e9fdf7779aa5" providerId="LiveId" clId="{EC3383ED-DEAC-4C13-90B4-35A82E0867A1}" dt="2021-12-11T14:38:27.074" v="629"/>
          <ac:spMkLst>
            <pc:docMk/>
            <pc:sldMk cId="3906758130" sldId="266"/>
            <ac:spMk id="3" creationId="{B66BAEB5-C63B-49AE-8CA0-52375385F922}"/>
          </ac:spMkLst>
        </pc:spChg>
        <pc:spChg chg="mod">
          <ac:chgData name="Roman Zhigalov" userId="1f97e9fdf7779aa5" providerId="LiveId" clId="{EC3383ED-DEAC-4C13-90B4-35A82E0867A1}" dt="2021-12-11T14:38:29.499" v="630" actId="26606"/>
          <ac:spMkLst>
            <pc:docMk/>
            <pc:sldMk cId="3906758130" sldId="266"/>
            <ac:spMk id="4" creationId="{E68EDDC8-3944-49F1-9818-D1D6B59D5A2D}"/>
          </ac:spMkLst>
        </pc:spChg>
        <pc:spChg chg="add">
          <ac:chgData name="Roman Zhigalov" userId="1f97e9fdf7779aa5" providerId="LiveId" clId="{EC3383ED-DEAC-4C13-90B4-35A82E0867A1}" dt="2021-12-11T14:38:29.499" v="630" actId="26606"/>
          <ac:spMkLst>
            <pc:docMk/>
            <pc:sldMk cId="3906758130" sldId="266"/>
            <ac:spMk id="71" creationId="{665DBBEF-238B-476B-96AB-8AAC3224ECEA}"/>
          </ac:spMkLst>
        </pc:spChg>
        <pc:spChg chg="add">
          <ac:chgData name="Roman Zhigalov" userId="1f97e9fdf7779aa5" providerId="LiveId" clId="{EC3383ED-DEAC-4C13-90B4-35A82E0867A1}" dt="2021-12-11T14:38:29.499" v="630" actId="26606"/>
          <ac:spMkLst>
            <pc:docMk/>
            <pc:sldMk cId="3906758130" sldId="266"/>
            <ac:spMk id="73" creationId="{3FCFB1DE-0B7E-48CC-BA90-B2AB0889F9D6}"/>
          </ac:spMkLst>
        </pc:spChg>
        <pc:picChg chg="add mod">
          <ac:chgData name="Roman Zhigalov" userId="1f97e9fdf7779aa5" providerId="LiveId" clId="{EC3383ED-DEAC-4C13-90B4-35A82E0867A1}" dt="2021-12-11T14:38:31.145" v="632" actId="962"/>
          <ac:picMkLst>
            <pc:docMk/>
            <pc:sldMk cId="3906758130" sldId="266"/>
            <ac:picMk id="2050" creationId="{3F32DEE5-C7AE-4542-B5D4-866E125F8DB1}"/>
          </ac:picMkLst>
        </pc:picChg>
      </pc:sldChg>
      <pc:sldChg chg="addSp delSp modSp new mod setBg">
        <pc:chgData name="Roman Zhigalov" userId="1f97e9fdf7779aa5" providerId="LiveId" clId="{EC3383ED-DEAC-4C13-90B4-35A82E0867A1}" dt="2021-12-11T14:39:26.382" v="638" actId="27614"/>
        <pc:sldMkLst>
          <pc:docMk/>
          <pc:sldMk cId="1109586594" sldId="267"/>
        </pc:sldMkLst>
        <pc:spChg chg="del mod">
          <ac:chgData name="Roman Zhigalov" userId="1f97e9fdf7779aa5" providerId="LiveId" clId="{EC3383ED-DEAC-4C13-90B4-35A82E0867A1}" dt="2021-12-11T14:39:23.092" v="637" actId="26606"/>
          <ac:spMkLst>
            <pc:docMk/>
            <pc:sldMk cId="1109586594" sldId="267"/>
            <ac:spMk id="2" creationId="{B48837F1-2B24-4235-905F-1B83935D2419}"/>
          </ac:spMkLst>
        </pc:spChg>
        <pc:spChg chg="del">
          <ac:chgData name="Roman Zhigalov" userId="1f97e9fdf7779aa5" providerId="LiveId" clId="{EC3383ED-DEAC-4C13-90B4-35A82E0867A1}" dt="2021-12-11T14:39:18.986" v="634" actId="22"/>
          <ac:spMkLst>
            <pc:docMk/>
            <pc:sldMk cId="1109586594" sldId="267"/>
            <ac:spMk id="3" creationId="{0732C07E-908D-42F4-8225-30F914953F5E}"/>
          </ac:spMkLst>
        </pc:spChg>
        <pc:spChg chg="add del">
          <ac:chgData name="Roman Zhigalov" userId="1f97e9fdf7779aa5" providerId="LiveId" clId="{EC3383ED-DEAC-4C13-90B4-35A82E0867A1}" dt="2021-12-11T14:39:23.091" v="636" actId="26606"/>
          <ac:spMkLst>
            <pc:docMk/>
            <pc:sldMk cId="1109586594" sldId="267"/>
            <ac:spMk id="9" creationId="{E8FEA913-5067-434A-9BA5-2776F6DD529E}"/>
          </ac:spMkLst>
        </pc:spChg>
        <pc:spChg chg="add del">
          <ac:chgData name="Roman Zhigalov" userId="1f97e9fdf7779aa5" providerId="LiveId" clId="{EC3383ED-DEAC-4C13-90B4-35A82E0867A1}" dt="2021-12-11T14:39:23.091" v="636" actId="26606"/>
          <ac:spMkLst>
            <pc:docMk/>
            <pc:sldMk cId="1109586594" sldId="267"/>
            <ac:spMk id="12" creationId="{2B97F24A-32CE-4C1C-A50D-3016B394DCFB}"/>
          </ac:spMkLst>
        </pc:spChg>
        <pc:spChg chg="add del">
          <ac:chgData name="Roman Zhigalov" userId="1f97e9fdf7779aa5" providerId="LiveId" clId="{EC3383ED-DEAC-4C13-90B4-35A82E0867A1}" dt="2021-12-11T14:39:23.091" v="636" actId="26606"/>
          <ac:spMkLst>
            <pc:docMk/>
            <pc:sldMk cId="1109586594" sldId="267"/>
            <ac:spMk id="14" creationId="{CD8B4F24-440B-49E9-B85D-733523DC064B}"/>
          </ac:spMkLst>
        </pc:spChg>
        <pc:picChg chg="add mod ord">
          <ac:chgData name="Roman Zhigalov" userId="1f97e9fdf7779aa5" providerId="LiveId" clId="{EC3383ED-DEAC-4C13-90B4-35A82E0867A1}" dt="2021-12-11T14:39:26.382" v="638" actId="27614"/>
          <ac:picMkLst>
            <pc:docMk/>
            <pc:sldMk cId="1109586594" sldId="267"/>
            <ac:picMk id="5" creationId="{BF386780-3E63-48D9-9078-ED70DDEDF6FD}"/>
          </ac:picMkLst>
        </pc:picChg>
      </pc:sldChg>
      <pc:sldChg chg="addSp modSp new mod setBg">
        <pc:chgData name="Roman Zhigalov" userId="1f97e9fdf7779aa5" providerId="LiveId" clId="{EC3383ED-DEAC-4C13-90B4-35A82E0867A1}" dt="2021-12-11T14:40:38.492" v="647" actId="26606"/>
        <pc:sldMkLst>
          <pc:docMk/>
          <pc:sldMk cId="3074847229" sldId="268"/>
        </pc:sldMkLst>
        <pc:spChg chg="mod">
          <ac:chgData name="Roman Zhigalov" userId="1f97e9fdf7779aa5" providerId="LiveId" clId="{EC3383ED-DEAC-4C13-90B4-35A82E0867A1}" dt="2021-12-11T14:40:38.492" v="647" actId="26606"/>
          <ac:spMkLst>
            <pc:docMk/>
            <pc:sldMk cId="3074847229" sldId="268"/>
            <ac:spMk id="2" creationId="{65403666-DF6B-4B2B-ADAF-032EA211BB2D}"/>
          </ac:spMkLst>
        </pc:spChg>
        <pc:spChg chg="mod">
          <ac:chgData name="Roman Zhigalov" userId="1f97e9fdf7779aa5" providerId="LiveId" clId="{EC3383ED-DEAC-4C13-90B4-35A82E0867A1}" dt="2021-12-11T14:40:38.492" v="647" actId="26606"/>
          <ac:spMkLst>
            <pc:docMk/>
            <pc:sldMk cId="3074847229" sldId="268"/>
            <ac:spMk id="3" creationId="{01305274-FC1E-4942-B0DF-DEF5884B5AEA}"/>
          </ac:spMkLst>
        </pc:spChg>
        <pc:spChg chg="add">
          <ac:chgData name="Roman Zhigalov" userId="1f97e9fdf7779aa5" providerId="LiveId" clId="{EC3383ED-DEAC-4C13-90B4-35A82E0867A1}" dt="2021-12-11T14:40:38.492" v="647" actId="26606"/>
          <ac:spMkLst>
            <pc:docMk/>
            <pc:sldMk cId="3074847229" sldId="268"/>
            <ac:spMk id="8" creationId="{943CAA20-3569-4189-9E48-239A229A86CA}"/>
          </ac:spMkLst>
        </pc:spChg>
        <pc:spChg chg="add">
          <ac:chgData name="Roman Zhigalov" userId="1f97e9fdf7779aa5" providerId="LiveId" clId="{EC3383ED-DEAC-4C13-90B4-35A82E0867A1}" dt="2021-12-11T14:40:38.492" v="647" actId="26606"/>
          <ac:spMkLst>
            <pc:docMk/>
            <pc:sldMk cId="3074847229" sldId="268"/>
            <ac:spMk id="10" creationId="{DA542B6D-E775-4832-91DC-2D20F857813A}"/>
          </ac:spMkLst>
        </pc:spChg>
      </pc:sldChg>
      <pc:sldChg chg="addSp delSp modSp new mod setBg">
        <pc:chgData name="Roman Zhigalov" userId="1f97e9fdf7779aa5" providerId="LiveId" clId="{EC3383ED-DEAC-4C13-90B4-35A82E0867A1}" dt="2021-12-11T14:41:42.068" v="809" actId="26606"/>
        <pc:sldMkLst>
          <pc:docMk/>
          <pc:sldMk cId="344035345" sldId="269"/>
        </pc:sldMkLst>
        <pc:spChg chg="mod">
          <ac:chgData name="Roman Zhigalov" userId="1f97e9fdf7779aa5" providerId="LiveId" clId="{EC3383ED-DEAC-4C13-90B4-35A82E0867A1}" dt="2021-12-11T14:41:42.068" v="809" actId="26606"/>
          <ac:spMkLst>
            <pc:docMk/>
            <pc:sldMk cId="344035345" sldId="269"/>
            <ac:spMk id="2" creationId="{C0C908B8-7193-4167-801B-65FB72CB7162}"/>
          </ac:spMkLst>
        </pc:spChg>
        <pc:spChg chg="add del mod">
          <ac:chgData name="Roman Zhigalov" userId="1f97e9fdf7779aa5" providerId="LiveId" clId="{EC3383ED-DEAC-4C13-90B4-35A82E0867A1}" dt="2021-12-11T14:41:42.068" v="809" actId="26606"/>
          <ac:spMkLst>
            <pc:docMk/>
            <pc:sldMk cId="344035345" sldId="269"/>
            <ac:spMk id="3" creationId="{F9033385-4696-4B43-9B02-2E7B2DD859BD}"/>
          </ac:spMkLst>
        </pc:spChg>
        <pc:spChg chg="add del">
          <ac:chgData name="Roman Zhigalov" userId="1f97e9fdf7779aa5" providerId="LiveId" clId="{EC3383ED-DEAC-4C13-90B4-35A82E0867A1}" dt="2021-12-11T14:41:42.051" v="808" actId="26606"/>
          <ac:spMkLst>
            <pc:docMk/>
            <pc:sldMk cId="344035345" sldId="269"/>
            <ac:spMk id="8" creationId="{777A147A-9ED8-46B4-8660-1B3C2AA880B5}"/>
          </ac:spMkLst>
        </pc:spChg>
        <pc:spChg chg="add">
          <ac:chgData name="Roman Zhigalov" userId="1f97e9fdf7779aa5" providerId="LiveId" clId="{EC3383ED-DEAC-4C13-90B4-35A82E0867A1}" dt="2021-12-11T14:41:42.068" v="809" actId="26606"/>
          <ac:spMkLst>
            <pc:docMk/>
            <pc:sldMk cId="344035345" sldId="269"/>
            <ac:spMk id="9" creationId="{2E442304-DDBD-4F7B-8017-36BCC863FB40}"/>
          </ac:spMkLst>
        </pc:spChg>
        <pc:spChg chg="add del">
          <ac:chgData name="Roman Zhigalov" userId="1f97e9fdf7779aa5" providerId="LiveId" clId="{EC3383ED-DEAC-4C13-90B4-35A82E0867A1}" dt="2021-12-11T14:41:41.376" v="806" actId="26606"/>
          <ac:spMkLst>
            <pc:docMk/>
            <pc:sldMk cId="344035345" sldId="269"/>
            <ac:spMk id="10" creationId="{B50AB553-2A96-4A92-96F2-93548E096954}"/>
          </ac:spMkLst>
        </pc:spChg>
        <pc:spChg chg="add">
          <ac:chgData name="Roman Zhigalov" userId="1f97e9fdf7779aa5" providerId="LiveId" clId="{EC3383ED-DEAC-4C13-90B4-35A82E0867A1}" dt="2021-12-11T14:41:42.068" v="809" actId="26606"/>
          <ac:spMkLst>
            <pc:docMk/>
            <pc:sldMk cId="344035345" sldId="269"/>
            <ac:spMk id="11" creationId="{5E107275-3853-46FD-A241-DE4355A42675}"/>
          </ac:spMkLst>
        </pc:spChg>
        <pc:spChg chg="add del">
          <ac:chgData name="Roman Zhigalov" userId="1f97e9fdf7779aa5" providerId="LiveId" clId="{EC3383ED-DEAC-4C13-90B4-35A82E0867A1}" dt="2021-12-11T14:41:42.051" v="808" actId="26606"/>
          <ac:spMkLst>
            <pc:docMk/>
            <pc:sldMk cId="344035345" sldId="269"/>
            <ac:spMk id="12" creationId="{5D6C15A0-C087-4593-8414-2B4EC1CDC3DE}"/>
          </ac:spMkLst>
        </pc:spChg>
        <pc:spChg chg="add del">
          <ac:chgData name="Roman Zhigalov" userId="1f97e9fdf7779aa5" providerId="LiveId" clId="{EC3383ED-DEAC-4C13-90B4-35A82E0867A1}" dt="2021-12-11T14:41:42.051" v="808" actId="26606"/>
          <ac:spMkLst>
            <pc:docMk/>
            <pc:sldMk cId="344035345" sldId="269"/>
            <ac:spMk id="13" creationId="{F9033385-4696-4B43-9B02-2E7B2DD859BD}"/>
          </ac:spMkLst>
        </pc:spChg>
        <pc:graphicFrameChg chg="add del">
          <ac:chgData name="Roman Zhigalov" userId="1f97e9fdf7779aa5" providerId="LiveId" clId="{EC3383ED-DEAC-4C13-90B4-35A82E0867A1}" dt="2021-12-11T14:41:41.376" v="806" actId="26606"/>
          <ac:graphicFrameMkLst>
            <pc:docMk/>
            <pc:sldMk cId="344035345" sldId="269"/>
            <ac:graphicFrameMk id="5" creationId="{B065E115-44F2-40A4-94C7-15BAE6637B1A}"/>
          </ac:graphicFrameMkLst>
        </pc:graphicFrameChg>
        <pc:graphicFrameChg chg="add">
          <ac:chgData name="Roman Zhigalov" userId="1f97e9fdf7779aa5" providerId="LiveId" clId="{EC3383ED-DEAC-4C13-90B4-35A82E0867A1}" dt="2021-12-11T14:41:42.068" v="809" actId="26606"/>
          <ac:graphicFrameMkLst>
            <pc:docMk/>
            <pc:sldMk cId="344035345" sldId="269"/>
            <ac:graphicFrameMk id="15" creationId="{3CA37BB1-2181-4F92-8F9F-AF8C47F0CBDB}"/>
          </ac:graphicFrameMkLst>
        </pc:graphicFrameChg>
        <pc:picChg chg="add del">
          <ac:chgData name="Roman Zhigalov" userId="1f97e9fdf7779aa5" providerId="LiveId" clId="{EC3383ED-DEAC-4C13-90B4-35A82E0867A1}" dt="2021-12-11T14:41:41.376" v="806" actId="26606"/>
          <ac:picMkLst>
            <pc:docMk/>
            <pc:sldMk cId="344035345" sldId="269"/>
            <ac:picMk id="6" creationId="{4A1A513E-5724-4D3A-9EFD-91CBAF1A3CA0}"/>
          </ac:picMkLst>
        </pc:picChg>
      </pc:sldChg>
      <pc:sldChg chg="modSp new mod">
        <pc:chgData name="Roman Zhigalov" userId="1f97e9fdf7779aa5" providerId="LiveId" clId="{EC3383ED-DEAC-4C13-90B4-35A82E0867A1}" dt="2021-12-11T14:41:48.983" v="826" actId="122"/>
        <pc:sldMkLst>
          <pc:docMk/>
          <pc:sldMk cId="1573124919" sldId="270"/>
        </pc:sldMkLst>
        <pc:spChg chg="mod">
          <ac:chgData name="Roman Zhigalov" userId="1f97e9fdf7779aa5" providerId="LiveId" clId="{EC3383ED-DEAC-4C13-90B4-35A82E0867A1}" dt="2021-12-11T14:41:48.983" v="826" actId="122"/>
          <ac:spMkLst>
            <pc:docMk/>
            <pc:sldMk cId="1573124919" sldId="270"/>
            <ac:spMk id="2" creationId="{A89A2A9C-BE79-445C-8F45-019218196507}"/>
          </ac:spMkLst>
        </pc:spChg>
      </pc:sldChg>
      <pc:sldChg chg="modSp new mod">
        <pc:chgData name="Roman Zhigalov" userId="1f97e9fdf7779aa5" providerId="LiveId" clId="{EC3383ED-DEAC-4C13-90B4-35A82E0867A1}" dt="2021-12-11T14:41:56.902" v="859" actId="122"/>
        <pc:sldMkLst>
          <pc:docMk/>
          <pc:sldMk cId="3718637951" sldId="271"/>
        </pc:sldMkLst>
        <pc:spChg chg="mod">
          <ac:chgData name="Roman Zhigalov" userId="1f97e9fdf7779aa5" providerId="LiveId" clId="{EC3383ED-DEAC-4C13-90B4-35A82E0867A1}" dt="2021-12-11T14:41:56.902" v="859" actId="122"/>
          <ac:spMkLst>
            <pc:docMk/>
            <pc:sldMk cId="3718637951" sldId="271"/>
            <ac:spMk id="2" creationId="{F9BAE4A4-6B4A-4195-BF0A-0DDB582B0C2E}"/>
          </ac:spMkLst>
        </pc:spChg>
      </pc:sldChg>
    </pc:docChg>
  </pc:docChgLst>
  <pc:docChgLst>
    <pc:chgData name="Zhigalov Roman" userId="1f97e9fdf7779aa5" providerId="Windows Live" clId="Web-{F089C2E1-7AA2-45E5-8866-F534FD248EEE}"/>
    <pc:docChg chg="modSld">
      <pc:chgData name="Zhigalov Roman" userId="1f97e9fdf7779aa5" providerId="Windows Live" clId="Web-{F089C2E1-7AA2-45E5-8866-F534FD248EEE}" dt="2021-12-11T14:22:45.611" v="0" actId="20577"/>
      <pc:docMkLst>
        <pc:docMk/>
      </pc:docMkLst>
      <pc:sldChg chg="modSp">
        <pc:chgData name="Zhigalov Roman" userId="1f97e9fdf7779aa5" providerId="Windows Live" clId="Web-{F089C2E1-7AA2-45E5-8866-F534FD248EEE}" dt="2021-12-11T14:22:45.611" v="0" actId="20577"/>
        <pc:sldMkLst>
          <pc:docMk/>
          <pc:sldMk cId="1351651579" sldId="256"/>
        </pc:sldMkLst>
        <pc:spChg chg="mod">
          <ac:chgData name="Zhigalov Roman" userId="1f97e9fdf7779aa5" providerId="Windows Live" clId="Web-{F089C2E1-7AA2-45E5-8866-F534FD248EEE}" dt="2021-12-11T14:22:45.611" v="0" actId="20577"/>
          <ac:spMkLst>
            <pc:docMk/>
            <pc:sldMk cId="1351651579" sldId="256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7DDCD-BC87-472D-A0A6-4BC56F4A642C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5F2CAB0-0388-4F1E-8A02-CFBA3965BED4}">
      <dgm:prSet/>
      <dgm:spPr/>
      <dgm:t>
        <a:bodyPr/>
        <a:lstStyle/>
        <a:p>
          <a:r>
            <a:rPr lang="ru-RU"/>
            <a:t>1. Начало раздробленности</a:t>
          </a:r>
          <a:endParaRPr lang="en-US"/>
        </a:p>
      </dgm:t>
    </dgm:pt>
    <dgm:pt modelId="{832972EF-5111-4C70-AEF9-28EC218C8006}" type="parTrans" cxnId="{69D867E3-115E-4D17-8CF6-16EB3B5DA4AD}">
      <dgm:prSet/>
      <dgm:spPr/>
      <dgm:t>
        <a:bodyPr/>
        <a:lstStyle/>
        <a:p>
          <a:endParaRPr lang="en-US"/>
        </a:p>
      </dgm:t>
    </dgm:pt>
    <dgm:pt modelId="{21CD5333-B7B0-4D9B-8459-BB0FBF6FD575}" type="sibTrans" cxnId="{69D867E3-115E-4D17-8CF6-16EB3B5DA4AD}">
      <dgm:prSet/>
      <dgm:spPr/>
      <dgm:t>
        <a:bodyPr/>
        <a:lstStyle/>
        <a:p>
          <a:endParaRPr lang="en-US"/>
        </a:p>
      </dgm:t>
    </dgm:pt>
    <dgm:pt modelId="{DF424358-8A35-44A1-BE82-493A9C1F349D}">
      <dgm:prSet/>
      <dgm:spPr/>
      <dgm:t>
        <a:bodyPr/>
        <a:lstStyle/>
        <a:p>
          <a:r>
            <a:rPr lang="ru-RU"/>
            <a:t>2. Менское княжество </a:t>
          </a:r>
          <a:endParaRPr lang="en-US"/>
        </a:p>
      </dgm:t>
    </dgm:pt>
    <dgm:pt modelId="{3FC358A9-87B4-484F-B55E-BE36FAC508DB}" type="parTrans" cxnId="{E440547B-5C63-4F81-9EBB-267279DE31BD}">
      <dgm:prSet/>
      <dgm:spPr/>
      <dgm:t>
        <a:bodyPr/>
        <a:lstStyle/>
        <a:p>
          <a:endParaRPr lang="en-US"/>
        </a:p>
      </dgm:t>
    </dgm:pt>
    <dgm:pt modelId="{F8F8466A-9CAB-4E67-B63F-32F14E73078F}" type="sibTrans" cxnId="{E440547B-5C63-4F81-9EBB-267279DE31BD}">
      <dgm:prSet/>
      <dgm:spPr/>
      <dgm:t>
        <a:bodyPr/>
        <a:lstStyle/>
        <a:p>
          <a:endParaRPr lang="en-US"/>
        </a:p>
      </dgm:t>
    </dgm:pt>
    <dgm:pt modelId="{26AA2B95-7327-4D0B-ABDC-80A9EDD3FA3F}">
      <dgm:prSet/>
      <dgm:spPr/>
      <dgm:t>
        <a:bodyPr/>
        <a:lstStyle/>
        <a:p>
          <a:r>
            <a:rPr lang="ru-RU"/>
            <a:t>3. Полоцк и Киев</a:t>
          </a:r>
          <a:endParaRPr lang="en-US"/>
        </a:p>
      </dgm:t>
    </dgm:pt>
    <dgm:pt modelId="{A76D6123-747A-4873-9827-EC95432FD602}" type="parTrans" cxnId="{D63AA531-FDDD-4C1A-988F-D6F3AE5C0FED}">
      <dgm:prSet/>
      <dgm:spPr/>
      <dgm:t>
        <a:bodyPr/>
        <a:lstStyle/>
        <a:p>
          <a:endParaRPr lang="en-US"/>
        </a:p>
      </dgm:t>
    </dgm:pt>
    <dgm:pt modelId="{BDF61935-B097-44DD-B717-822229BF0D54}" type="sibTrans" cxnId="{D63AA531-FDDD-4C1A-988F-D6F3AE5C0FED}">
      <dgm:prSet/>
      <dgm:spPr/>
      <dgm:t>
        <a:bodyPr/>
        <a:lstStyle/>
        <a:p>
          <a:endParaRPr lang="en-US"/>
        </a:p>
      </dgm:t>
    </dgm:pt>
    <dgm:pt modelId="{4F7AE28A-7FA7-40C3-87E2-8B46DE550B48}">
      <dgm:prSet/>
      <dgm:spPr/>
      <dgm:t>
        <a:bodyPr/>
        <a:lstStyle/>
        <a:p>
          <a:r>
            <a:rPr lang="ru-RU"/>
            <a:t>4. Вече</a:t>
          </a:r>
          <a:endParaRPr lang="en-US"/>
        </a:p>
      </dgm:t>
    </dgm:pt>
    <dgm:pt modelId="{89471B57-D80D-4FEA-BAF4-684A2C4EFED6}" type="parTrans" cxnId="{B69AE0F9-C220-4CFF-A94D-41C9C3B9749F}">
      <dgm:prSet/>
      <dgm:spPr/>
      <dgm:t>
        <a:bodyPr/>
        <a:lstStyle/>
        <a:p>
          <a:endParaRPr lang="en-US"/>
        </a:p>
      </dgm:t>
    </dgm:pt>
    <dgm:pt modelId="{F7F0877D-AAEE-4CC3-B6A6-C5A1953CBF59}" type="sibTrans" cxnId="{B69AE0F9-C220-4CFF-A94D-41C9C3B9749F}">
      <dgm:prSet/>
      <dgm:spPr/>
      <dgm:t>
        <a:bodyPr/>
        <a:lstStyle/>
        <a:p>
          <a:endParaRPr lang="en-US"/>
        </a:p>
      </dgm:t>
    </dgm:pt>
    <dgm:pt modelId="{A08F45CB-3C62-449A-84EE-E7FD14515B22}" type="pres">
      <dgm:prSet presAssocID="{1707DDCD-BC87-472D-A0A6-4BC56F4A642C}" presName="vert0" presStyleCnt="0">
        <dgm:presLayoutVars>
          <dgm:dir/>
          <dgm:animOne val="branch"/>
          <dgm:animLvl val="lvl"/>
        </dgm:presLayoutVars>
      </dgm:prSet>
      <dgm:spPr/>
    </dgm:pt>
    <dgm:pt modelId="{0A65B887-D9CB-4FBE-B005-AB2AED57353E}" type="pres">
      <dgm:prSet presAssocID="{85F2CAB0-0388-4F1E-8A02-CFBA3965BED4}" presName="thickLine" presStyleLbl="alignNode1" presStyleIdx="0" presStyleCnt="4"/>
      <dgm:spPr/>
    </dgm:pt>
    <dgm:pt modelId="{7C6B7E7A-68E5-4156-A360-8B33F3B98A31}" type="pres">
      <dgm:prSet presAssocID="{85F2CAB0-0388-4F1E-8A02-CFBA3965BED4}" presName="horz1" presStyleCnt="0"/>
      <dgm:spPr/>
    </dgm:pt>
    <dgm:pt modelId="{C1934081-5E85-4B0C-91E9-2C9F7290D136}" type="pres">
      <dgm:prSet presAssocID="{85F2CAB0-0388-4F1E-8A02-CFBA3965BED4}" presName="tx1" presStyleLbl="revTx" presStyleIdx="0" presStyleCnt="4"/>
      <dgm:spPr/>
    </dgm:pt>
    <dgm:pt modelId="{08DF0799-8A82-4C17-8590-5EF81B23B47C}" type="pres">
      <dgm:prSet presAssocID="{85F2CAB0-0388-4F1E-8A02-CFBA3965BED4}" presName="vert1" presStyleCnt="0"/>
      <dgm:spPr/>
    </dgm:pt>
    <dgm:pt modelId="{0F86CAEE-F938-4ECC-AC9E-8D4D52AC70BF}" type="pres">
      <dgm:prSet presAssocID="{DF424358-8A35-44A1-BE82-493A9C1F349D}" presName="thickLine" presStyleLbl="alignNode1" presStyleIdx="1" presStyleCnt="4"/>
      <dgm:spPr/>
    </dgm:pt>
    <dgm:pt modelId="{6D6033E1-2CE1-43F9-A380-71CC6DB5FEB1}" type="pres">
      <dgm:prSet presAssocID="{DF424358-8A35-44A1-BE82-493A9C1F349D}" presName="horz1" presStyleCnt="0"/>
      <dgm:spPr/>
    </dgm:pt>
    <dgm:pt modelId="{4D1F32F9-888F-43F3-B35A-A3052C3C7C4B}" type="pres">
      <dgm:prSet presAssocID="{DF424358-8A35-44A1-BE82-493A9C1F349D}" presName="tx1" presStyleLbl="revTx" presStyleIdx="1" presStyleCnt="4"/>
      <dgm:spPr/>
    </dgm:pt>
    <dgm:pt modelId="{40197292-5B06-41FC-A548-8012AC7D76FD}" type="pres">
      <dgm:prSet presAssocID="{DF424358-8A35-44A1-BE82-493A9C1F349D}" presName="vert1" presStyleCnt="0"/>
      <dgm:spPr/>
    </dgm:pt>
    <dgm:pt modelId="{55583BB6-2308-410D-BF39-FA3FAD0B4A23}" type="pres">
      <dgm:prSet presAssocID="{26AA2B95-7327-4D0B-ABDC-80A9EDD3FA3F}" presName="thickLine" presStyleLbl="alignNode1" presStyleIdx="2" presStyleCnt="4"/>
      <dgm:spPr/>
    </dgm:pt>
    <dgm:pt modelId="{F2DE4373-E66A-4A64-B67B-410AE0B5114A}" type="pres">
      <dgm:prSet presAssocID="{26AA2B95-7327-4D0B-ABDC-80A9EDD3FA3F}" presName="horz1" presStyleCnt="0"/>
      <dgm:spPr/>
    </dgm:pt>
    <dgm:pt modelId="{922C6283-0670-48F7-B7C0-0357B73D542C}" type="pres">
      <dgm:prSet presAssocID="{26AA2B95-7327-4D0B-ABDC-80A9EDD3FA3F}" presName="tx1" presStyleLbl="revTx" presStyleIdx="2" presStyleCnt="4"/>
      <dgm:spPr/>
    </dgm:pt>
    <dgm:pt modelId="{81DEF402-CFF5-4EF5-9C47-FA7B728305E7}" type="pres">
      <dgm:prSet presAssocID="{26AA2B95-7327-4D0B-ABDC-80A9EDD3FA3F}" presName="vert1" presStyleCnt="0"/>
      <dgm:spPr/>
    </dgm:pt>
    <dgm:pt modelId="{3C276319-2709-46F9-B8E6-30C25B2827E7}" type="pres">
      <dgm:prSet presAssocID="{4F7AE28A-7FA7-40C3-87E2-8B46DE550B48}" presName="thickLine" presStyleLbl="alignNode1" presStyleIdx="3" presStyleCnt="4"/>
      <dgm:spPr/>
    </dgm:pt>
    <dgm:pt modelId="{7A14D4C5-58CB-4158-AED5-9686A2704E9F}" type="pres">
      <dgm:prSet presAssocID="{4F7AE28A-7FA7-40C3-87E2-8B46DE550B48}" presName="horz1" presStyleCnt="0"/>
      <dgm:spPr/>
    </dgm:pt>
    <dgm:pt modelId="{2E4235B2-D70D-4756-AA30-E91B2C7109C7}" type="pres">
      <dgm:prSet presAssocID="{4F7AE28A-7FA7-40C3-87E2-8B46DE550B48}" presName="tx1" presStyleLbl="revTx" presStyleIdx="3" presStyleCnt="4"/>
      <dgm:spPr/>
    </dgm:pt>
    <dgm:pt modelId="{CE950129-5B84-4944-9F3E-011C4E0A25D4}" type="pres">
      <dgm:prSet presAssocID="{4F7AE28A-7FA7-40C3-87E2-8B46DE550B48}" presName="vert1" presStyleCnt="0"/>
      <dgm:spPr/>
    </dgm:pt>
  </dgm:ptLst>
  <dgm:cxnLst>
    <dgm:cxn modelId="{D63AA531-FDDD-4C1A-988F-D6F3AE5C0FED}" srcId="{1707DDCD-BC87-472D-A0A6-4BC56F4A642C}" destId="{26AA2B95-7327-4D0B-ABDC-80A9EDD3FA3F}" srcOrd="2" destOrd="0" parTransId="{A76D6123-747A-4873-9827-EC95432FD602}" sibTransId="{BDF61935-B097-44DD-B717-822229BF0D54}"/>
    <dgm:cxn modelId="{9C42755F-A85E-4B60-BE00-ACBFEE3187B9}" type="presOf" srcId="{4F7AE28A-7FA7-40C3-87E2-8B46DE550B48}" destId="{2E4235B2-D70D-4756-AA30-E91B2C7109C7}" srcOrd="0" destOrd="0" presId="urn:microsoft.com/office/officeart/2008/layout/LinedList"/>
    <dgm:cxn modelId="{57934443-2DD6-4468-897F-324E4BA0A3D5}" type="presOf" srcId="{DF424358-8A35-44A1-BE82-493A9C1F349D}" destId="{4D1F32F9-888F-43F3-B35A-A3052C3C7C4B}" srcOrd="0" destOrd="0" presId="urn:microsoft.com/office/officeart/2008/layout/LinedList"/>
    <dgm:cxn modelId="{5710B14A-8163-47B7-A13A-6C9B4D02109A}" type="presOf" srcId="{26AA2B95-7327-4D0B-ABDC-80A9EDD3FA3F}" destId="{922C6283-0670-48F7-B7C0-0357B73D542C}" srcOrd="0" destOrd="0" presId="urn:microsoft.com/office/officeart/2008/layout/LinedList"/>
    <dgm:cxn modelId="{00619A54-3CFA-4A50-9772-33EE7F7D954A}" type="presOf" srcId="{85F2CAB0-0388-4F1E-8A02-CFBA3965BED4}" destId="{C1934081-5E85-4B0C-91E9-2C9F7290D136}" srcOrd="0" destOrd="0" presId="urn:microsoft.com/office/officeart/2008/layout/LinedList"/>
    <dgm:cxn modelId="{E440547B-5C63-4F81-9EBB-267279DE31BD}" srcId="{1707DDCD-BC87-472D-A0A6-4BC56F4A642C}" destId="{DF424358-8A35-44A1-BE82-493A9C1F349D}" srcOrd="1" destOrd="0" parTransId="{3FC358A9-87B4-484F-B55E-BE36FAC508DB}" sibTransId="{F8F8466A-9CAB-4E67-B63F-32F14E73078F}"/>
    <dgm:cxn modelId="{5B9D4F8E-3D08-4171-B95E-7D8249650985}" type="presOf" srcId="{1707DDCD-BC87-472D-A0A6-4BC56F4A642C}" destId="{A08F45CB-3C62-449A-84EE-E7FD14515B22}" srcOrd="0" destOrd="0" presId="urn:microsoft.com/office/officeart/2008/layout/LinedList"/>
    <dgm:cxn modelId="{69D867E3-115E-4D17-8CF6-16EB3B5DA4AD}" srcId="{1707DDCD-BC87-472D-A0A6-4BC56F4A642C}" destId="{85F2CAB0-0388-4F1E-8A02-CFBA3965BED4}" srcOrd="0" destOrd="0" parTransId="{832972EF-5111-4C70-AEF9-28EC218C8006}" sibTransId="{21CD5333-B7B0-4D9B-8459-BB0FBF6FD575}"/>
    <dgm:cxn modelId="{B69AE0F9-C220-4CFF-A94D-41C9C3B9749F}" srcId="{1707DDCD-BC87-472D-A0A6-4BC56F4A642C}" destId="{4F7AE28A-7FA7-40C3-87E2-8B46DE550B48}" srcOrd="3" destOrd="0" parTransId="{89471B57-D80D-4FEA-BAF4-684A2C4EFED6}" sibTransId="{F7F0877D-AAEE-4CC3-B6A6-C5A1953CBF59}"/>
    <dgm:cxn modelId="{BEDE5730-9296-48FF-87AA-38AA50EA0F96}" type="presParOf" srcId="{A08F45CB-3C62-449A-84EE-E7FD14515B22}" destId="{0A65B887-D9CB-4FBE-B005-AB2AED57353E}" srcOrd="0" destOrd="0" presId="urn:microsoft.com/office/officeart/2008/layout/LinedList"/>
    <dgm:cxn modelId="{27B4FF7F-7187-460A-B5A5-60D6581AF657}" type="presParOf" srcId="{A08F45CB-3C62-449A-84EE-E7FD14515B22}" destId="{7C6B7E7A-68E5-4156-A360-8B33F3B98A31}" srcOrd="1" destOrd="0" presId="urn:microsoft.com/office/officeart/2008/layout/LinedList"/>
    <dgm:cxn modelId="{B994A7A2-7C60-47C3-AA57-780A400C8F8D}" type="presParOf" srcId="{7C6B7E7A-68E5-4156-A360-8B33F3B98A31}" destId="{C1934081-5E85-4B0C-91E9-2C9F7290D136}" srcOrd="0" destOrd="0" presId="urn:microsoft.com/office/officeart/2008/layout/LinedList"/>
    <dgm:cxn modelId="{DAB8B283-1EF3-4542-8A62-D08C083AE964}" type="presParOf" srcId="{7C6B7E7A-68E5-4156-A360-8B33F3B98A31}" destId="{08DF0799-8A82-4C17-8590-5EF81B23B47C}" srcOrd="1" destOrd="0" presId="urn:microsoft.com/office/officeart/2008/layout/LinedList"/>
    <dgm:cxn modelId="{684D9D6C-0A56-4DF4-87BE-828EAA5D79E4}" type="presParOf" srcId="{A08F45CB-3C62-449A-84EE-E7FD14515B22}" destId="{0F86CAEE-F938-4ECC-AC9E-8D4D52AC70BF}" srcOrd="2" destOrd="0" presId="urn:microsoft.com/office/officeart/2008/layout/LinedList"/>
    <dgm:cxn modelId="{FC748FFB-9A57-4866-97BC-8FAE7D4930FB}" type="presParOf" srcId="{A08F45CB-3C62-449A-84EE-E7FD14515B22}" destId="{6D6033E1-2CE1-43F9-A380-71CC6DB5FEB1}" srcOrd="3" destOrd="0" presId="urn:microsoft.com/office/officeart/2008/layout/LinedList"/>
    <dgm:cxn modelId="{1526CCB6-B93F-47D1-B431-76081C1B751F}" type="presParOf" srcId="{6D6033E1-2CE1-43F9-A380-71CC6DB5FEB1}" destId="{4D1F32F9-888F-43F3-B35A-A3052C3C7C4B}" srcOrd="0" destOrd="0" presId="urn:microsoft.com/office/officeart/2008/layout/LinedList"/>
    <dgm:cxn modelId="{D6C381B3-97B9-4CFC-A527-CB92621224BD}" type="presParOf" srcId="{6D6033E1-2CE1-43F9-A380-71CC6DB5FEB1}" destId="{40197292-5B06-41FC-A548-8012AC7D76FD}" srcOrd="1" destOrd="0" presId="urn:microsoft.com/office/officeart/2008/layout/LinedList"/>
    <dgm:cxn modelId="{A4730FDE-2D02-4E1F-BECD-04E535855240}" type="presParOf" srcId="{A08F45CB-3C62-449A-84EE-E7FD14515B22}" destId="{55583BB6-2308-410D-BF39-FA3FAD0B4A23}" srcOrd="4" destOrd="0" presId="urn:microsoft.com/office/officeart/2008/layout/LinedList"/>
    <dgm:cxn modelId="{62383447-7AFB-4E1D-BB84-E319FE9033F5}" type="presParOf" srcId="{A08F45CB-3C62-449A-84EE-E7FD14515B22}" destId="{F2DE4373-E66A-4A64-B67B-410AE0B5114A}" srcOrd="5" destOrd="0" presId="urn:microsoft.com/office/officeart/2008/layout/LinedList"/>
    <dgm:cxn modelId="{9F030386-ED91-4B53-8EC5-8B1032DC46DA}" type="presParOf" srcId="{F2DE4373-E66A-4A64-B67B-410AE0B5114A}" destId="{922C6283-0670-48F7-B7C0-0357B73D542C}" srcOrd="0" destOrd="0" presId="urn:microsoft.com/office/officeart/2008/layout/LinedList"/>
    <dgm:cxn modelId="{5667DF0B-AEFB-493A-BAEF-DB13AD9DEE72}" type="presParOf" srcId="{F2DE4373-E66A-4A64-B67B-410AE0B5114A}" destId="{81DEF402-CFF5-4EF5-9C47-FA7B728305E7}" srcOrd="1" destOrd="0" presId="urn:microsoft.com/office/officeart/2008/layout/LinedList"/>
    <dgm:cxn modelId="{E22A2088-4A92-4E64-B23B-51948694F1EA}" type="presParOf" srcId="{A08F45CB-3C62-449A-84EE-E7FD14515B22}" destId="{3C276319-2709-46F9-B8E6-30C25B2827E7}" srcOrd="6" destOrd="0" presId="urn:microsoft.com/office/officeart/2008/layout/LinedList"/>
    <dgm:cxn modelId="{823A8761-E865-47FB-B15F-7A27F63DC303}" type="presParOf" srcId="{A08F45CB-3C62-449A-84EE-E7FD14515B22}" destId="{7A14D4C5-58CB-4158-AED5-9686A2704E9F}" srcOrd="7" destOrd="0" presId="urn:microsoft.com/office/officeart/2008/layout/LinedList"/>
    <dgm:cxn modelId="{DB0B0C80-DC4A-4963-B34D-004BB24B376C}" type="presParOf" srcId="{7A14D4C5-58CB-4158-AED5-9686A2704E9F}" destId="{2E4235B2-D70D-4756-AA30-E91B2C7109C7}" srcOrd="0" destOrd="0" presId="urn:microsoft.com/office/officeart/2008/layout/LinedList"/>
    <dgm:cxn modelId="{1B10ACB7-F01E-4504-A031-8D384EA7BA0F}" type="presParOf" srcId="{7A14D4C5-58CB-4158-AED5-9686A2704E9F}" destId="{CE950129-5B84-4944-9F3E-011C4E0A25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D1CEBB-A977-4C5B-94D1-F881FF3AF4D9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826A241-9EBB-4CCC-AF12-1F96C883F27A}">
      <dgm:prSet/>
      <dgm:spPr/>
      <dgm:t>
        <a:bodyPr/>
        <a:lstStyle/>
        <a:p>
          <a:r>
            <a:rPr lang="ru-RU"/>
            <a:t>На протяжении </a:t>
          </a:r>
          <a:r>
            <a:rPr lang="en-US"/>
            <a:t>XII</a:t>
          </a:r>
          <a:r>
            <a:rPr lang="ru-RU"/>
            <a:t> в. власть Вече усиливалась </a:t>
          </a:r>
          <a:endParaRPr lang="en-US"/>
        </a:p>
      </dgm:t>
    </dgm:pt>
    <dgm:pt modelId="{02066BCA-EC00-4943-AA35-464480DF3FBA}" type="parTrans" cxnId="{FBF0C4C3-565C-46DB-9E60-945E1F19AE9D}">
      <dgm:prSet/>
      <dgm:spPr/>
      <dgm:t>
        <a:bodyPr/>
        <a:lstStyle/>
        <a:p>
          <a:endParaRPr lang="en-US"/>
        </a:p>
      </dgm:t>
    </dgm:pt>
    <dgm:pt modelId="{492B46FC-14DC-4A50-84A0-445E67C25DDD}" type="sibTrans" cxnId="{FBF0C4C3-565C-46DB-9E60-945E1F19AE9D}">
      <dgm:prSet/>
      <dgm:spPr/>
      <dgm:t>
        <a:bodyPr/>
        <a:lstStyle/>
        <a:p>
          <a:endParaRPr lang="en-US"/>
        </a:p>
      </dgm:t>
    </dgm:pt>
    <dgm:pt modelId="{8649F70B-A735-42C4-A55D-AF66512E75BB}">
      <dgm:prSet/>
      <dgm:spPr/>
      <dgm:t>
        <a:bodyPr/>
        <a:lstStyle/>
        <a:p>
          <a:r>
            <a:rPr lang="ru-RU"/>
            <a:t>Могло назначать и свергать князей</a:t>
          </a:r>
          <a:endParaRPr lang="en-US"/>
        </a:p>
      </dgm:t>
    </dgm:pt>
    <dgm:pt modelId="{908E2403-8FEC-45E2-BCB1-B173F186DE25}" type="parTrans" cxnId="{BB6F2A0E-0AB5-45E6-A66C-A3F0C27B6141}">
      <dgm:prSet/>
      <dgm:spPr/>
      <dgm:t>
        <a:bodyPr/>
        <a:lstStyle/>
        <a:p>
          <a:endParaRPr lang="en-US"/>
        </a:p>
      </dgm:t>
    </dgm:pt>
    <dgm:pt modelId="{0F5809A7-5755-4BD7-A8EF-808EBF46168A}" type="sibTrans" cxnId="{BB6F2A0E-0AB5-45E6-A66C-A3F0C27B6141}">
      <dgm:prSet/>
      <dgm:spPr/>
      <dgm:t>
        <a:bodyPr/>
        <a:lstStyle/>
        <a:p>
          <a:endParaRPr lang="en-US"/>
        </a:p>
      </dgm:t>
    </dgm:pt>
    <dgm:pt modelId="{15550376-02C2-4A6C-896F-02303CD75277}">
      <dgm:prSet/>
      <dgm:spPr/>
      <dgm:t>
        <a:bodyPr/>
        <a:lstStyle/>
        <a:p>
          <a:r>
            <a:rPr lang="ru-RU"/>
            <a:t>Решало судебные дела и заключало договоры</a:t>
          </a:r>
          <a:endParaRPr lang="en-US"/>
        </a:p>
      </dgm:t>
    </dgm:pt>
    <dgm:pt modelId="{9DB834CE-7BBC-4DF6-A683-40D4A691046C}" type="parTrans" cxnId="{CB349826-48F0-43EC-998C-7DF3DFBAE98A}">
      <dgm:prSet/>
      <dgm:spPr/>
      <dgm:t>
        <a:bodyPr/>
        <a:lstStyle/>
        <a:p>
          <a:endParaRPr lang="en-US"/>
        </a:p>
      </dgm:t>
    </dgm:pt>
    <dgm:pt modelId="{2657BCEA-29DD-47F1-BB96-697261AAFDD1}" type="sibTrans" cxnId="{CB349826-48F0-43EC-998C-7DF3DFBAE98A}">
      <dgm:prSet/>
      <dgm:spPr/>
      <dgm:t>
        <a:bodyPr/>
        <a:lstStyle/>
        <a:p>
          <a:endParaRPr lang="en-US"/>
        </a:p>
      </dgm:t>
    </dgm:pt>
    <dgm:pt modelId="{B223FEA5-C65E-48A4-8BD8-3D4604C92060}" type="pres">
      <dgm:prSet presAssocID="{1CD1CEBB-A977-4C5B-94D1-F881FF3AF4D9}" presName="vert0" presStyleCnt="0">
        <dgm:presLayoutVars>
          <dgm:dir/>
          <dgm:animOne val="branch"/>
          <dgm:animLvl val="lvl"/>
        </dgm:presLayoutVars>
      </dgm:prSet>
      <dgm:spPr/>
    </dgm:pt>
    <dgm:pt modelId="{8055009C-D8FD-4FD9-991C-974DD4B7C0BB}" type="pres">
      <dgm:prSet presAssocID="{F826A241-9EBB-4CCC-AF12-1F96C883F27A}" presName="thickLine" presStyleLbl="alignNode1" presStyleIdx="0" presStyleCnt="3"/>
      <dgm:spPr/>
    </dgm:pt>
    <dgm:pt modelId="{C1A6428C-7B3A-464B-B606-16CA6FE937F9}" type="pres">
      <dgm:prSet presAssocID="{F826A241-9EBB-4CCC-AF12-1F96C883F27A}" presName="horz1" presStyleCnt="0"/>
      <dgm:spPr/>
    </dgm:pt>
    <dgm:pt modelId="{EA42DF83-E4F3-4F9F-9407-E93A89ECDFF1}" type="pres">
      <dgm:prSet presAssocID="{F826A241-9EBB-4CCC-AF12-1F96C883F27A}" presName="tx1" presStyleLbl="revTx" presStyleIdx="0" presStyleCnt="3"/>
      <dgm:spPr/>
    </dgm:pt>
    <dgm:pt modelId="{1E1BE765-44C5-4645-B3DE-8D87BC32E2E2}" type="pres">
      <dgm:prSet presAssocID="{F826A241-9EBB-4CCC-AF12-1F96C883F27A}" presName="vert1" presStyleCnt="0"/>
      <dgm:spPr/>
    </dgm:pt>
    <dgm:pt modelId="{AC324109-C098-4853-88F6-FFE7CAC01971}" type="pres">
      <dgm:prSet presAssocID="{8649F70B-A735-42C4-A55D-AF66512E75BB}" presName="thickLine" presStyleLbl="alignNode1" presStyleIdx="1" presStyleCnt="3"/>
      <dgm:spPr/>
    </dgm:pt>
    <dgm:pt modelId="{8BC7206E-73E0-481F-B83E-8E91390A2B86}" type="pres">
      <dgm:prSet presAssocID="{8649F70B-A735-42C4-A55D-AF66512E75BB}" presName="horz1" presStyleCnt="0"/>
      <dgm:spPr/>
    </dgm:pt>
    <dgm:pt modelId="{99BF35EF-455D-431C-AD61-7A10B26756F1}" type="pres">
      <dgm:prSet presAssocID="{8649F70B-A735-42C4-A55D-AF66512E75BB}" presName="tx1" presStyleLbl="revTx" presStyleIdx="1" presStyleCnt="3"/>
      <dgm:spPr/>
    </dgm:pt>
    <dgm:pt modelId="{CBEA3D9C-E957-47B0-A17E-11978798DF53}" type="pres">
      <dgm:prSet presAssocID="{8649F70B-A735-42C4-A55D-AF66512E75BB}" presName="vert1" presStyleCnt="0"/>
      <dgm:spPr/>
    </dgm:pt>
    <dgm:pt modelId="{21C5802C-0DBB-4C71-B5DF-31B0E94BAB1D}" type="pres">
      <dgm:prSet presAssocID="{15550376-02C2-4A6C-896F-02303CD75277}" presName="thickLine" presStyleLbl="alignNode1" presStyleIdx="2" presStyleCnt="3"/>
      <dgm:spPr/>
    </dgm:pt>
    <dgm:pt modelId="{87A6ED66-BB12-4086-A941-2FC05AF737E5}" type="pres">
      <dgm:prSet presAssocID="{15550376-02C2-4A6C-896F-02303CD75277}" presName="horz1" presStyleCnt="0"/>
      <dgm:spPr/>
    </dgm:pt>
    <dgm:pt modelId="{4392DFB5-A1E8-4CDB-B40D-8564884C9008}" type="pres">
      <dgm:prSet presAssocID="{15550376-02C2-4A6C-896F-02303CD75277}" presName="tx1" presStyleLbl="revTx" presStyleIdx="2" presStyleCnt="3"/>
      <dgm:spPr/>
    </dgm:pt>
    <dgm:pt modelId="{DF135926-01D4-4DF2-A294-C6D6C5CFA36F}" type="pres">
      <dgm:prSet presAssocID="{15550376-02C2-4A6C-896F-02303CD75277}" presName="vert1" presStyleCnt="0"/>
      <dgm:spPr/>
    </dgm:pt>
  </dgm:ptLst>
  <dgm:cxnLst>
    <dgm:cxn modelId="{1A272806-009E-44FA-A087-D99CA5017407}" type="presOf" srcId="{15550376-02C2-4A6C-896F-02303CD75277}" destId="{4392DFB5-A1E8-4CDB-B40D-8564884C9008}" srcOrd="0" destOrd="0" presId="urn:microsoft.com/office/officeart/2008/layout/LinedList"/>
    <dgm:cxn modelId="{BB6F2A0E-0AB5-45E6-A66C-A3F0C27B6141}" srcId="{1CD1CEBB-A977-4C5B-94D1-F881FF3AF4D9}" destId="{8649F70B-A735-42C4-A55D-AF66512E75BB}" srcOrd="1" destOrd="0" parTransId="{908E2403-8FEC-45E2-BCB1-B173F186DE25}" sibTransId="{0F5809A7-5755-4BD7-A8EF-808EBF46168A}"/>
    <dgm:cxn modelId="{DE53D312-696B-4E3B-BC60-98A9C5B7302B}" type="presOf" srcId="{8649F70B-A735-42C4-A55D-AF66512E75BB}" destId="{99BF35EF-455D-431C-AD61-7A10B26756F1}" srcOrd="0" destOrd="0" presId="urn:microsoft.com/office/officeart/2008/layout/LinedList"/>
    <dgm:cxn modelId="{CB349826-48F0-43EC-998C-7DF3DFBAE98A}" srcId="{1CD1CEBB-A977-4C5B-94D1-F881FF3AF4D9}" destId="{15550376-02C2-4A6C-896F-02303CD75277}" srcOrd="2" destOrd="0" parTransId="{9DB834CE-7BBC-4DF6-A683-40D4A691046C}" sibTransId="{2657BCEA-29DD-47F1-BB96-697261AAFDD1}"/>
    <dgm:cxn modelId="{662F6092-2DF4-4EFF-8BF9-AB006DAFDD7B}" type="presOf" srcId="{1CD1CEBB-A977-4C5B-94D1-F881FF3AF4D9}" destId="{B223FEA5-C65E-48A4-8BD8-3D4604C92060}" srcOrd="0" destOrd="0" presId="urn:microsoft.com/office/officeart/2008/layout/LinedList"/>
    <dgm:cxn modelId="{FBF0C4C3-565C-46DB-9E60-945E1F19AE9D}" srcId="{1CD1CEBB-A977-4C5B-94D1-F881FF3AF4D9}" destId="{F826A241-9EBB-4CCC-AF12-1F96C883F27A}" srcOrd="0" destOrd="0" parTransId="{02066BCA-EC00-4943-AA35-464480DF3FBA}" sibTransId="{492B46FC-14DC-4A50-84A0-445E67C25DDD}"/>
    <dgm:cxn modelId="{23A4D1F6-FFE1-46D8-8270-B13C9545BEC4}" type="presOf" srcId="{F826A241-9EBB-4CCC-AF12-1F96C883F27A}" destId="{EA42DF83-E4F3-4F9F-9407-E93A89ECDFF1}" srcOrd="0" destOrd="0" presId="urn:microsoft.com/office/officeart/2008/layout/LinedList"/>
    <dgm:cxn modelId="{C8485F31-6604-4A1D-9C7E-E1EAD3726944}" type="presParOf" srcId="{B223FEA5-C65E-48A4-8BD8-3D4604C92060}" destId="{8055009C-D8FD-4FD9-991C-974DD4B7C0BB}" srcOrd="0" destOrd="0" presId="urn:microsoft.com/office/officeart/2008/layout/LinedList"/>
    <dgm:cxn modelId="{380670CF-1441-4655-9A1D-FF9D6C2A3C99}" type="presParOf" srcId="{B223FEA5-C65E-48A4-8BD8-3D4604C92060}" destId="{C1A6428C-7B3A-464B-B606-16CA6FE937F9}" srcOrd="1" destOrd="0" presId="urn:microsoft.com/office/officeart/2008/layout/LinedList"/>
    <dgm:cxn modelId="{127742FA-635E-4112-927B-C55EBF6195A7}" type="presParOf" srcId="{C1A6428C-7B3A-464B-B606-16CA6FE937F9}" destId="{EA42DF83-E4F3-4F9F-9407-E93A89ECDFF1}" srcOrd="0" destOrd="0" presId="urn:microsoft.com/office/officeart/2008/layout/LinedList"/>
    <dgm:cxn modelId="{CEA45E45-027E-4831-A7A0-D641602EBF2B}" type="presParOf" srcId="{C1A6428C-7B3A-464B-B606-16CA6FE937F9}" destId="{1E1BE765-44C5-4645-B3DE-8D87BC32E2E2}" srcOrd="1" destOrd="0" presId="urn:microsoft.com/office/officeart/2008/layout/LinedList"/>
    <dgm:cxn modelId="{C0554E44-F93F-4504-825F-7B3812E0C345}" type="presParOf" srcId="{B223FEA5-C65E-48A4-8BD8-3D4604C92060}" destId="{AC324109-C098-4853-88F6-FFE7CAC01971}" srcOrd="2" destOrd="0" presId="urn:microsoft.com/office/officeart/2008/layout/LinedList"/>
    <dgm:cxn modelId="{F16F7904-BE2A-4789-A337-F858FE3A5F16}" type="presParOf" srcId="{B223FEA5-C65E-48A4-8BD8-3D4604C92060}" destId="{8BC7206E-73E0-481F-B83E-8E91390A2B86}" srcOrd="3" destOrd="0" presId="urn:microsoft.com/office/officeart/2008/layout/LinedList"/>
    <dgm:cxn modelId="{E61C4713-3B9D-480C-9EA2-515BC9F761A7}" type="presParOf" srcId="{8BC7206E-73E0-481F-B83E-8E91390A2B86}" destId="{99BF35EF-455D-431C-AD61-7A10B26756F1}" srcOrd="0" destOrd="0" presId="urn:microsoft.com/office/officeart/2008/layout/LinedList"/>
    <dgm:cxn modelId="{0A60A16E-9188-4116-ACC6-BCC4ED9A8BCB}" type="presParOf" srcId="{8BC7206E-73E0-481F-B83E-8E91390A2B86}" destId="{CBEA3D9C-E957-47B0-A17E-11978798DF53}" srcOrd="1" destOrd="0" presId="urn:microsoft.com/office/officeart/2008/layout/LinedList"/>
    <dgm:cxn modelId="{2E7498E7-1CEE-486C-8CD6-A304C0FFD444}" type="presParOf" srcId="{B223FEA5-C65E-48A4-8BD8-3D4604C92060}" destId="{21C5802C-0DBB-4C71-B5DF-31B0E94BAB1D}" srcOrd="4" destOrd="0" presId="urn:microsoft.com/office/officeart/2008/layout/LinedList"/>
    <dgm:cxn modelId="{32EF1CE9-B36C-446D-8090-A3ACF510390A}" type="presParOf" srcId="{B223FEA5-C65E-48A4-8BD8-3D4604C92060}" destId="{87A6ED66-BB12-4086-A941-2FC05AF737E5}" srcOrd="5" destOrd="0" presId="urn:microsoft.com/office/officeart/2008/layout/LinedList"/>
    <dgm:cxn modelId="{53D8C916-50B3-4929-BB1C-2B4AF7474AFE}" type="presParOf" srcId="{87A6ED66-BB12-4086-A941-2FC05AF737E5}" destId="{4392DFB5-A1E8-4CDB-B40D-8564884C9008}" srcOrd="0" destOrd="0" presId="urn:microsoft.com/office/officeart/2008/layout/LinedList"/>
    <dgm:cxn modelId="{1311C2DE-DCC2-48AF-A710-2908CF63EA89}" type="presParOf" srcId="{87A6ED66-BB12-4086-A941-2FC05AF737E5}" destId="{DF135926-01D4-4DF2-A294-C6D6C5CFA36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5B887-D9CB-4FBE-B005-AB2AED57353E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34081-5E85-4B0C-91E9-2C9F7290D136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/>
            <a:t>1. Начало раздробленности</a:t>
          </a:r>
          <a:endParaRPr lang="en-US" sz="4300" kern="1200"/>
        </a:p>
      </dsp:txBody>
      <dsp:txXfrm>
        <a:off x="0" y="0"/>
        <a:ext cx="6900512" cy="1384035"/>
      </dsp:txXfrm>
    </dsp:sp>
    <dsp:sp modelId="{0F86CAEE-F938-4ECC-AC9E-8D4D52AC70BF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F32F9-888F-43F3-B35A-A3052C3C7C4B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/>
            <a:t>2. Менское княжество </a:t>
          </a:r>
          <a:endParaRPr lang="en-US" sz="4300" kern="1200"/>
        </a:p>
      </dsp:txBody>
      <dsp:txXfrm>
        <a:off x="0" y="1384035"/>
        <a:ext cx="6900512" cy="1384035"/>
      </dsp:txXfrm>
    </dsp:sp>
    <dsp:sp modelId="{55583BB6-2308-410D-BF39-FA3FAD0B4A23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2C6283-0670-48F7-B7C0-0357B73D542C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/>
            <a:t>3. Полоцк и Киев</a:t>
          </a:r>
          <a:endParaRPr lang="en-US" sz="4300" kern="1200"/>
        </a:p>
      </dsp:txBody>
      <dsp:txXfrm>
        <a:off x="0" y="2768070"/>
        <a:ext cx="6900512" cy="1384035"/>
      </dsp:txXfrm>
    </dsp:sp>
    <dsp:sp modelId="{3C276319-2709-46F9-B8E6-30C25B2827E7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235B2-D70D-4756-AA30-E91B2C7109C7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300" kern="1200"/>
            <a:t>4. Вече</a:t>
          </a:r>
          <a:endParaRPr lang="en-US" sz="4300" kern="1200"/>
        </a:p>
      </dsp:txBody>
      <dsp:txXfrm>
        <a:off x="0" y="4152105"/>
        <a:ext cx="6900512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5009C-D8FD-4FD9-991C-974DD4B7C0BB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42DF83-E4F3-4F9F-9407-E93A89ECDFF1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/>
            <a:t>На протяжении </a:t>
          </a:r>
          <a:r>
            <a:rPr lang="en-US" sz="4800" kern="1200"/>
            <a:t>XII</a:t>
          </a:r>
          <a:r>
            <a:rPr lang="ru-RU" sz="4800" kern="1200"/>
            <a:t> в. власть Вече усиливалась </a:t>
          </a:r>
          <a:endParaRPr lang="en-US" sz="4800" kern="1200"/>
        </a:p>
      </dsp:txBody>
      <dsp:txXfrm>
        <a:off x="0" y="2703"/>
        <a:ext cx="6900512" cy="1843578"/>
      </dsp:txXfrm>
    </dsp:sp>
    <dsp:sp modelId="{AC324109-C098-4853-88F6-FFE7CAC01971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F35EF-455D-431C-AD61-7A10B26756F1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/>
            <a:t>Могло назначать и свергать князей</a:t>
          </a:r>
          <a:endParaRPr lang="en-US" sz="4800" kern="1200"/>
        </a:p>
      </dsp:txBody>
      <dsp:txXfrm>
        <a:off x="0" y="1846281"/>
        <a:ext cx="6900512" cy="1843578"/>
      </dsp:txXfrm>
    </dsp:sp>
    <dsp:sp modelId="{21C5802C-0DBB-4C71-B5DF-31B0E94BAB1D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92DFB5-A1E8-4CDB-B40D-8564884C9008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800" kern="1200"/>
            <a:t>Решало судебные дела и заключало договоры</a:t>
          </a:r>
          <a:endParaRPr lang="en-US" sz="4800" kern="1200"/>
        </a:p>
      </dsp:txBody>
      <dsp:txXfrm>
        <a:off x="0" y="3689859"/>
        <a:ext cx="6900512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ea typeface="+mj-lt"/>
                <a:cs typeface="+mj-lt"/>
              </a:rPr>
              <a:t>§ 9. Полоцкая земля в XII — первой половине XIII 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34758-5E9E-4D80-A53E-7AA6B3748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Полоцк</a:t>
            </a: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Киев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12C096-48CF-4746-8976-14023A84A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17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7FAD29-DC47-41AD-9D56-A59D7E1A9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Мстислав Великий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8EDDC8-3944-49F1-9818-D1D6B59D5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Киевский князь (1125-1132 гг.), организовавший в 1127 г. Поход на Полоцк</a:t>
            </a:r>
          </a:p>
        </p:txBody>
      </p:sp>
      <p:sp>
        <p:nvSpPr>
          <p:cNvPr id="7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3F32DEE5-C7AE-4542-B5D4-866E125F8D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945" y="640080"/>
            <a:ext cx="4329318" cy="555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758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id="{BF386780-3E63-48D9-9078-ED70DDEDF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0008" y="643466"/>
            <a:ext cx="705198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586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03666-DF6B-4B2B-ADAF-032EA211B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4. </a:t>
            </a:r>
            <a:r>
              <a:rPr lang="en-US" sz="6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Вече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305274-FC1E-4942-B0DF-DEF5884B5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47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908B8-7193-4167-801B-65FB72CB7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5000"/>
              <a:t>Основные положения</a:t>
            </a:r>
            <a:endParaRPr lang="ru-BY" sz="50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Объект 2">
            <a:extLst>
              <a:ext uri="{FF2B5EF4-FFF2-40B4-BE49-F238E27FC236}">
                <a16:creationId xmlns:a16="http://schemas.microsoft.com/office/drawing/2014/main" id="{3CA37BB1-2181-4F92-8F9F-AF8C47F0CB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40953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035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9A2A9C-BE79-445C-8F45-019218196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 знаний</a:t>
            </a:r>
            <a:endParaRPr lang="ru-BY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6C876D-78F6-45B8-A061-56AEA537C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573124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BAE4A4-6B4A-4195-BF0A-0DDB582B0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Домашнее задание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7142EB-0FF8-4BB8-8091-94332CB1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71863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EDCE64-E3EF-4299-837C-0C16ED73A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Проверка домашнего задания</a:t>
            </a:r>
            <a:endParaRPr lang="ru-BY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66F98D-6612-4F75-89A8-030968FA2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6170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CA8054-1699-41BD-83F0-FBB37E446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ru-RU" sz="5400"/>
              <a:t>План урока</a:t>
            </a:r>
            <a:endParaRPr lang="ru-BY" sz="540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7763B068-5610-4227-ADEF-08B0DB8AD5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04212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2714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7EF67-5177-4323-90E9-4167DC231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Начало раздробленности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A3252A-FF88-48E0-9ED2-E782DB907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92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AE0DA-8D03-4718-8C69-B5DC19E0F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u-RU" sz="3400"/>
              <a:t>Причины раздробленности </a:t>
            </a:r>
            <a:endParaRPr lang="ru-BY" sz="340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C037E6-8E63-4490-9110-C763B81AB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ru-RU" sz="2200" dirty="0"/>
              <a:t>Князья делили свои земли между сыновьями </a:t>
            </a:r>
          </a:p>
          <a:p>
            <a:r>
              <a:rPr lang="ru-RU" sz="2200" dirty="0"/>
              <a:t>Сыновья не хотели делиться властью</a:t>
            </a:r>
          </a:p>
          <a:p>
            <a:r>
              <a:rPr lang="ru-RU" sz="2200" dirty="0"/>
              <a:t>Постепенно каждая из земель превратилось в обособленное </a:t>
            </a:r>
            <a:r>
              <a:rPr lang="ru-RU" sz="2200" dirty="0" err="1"/>
              <a:t>княжетство</a:t>
            </a:r>
            <a:endParaRPr lang="ru-BY" sz="2200" dirty="0"/>
          </a:p>
        </p:txBody>
      </p:sp>
    </p:spTree>
    <p:extLst>
      <p:ext uri="{BB962C8B-B14F-4D97-AF65-F5344CB8AC3E}">
        <p14:creationId xmlns:p14="http://schemas.microsoft.com/office/powerpoint/2010/main" val="3226555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9FD0848-F82B-4B0D-BA1A-97CA7A162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9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карта&#10;&#10;Автоматически созданное описание">
            <a:extLst>
              <a:ext uri="{FF2B5EF4-FFF2-40B4-BE49-F238E27FC236}">
                <a16:creationId xmlns:a16="http://schemas.microsoft.com/office/drawing/2014/main" id="{B79109A2-3240-49BC-8D6D-25D1A42E50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9449" y="643467"/>
            <a:ext cx="8473101" cy="5571065"/>
          </a:xfrm>
          <a:prstGeom prst="rect">
            <a:avLst/>
          </a:prstGeom>
          <a:ln>
            <a:noFill/>
          </a:ln>
        </p:spPr>
      </p:pic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81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A30E8-42CD-47D1-B115-DFE2EB42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Менское княжество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F1E1C1-9DCE-43CD-874A-7A7598EFC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4983276"/>
            <a:ext cx="10512552" cy="1126680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60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3C5BB-7C6E-42CB-AB50-C80BC81F0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Глеб Всеславович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A09F9E-976E-48C1-B51F-ADC3E1424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Правитель Минского княжества в 1101-1119 гг., стремившийся к усилению своего удела</a:t>
            </a:r>
          </a:p>
        </p:txBody>
      </p:sp>
      <p:sp>
        <p:nvSpPr>
          <p:cNvPr id="73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Изображение святого князя Глеба Владимировича на монете Глеба Минского">
            <a:extLst>
              <a:ext uri="{FF2B5EF4-FFF2-40B4-BE49-F238E27FC236}">
                <a16:creationId xmlns:a16="http://schemas.microsoft.com/office/drawing/2014/main" id="{BA5BFF15-D3F7-4701-A965-F85A62AB23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593593"/>
            <a:ext cx="7214616" cy="364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4400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126</Words>
  <Application>Microsoft Office PowerPoint</Application>
  <PresentationFormat>Широкоэкранный</PresentationFormat>
  <Paragraphs>25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§ 9. Полоцкая земля в XII — первой половине XIII в.</vt:lpstr>
      <vt:lpstr>Проверка домашнего задания</vt:lpstr>
      <vt:lpstr>План урока</vt:lpstr>
      <vt:lpstr>1. Начало раздробленности </vt:lpstr>
      <vt:lpstr>Причины раздробленности </vt:lpstr>
      <vt:lpstr>Презентация PowerPoint</vt:lpstr>
      <vt:lpstr>Презентация PowerPoint</vt:lpstr>
      <vt:lpstr>2. Менское княжество</vt:lpstr>
      <vt:lpstr>Глеб Всеславович</vt:lpstr>
      <vt:lpstr>3. Полоцк и Киев</vt:lpstr>
      <vt:lpstr>Мстислав Великий</vt:lpstr>
      <vt:lpstr>Презентация PowerPoint</vt:lpstr>
      <vt:lpstr>4. Вече</vt:lpstr>
      <vt:lpstr>Основные положения</vt:lpstr>
      <vt:lpstr>Контроль знаний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9. Полоцкая земля в XII — первой половине XIII в.</dc:title>
  <dc:creator/>
  <cp:lastModifiedBy>Roman Zhigalov</cp:lastModifiedBy>
  <cp:revision>2</cp:revision>
  <dcterms:created xsi:type="dcterms:W3CDTF">2021-12-11T14:22:37Z</dcterms:created>
  <dcterms:modified xsi:type="dcterms:W3CDTF">2021-12-11T14:41:57Z</dcterms:modified>
</cp:coreProperties>
</file>