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1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ИСТОРИЯ БЕЛАРУСИ ЦТ\РАЗДЕЛ 4\ПО МАТЕРИАЛАМ РТ\2024-08-19_14-42-0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96752"/>
            <a:ext cx="8781012" cy="4277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3575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792088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Определите характерные черты общественно-политического развития БССР во второй половине 1950-х  — первой половине 1960-х гг.: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     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1) отказ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от командно-административных методов управления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      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 частичное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повышение роли общественных организаций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      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3) принятие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новой Конституции БССР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      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4) усиление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антирелигиозной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пропаганды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   5)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КПБ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утратила руководящую позицию в обществе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850257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792088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Определите характерные черты общественно-политической жизни Беларуси в конце 1980-х  — начале 1990-х гг.: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1)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рост авторитета коммунистической партии в обществе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отсутствие свободы слова и печати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3) активизация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общественных движений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4) возникновение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парламентской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оппозиции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5) закрепление руководящей роли КПБ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41458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792088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Определите характерные черты политики перестройки в БССР во второй половине 1980-х гг.: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1) укрепление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авторитарного политического режима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 демократизация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общественно-политической жизни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3) отказ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от планового развития экономики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 закрепление руководящей роли КПБ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5) попытка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ускорения социально-экономического развития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84865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496944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Определите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правильные утверждения:</a:t>
            </a:r>
            <a:endParaRPr lang="ru-RU" sz="27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1) в 1970-е гг. значительно сокращается количество членов Коммунистической партии Беларуси (КПБ)</a:t>
            </a:r>
          </a:p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2) в период руководства Л. И. Брежнева в СССР происходит конституционное закрепление руководящей роли коммунистической партии</a:t>
            </a:r>
          </a:p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3) во второй половине 1950-х гг. в условиях формирования многопартийной системы КПБ утратила монополию на власть</a:t>
            </a:r>
          </a:p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4) реабилитация невинно осужденных была полностью завершена в первой половине 1980-х гг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5) во второй половине 1960-х — первой половине 1980-х гг. активизируется деятельность общественных организаций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020233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ИСТОРИЯ БЕЛАРУСИ ЦТ\РАЗДЕЛ 4\ПО МАТЕРИАЛАМ РТ\2024-08-19_14-58-3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581025"/>
            <a:ext cx="8667750" cy="569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7581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ИСТОРИЯ БЕЛАРУСИ ЦТ\РАЗДЕЛ 4\ПО МАТЕРИАЛАМ РТ\2024-08-19_15-02-0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866775"/>
            <a:ext cx="8915400" cy="512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2169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ИСТОРИЯ БЕЛАРУСИ ЦТ\РАЗДЕЛ 4\ПО МАТЕРИАЛАМ РТ\2024-08-19_15-11-2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086" y="620688"/>
            <a:ext cx="8919914" cy="5248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8677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792088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Определите три характерные черты общественно-политической жизни Республики Беларусь в середине 1990-х  — начале ХХI в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1)  Установление современной государственной символики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2)  сохранение ядерного оружия как средства обеспечения национальной безопасности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3)  отсутствие межконфессиональных конфликтов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  отсутствие в республике негосударственных общественных объединений и организаций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  проведение президентских выборов на безальтернативной основе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3887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ИСТОРИЯ БЕЛАРУСИ ЦТ\РАЗДЕЛ 5\ОБОБЩЕНИЕ РАЗДЕЛ 5\по материалам рт\2024-10-12_22-25-2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21" y="1124744"/>
            <a:ext cx="9019279" cy="4971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873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792088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Определите три характерные черты общественно-политической жизни Беларуси в середине 1990-х гг.  — начале XXI в.</a:t>
            </a: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1)  Отсутствие в республике негосударственных общественных объединений и организаций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2)  принятие новой государственной символики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3)  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наличие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межконфессиональных конфликтов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4)  принятие новой редакции Конституции Республики Беларусь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5)  существование однопартийной политической системы</a:t>
            </a: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007062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ИСТОРИЯ БЕЛАРУСИ ЦТ\РАЗДЕЛ 7\по материалам рт\2024-12-26_22-34-3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23522"/>
            <a:ext cx="6984776" cy="6257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7242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7920880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Определите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характерные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черты общественно-политической жизни Беларуси в середине 1990-х гг.  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— начале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XXI в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1)  формирование важнейших идеологических ориентиров на основе традиционных ценностей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2)  отсутствие негосударственных средств массовой информации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3)  регулирование отношений государства и религиозных конфессий Конституцией Республики Беларусь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4)  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значительное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влияние политических партий на политическую жизнь общества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5)  отказ от многопартийной политической системы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0206050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185</Words>
  <Application>Microsoft Office PowerPoint</Application>
  <PresentationFormat>Экран (4:3)</PresentationFormat>
  <Paragraphs>51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1111</dc:creator>
  <cp:lastModifiedBy>1111</cp:lastModifiedBy>
  <cp:revision>5</cp:revision>
  <dcterms:created xsi:type="dcterms:W3CDTF">2025-03-31T15:52:19Z</dcterms:created>
  <dcterms:modified xsi:type="dcterms:W3CDTF">2025-03-31T17:34:54Z</dcterms:modified>
</cp:coreProperties>
</file>