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5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260" r:id="rId18"/>
  </p:sldIdLst>
  <p:sldSz cx="9144000" cy="5143500" type="screen16x9"/>
  <p:notesSz cx="6858000" cy="9144000"/>
  <p:embeddedFontLst>
    <p:embeddedFont>
      <p:font typeface="Acme" charset="0"/>
      <p:regular r:id="rId20"/>
    </p:embeddedFont>
    <p:embeddedFont>
      <p:font typeface="Jost Medium" charset="-52"/>
      <p:regular r:id="rId21"/>
      <p:bold r:id="rId22"/>
      <p:italic r:id="rId23"/>
      <p:boldItalic r:id="rId24"/>
    </p:embeddedFont>
    <p:embeddedFont>
      <p:font typeface="Jost" charset="-52"/>
      <p:regular r:id="rId25"/>
      <p:bold r:id="rId26"/>
      <p:italic r:id="rId27"/>
      <p:boldItalic r:id="rId28"/>
    </p:embeddedFont>
    <p:embeddedFont>
      <p:font typeface="Jost SemiBold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9AA0A6"/>
          </p15:clr>
        </p15:guide>
        <p15:guide id="2" orient="horz" pos="29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B59B281-BEEA-4549-BB56-A636902D0CA4}">
  <a:tblStyle styleId="{EB59B281-BEEA-4549-BB56-A636902D0C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744" y="-96"/>
      </p:cViewPr>
      <p:guideLst>
        <p:guide orient="horz" pos="340"/>
        <p:guide orient="horz"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a4b245f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a4b245f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09ee799008_1_3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09ee799008_1_3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9f319b5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9f319b5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a4b245f9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a4b245f9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9ee79900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09ee79900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566a5317f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566a5317f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09ee799008_1_3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09ee799008_1_3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9f319b5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9f319b5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09fafa92d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09fafa92d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a4b245f9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a4b245f9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9ee79900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09ee79900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566a5317f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566a5317f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09ee799008_1_3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09ee799008_1_3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09f319b5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09f319b5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a4b245f9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0a4b245f9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9ee79900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09ee79900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2566a5317f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2566a5317f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2.xml"/><Relationship Id="rId4" Type="http://schemas.openxmlformats.org/officeDocument/2006/relationships/slide" Target="../slides/slide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6700" y="-2675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934725" y="1185675"/>
            <a:ext cx="3486000" cy="14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●"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○"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■"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●"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○"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■"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●"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○"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Char char="■"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934725" y="2654393"/>
            <a:ext cx="26634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9"/>
          <p:cNvSpPr/>
          <p:nvPr/>
        </p:nvSpPr>
        <p:spPr>
          <a:xfrm>
            <a:off x="6700" y="-2675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9"/>
          <p:cNvSpPr/>
          <p:nvPr/>
        </p:nvSpPr>
        <p:spPr>
          <a:xfrm rot="10800000">
            <a:off x="8146163" y="3237423"/>
            <a:ext cx="659499" cy="659499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9"/>
          <p:cNvSpPr/>
          <p:nvPr/>
        </p:nvSpPr>
        <p:spPr>
          <a:xfrm rot="10800000">
            <a:off x="8667037" y="3816602"/>
            <a:ext cx="329700" cy="329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9"/>
          <p:cNvSpPr/>
          <p:nvPr/>
        </p:nvSpPr>
        <p:spPr>
          <a:xfrm>
            <a:off x="8704476" y="3109593"/>
            <a:ext cx="288106" cy="291459"/>
          </a:xfrm>
          <a:custGeom>
            <a:avLst/>
            <a:gdLst/>
            <a:ahLst/>
            <a:cxnLst/>
            <a:rect l="l" t="t" r="r" b="b"/>
            <a:pathLst>
              <a:path w="3590" h="3632" extrusionOk="0">
                <a:moveTo>
                  <a:pt x="2361" y="284"/>
                </a:moveTo>
                <a:lnTo>
                  <a:pt x="2384" y="1353"/>
                </a:lnTo>
                <a:lnTo>
                  <a:pt x="3280" y="1939"/>
                </a:lnTo>
                <a:lnTo>
                  <a:pt x="2270" y="2294"/>
                </a:lnTo>
                <a:lnTo>
                  <a:pt x="1989" y="3325"/>
                </a:lnTo>
                <a:lnTo>
                  <a:pt x="1341" y="2475"/>
                </a:lnTo>
                <a:lnTo>
                  <a:pt x="272" y="2527"/>
                </a:lnTo>
                <a:lnTo>
                  <a:pt x="272" y="2527"/>
                </a:lnTo>
                <a:lnTo>
                  <a:pt x="882" y="1648"/>
                </a:lnTo>
                <a:lnTo>
                  <a:pt x="501" y="648"/>
                </a:lnTo>
                <a:lnTo>
                  <a:pt x="1525" y="953"/>
                </a:lnTo>
                <a:lnTo>
                  <a:pt x="2361" y="284"/>
                </a:lnTo>
                <a:close/>
                <a:moveTo>
                  <a:pt x="2492" y="1"/>
                </a:moveTo>
                <a:lnTo>
                  <a:pt x="1496" y="801"/>
                </a:lnTo>
                <a:lnTo>
                  <a:pt x="272" y="434"/>
                </a:lnTo>
                <a:lnTo>
                  <a:pt x="727" y="1629"/>
                </a:lnTo>
                <a:lnTo>
                  <a:pt x="1" y="2679"/>
                </a:lnTo>
                <a:lnTo>
                  <a:pt x="1" y="2679"/>
                </a:lnTo>
                <a:lnTo>
                  <a:pt x="1275" y="2615"/>
                </a:lnTo>
                <a:lnTo>
                  <a:pt x="2051" y="3632"/>
                </a:lnTo>
                <a:lnTo>
                  <a:pt x="2384" y="2399"/>
                </a:lnTo>
                <a:lnTo>
                  <a:pt x="3589" y="1977"/>
                </a:lnTo>
                <a:lnTo>
                  <a:pt x="2520" y="1277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9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9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6700" y="-2675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○"/>
              <a:defRPr b="1">
                <a:latin typeface="Acme"/>
                <a:ea typeface="Acme"/>
                <a:cs typeface="Acme"/>
                <a:sym typeface="Acm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■"/>
              <a:defRPr b="1">
                <a:latin typeface="Acme"/>
                <a:ea typeface="Acme"/>
                <a:cs typeface="Acme"/>
                <a:sym typeface="Acm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●"/>
              <a:defRPr b="1">
                <a:latin typeface="Acme"/>
                <a:ea typeface="Acme"/>
                <a:cs typeface="Acme"/>
                <a:sym typeface="Acm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○"/>
              <a:defRPr b="1">
                <a:latin typeface="Acme"/>
                <a:ea typeface="Acme"/>
                <a:cs typeface="Acme"/>
                <a:sym typeface="Acm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■"/>
              <a:defRPr b="1">
                <a:latin typeface="Acme"/>
                <a:ea typeface="Acme"/>
                <a:cs typeface="Acme"/>
                <a:sym typeface="Acm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●"/>
              <a:defRPr b="1">
                <a:latin typeface="Acme"/>
                <a:ea typeface="Acme"/>
                <a:cs typeface="Acme"/>
                <a:sym typeface="Acm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○"/>
              <a:defRPr b="1">
                <a:latin typeface="Acme"/>
                <a:ea typeface="Acme"/>
                <a:cs typeface="Acme"/>
                <a:sym typeface="Acm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cme"/>
              <a:buChar char="■"/>
              <a:defRPr b="1"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t SemiBold"/>
              <a:buAutoNum type="arabicPeriod"/>
              <a:defRPr sz="1100"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6700" y="-2675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902824" y="3169340"/>
            <a:ext cx="343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08275" y="3169340"/>
            <a:ext cx="343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02974" y="2743350"/>
            <a:ext cx="34329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SzPts val="2000"/>
              <a:buFont typeface="Spartan"/>
              <a:buChar char="●"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4808275" y="2743350"/>
            <a:ext cx="34329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SzPts val="2000"/>
              <a:buFont typeface="Spartan"/>
              <a:buChar char="●"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6700" y="-2675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2059027" y="3345975"/>
            <a:ext cx="2355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hasCustomPrompt="1"/>
          </p:nvPr>
        </p:nvSpPr>
        <p:spPr>
          <a:xfrm>
            <a:off x="982065" y="3153847"/>
            <a:ext cx="816900" cy="5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2059035" y="2943675"/>
            <a:ext cx="2362200" cy="40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3"/>
          </p:nvPr>
        </p:nvSpPr>
        <p:spPr>
          <a:xfrm>
            <a:off x="2058977" y="2024825"/>
            <a:ext cx="2355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 hasCustomPrompt="1"/>
          </p:nvPr>
        </p:nvSpPr>
        <p:spPr>
          <a:xfrm>
            <a:off x="982065" y="1841997"/>
            <a:ext cx="816900" cy="5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5"/>
          </p:nvPr>
        </p:nvSpPr>
        <p:spPr>
          <a:xfrm>
            <a:off x="2058990" y="1622525"/>
            <a:ext cx="2355900" cy="40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5861377" y="2024825"/>
            <a:ext cx="2355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 hasCustomPrompt="1"/>
          </p:nvPr>
        </p:nvSpPr>
        <p:spPr>
          <a:xfrm>
            <a:off x="4796896" y="1841997"/>
            <a:ext cx="816900" cy="5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8"/>
          </p:nvPr>
        </p:nvSpPr>
        <p:spPr>
          <a:xfrm>
            <a:off x="5861385" y="1622525"/>
            <a:ext cx="2362200" cy="40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861377" y="3345975"/>
            <a:ext cx="2355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6896" y="3153847"/>
            <a:ext cx="816900" cy="5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/>
          </p:nvPr>
        </p:nvSpPr>
        <p:spPr>
          <a:xfrm>
            <a:off x="5861385" y="2943675"/>
            <a:ext cx="2362200" cy="40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 b="1"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8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0" y="-2675"/>
            <a:ext cx="9150700" cy="5146176"/>
            <a:chOff x="0" y="-2675"/>
            <a:chExt cx="9150700" cy="5146176"/>
          </a:xfrm>
        </p:grpSpPr>
        <p:pic>
          <p:nvPicPr>
            <p:cNvPr id="76" name="Google Shape;76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4"/>
            <p:cNvSpPr/>
            <p:nvPr/>
          </p:nvSpPr>
          <p:spPr>
            <a:xfrm>
              <a:off x="6700" y="-2675"/>
              <a:ext cx="9144000" cy="5143500"/>
            </a:xfrm>
            <a:prstGeom prst="rect">
              <a:avLst/>
            </a:prstGeom>
            <a:solidFill>
              <a:schemeClr val="lt2">
                <a:alpha val="33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536287" y="1726188"/>
            <a:ext cx="1616100" cy="7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80" name="Google Shape;80;p14">
            <a:hlinkClick r:id="rId3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771437" y="1609384"/>
            <a:ext cx="7128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536287" y="1478188"/>
            <a:ext cx="1616100" cy="2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2" name="Google Shape;82;p14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6823737" y="1726188"/>
            <a:ext cx="1616100" cy="7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83" name="Google Shape;83;p14">
            <a:hlinkClick r:id="rId4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6058887" y="1609384"/>
            <a:ext cx="712800" cy="3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4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823737" y="1478188"/>
            <a:ext cx="1616100" cy="2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5" name="Google Shape;85;p14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1536287" y="3083038"/>
            <a:ext cx="1616100" cy="7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86" name="Google Shape;86;p14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1536287" y="2834938"/>
            <a:ext cx="1616100" cy="2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87" name="Google Shape;87;p14">
            <a:hlinkClick r:id="" action="ppaction://noaction"/>
          </p:cNvPr>
          <p:cNvSpPr txBox="1">
            <a:spLocks noGrp="1"/>
          </p:cNvSpPr>
          <p:nvPr>
            <p:ph type="subTitle" idx="9"/>
          </p:nvPr>
        </p:nvSpPr>
        <p:spPr>
          <a:xfrm>
            <a:off x="6823737" y="3083038"/>
            <a:ext cx="1616100" cy="7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88" name="Google Shape;88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6058887" y="2968388"/>
            <a:ext cx="712800" cy="3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823737" y="2834938"/>
            <a:ext cx="1616100" cy="2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90" name="Google Shape;90;p14">
            <a:hlinkClick r:id="rId5" action="ppaction://hlinksldjump"/>
          </p:cNvPr>
          <p:cNvSpPr txBox="1">
            <a:spLocks noGrp="1"/>
          </p:cNvSpPr>
          <p:nvPr>
            <p:ph type="subTitle" idx="15"/>
          </p:nvPr>
        </p:nvSpPr>
        <p:spPr>
          <a:xfrm>
            <a:off x="4180012" y="1726188"/>
            <a:ext cx="1616100" cy="7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91" name="Google Shape;91;p14">
            <a:hlinkClick r:id="rId5" action="ppaction://hlinksldjump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415162" y="1609384"/>
            <a:ext cx="712800" cy="3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>
            <a:hlinkClick r:id="rId5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4180012" y="1478188"/>
            <a:ext cx="1616100" cy="2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93" name="Google Shape;93;p14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4180012" y="3083038"/>
            <a:ext cx="1616100" cy="7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  <p:sp>
        <p:nvSpPr>
          <p:cNvPr id="94" name="Google Shape;94;p14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3415162" y="2968388"/>
            <a:ext cx="712800" cy="3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4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4180012" y="2834938"/>
            <a:ext cx="1616100" cy="2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rtan"/>
              <a:buNone/>
              <a:defRPr sz="20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96" name="Google Shape;96;p14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771437" y="2968388"/>
            <a:ext cx="712800" cy="3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●"/>
              <a:defRPr sz="2000" b="1">
                <a:latin typeface="Spartan"/>
                <a:ea typeface="Spartan"/>
                <a:cs typeface="Spartan"/>
                <a:sym typeface="Spart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○"/>
              <a:defRPr sz="2000" b="1">
                <a:latin typeface="Spartan"/>
                <a:ea typeface="Spartan"/>
                <a:cs typeface="Spartan"/>
                <a:sym typeface="Spart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Spartan"/>
              <a:buChar char="■"/>
              <a:defRPr sz="2000" b="1"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t>xx%</a:t>
            </a:r>
          </a:p>
        </p:txBody>
      </p:sp>
      <p:grpSp>
        <p:nvGrpSpPr>
          <p:cNvPr id="97" name="Google Shape;97;p14"/>
          <p:cNvGrpSpPr/>
          <p:nvPr/>
        </p:nvGrpSpPr>
        <p:grpSpPr>
          <a:xfrm flipH="1">
            <a:off x="155025" y="262900"/>
            <a:ext cx="1116104" cy="1041581"/>
            <a:chOff x="1345279" y="2641425"/>
            <a:chExt cx="1116104" cy="1041581"/>
          </a:xfrm>
        </p:grpSpPr>
        <p:sp>
          <p:nvSpPr>
            <p:cNvPr id="98" name="Google Shape;98;p14"/>
            <p:cNvSpPr/>
            <p:nvPr/>
          </p:nvSpPr>
          <p:spPr>
            <a:xfrm>
              <a:off x="1350827" y="2646200"/>
              <a:ext cx="1110556" cy="1032030"/>
            </a:xfrm>
            <a:custGeom>
              <a:avLst/>
              <a:gdLst/>
              <a:ahLst/>
              <a:cxnLst/>
              <a:rect l="l" t="t" r="r" b="b"/>
              <a:pathLst>
                <a:path w="15812" h="14695" extrusionOk="0">
                  <a:moveTo>
                    <a:pt x="2489" y="1"/>
                  </a:moveTo>
                  <a:cubicBezTo>
                    <a:pt x="2308" y="1"/>
                    <a:pt x="2125" y="50"/>
                    <a:pt x="1960" y="151"/>
                  </a:cubicBezTo>
                  <a:cubicBezTo>
                    <a:pt x="462" y="1085"/>
                    <a:pt x="0" y="3240"/>
                    <a:pt x="948" y="4861"/>
                  </a:cubicBezTo>
                  <a:cubicBezTo>
                    <a:pt x="1825" y="6357"/>
                    <a:pt x="3014" y="6790"/>
                    <a:pt x="4217" y="6790"/>
                  </a:cubicBezTo>
                  <a:cubicBezTo>
                    <a:pt x="5166" y="6790"/>
                    <a:pt x="6125" y="6521"/>
                    <a:pt x="6949" y="6290"/>
                  </a:cubicBezTo>
                  <a:cubicBezTo>
                    <a:pt x="7864" y="6033"/>
                    <a:pt x="8536" y="5870"/>
                    <a:pt x="9055" y="5870"/>
                  </a:cubicBezTo>
                  <a:cubicBezTo>
                    <a:pt x="9566" y="5870"/>
                    <a:pt x="9927" y="6029"/>
                    <a:pt x="10225" y="6414"/>
                  </a:cubicBezTo>
                  <a:cubicBezTo>
                    <a:pt x="10678" y="6997"/>
                    <a:pt x="10478" y="7557"/>
                    <a:pt x="9875" y="8783"/>
                  </a:cubicBezTo>
                  <a:cubicBezTo>
                    <a:pt x="9306" y="9938"/>
                    <a:pt x="8601" y="11376"/>
                    <a:pt x="9437" y="12919"/>
                  </a:cubicBezTo>
                  <a:cubicBezTo>
                    <a:pt x="9737" y="13477"/>
                    <a:pt x="10189" y="13922"/>
                    <a:pt x="10751" y="14229"/>
                  </a:cubicBezTo>
                  <a:cubicBezTo>
                    <a:pt x="11059" y="14396"/>
                    <a:pt x="11401" y="14522"/>
                    <a:pt x="11768" y="14601"/>
                  </a:cubicBezTo>
                  <a:cubicBezTo>
                    <a:pt x="12064" y="14664"/>
                    <a:pt x="12367" y="14695"/>
                    <a:pt x="12670" y="14695"/>
                  </a:cubicBezTo>
                  <a:cubicBezTo>
                    <a:pt x="13618" y="14695"/>
                    <a:pt x="14568" y="14393"/>
                    <a:pt x="15288" y="13841"/>
                  </a:cubicBezTo>
                  <a:cubicBezTo>
                    <a:pt x="15728" y="13503"/>
                    <a:pt x="15811" y="12874"/>
                    <a:pt x="15473" y="12436"/>
                  </a:cubicBezTo>
                  <a:cubicBezTo>
                    <a:pt x="15277" y="12178"/>
                    <a:pt x="14979" y="12042"/>
                    <a:pt x="14678" y="12042"/>
                  </a:cubicBezTo>
                  <a:cubicBezTo>
                    <a:pt x="14466" y="12042"/>
                    <a:pt x="14251" y="12110"/>
                    <a:pt x="14068" y="12250"/>
                  </a:cubicBezTo>
                  <a:cubicBezTo>
                    <a:pt x="13702" y="12532"/>
                    <a:pt x="13178" y="12690"/>
                    <a:pt x="12667" y="12690"/>
                  </a:cubicBezTo>
                  <a:cubicBezTo>
                    <a:pt x="12504" y="12690"/>
                    <a:pt x="12342" y="12674"/>
                    <a:pt x="12187" y="12641"/>
                  </a:cubicBezTo>
                  <a:cubicBezTo>
                    <a:pt x="11866" y="12572"/>
                    <a:pt x="11432" y="12400"/>
                    <a:pt x="11199" y="11967"/>
                  </a:cubicBezTo>
                  <a:cubicBezTo>
                    <a:pt x="10873" y="11362"/>
                    <a:pt x="11166" y="10698"/>
                    <a:pt x="11673" y="9667"/>
                  </a:cubicBezTo>
                  <a:cubicBezTo>
                    <a:pt x="12266" y="8464"/>
                    <a:pt x="13073" y="6819"/>
                    <a:pt x="11811" y="5185"/>
                  </a:cubicBezTo>
                  <a:cubicBezTo>
                    <a:pt x="11031" y="4179"/>
                    <a:pt x="10066" y="3866"/>
                    <a:pt x="9073" y="3866"/>
                  </a:cubicBezTo>
                  <a:cubicBezTo>
                    <a:pt x="8168" y="3866"/>
                    <a:pt x="7239" y="4126"/>
                    <a:pt x="6408" y="4359"/>
                  </a:cubicBezTo>
                  <a:cubicBezTo>
                    <a:pt x="5478" y="4620"/>
                    <a:pt x="4780" y="4789"/>
                    <a:pt x="4228" y="4789"/>
                  </a:cubicBezTo>
                  <a:cubicBezTo>
                    <a:pt x="3537" y="4789"/>
                    <a:pt x="3076" y="4525"/>
                    <a:pt x="2679" y="3847"/>
                  </a:cubicBezTo>
                  <a:cubicBezTo>
                    <a:pt x="2284" y="3175"/>
                    <a:pt x="2450" y="2209"/>
                    <a:pt x="3020" y="1854"/>
                  </a:cubicBezTo>
                  <a:cubicBezTo>
                    <a:pt x="3489" y="1561"/>
                    <a:pt x="3634" y="944"/>
                    <a:pt x="3341" y="473"/>
                  </a:cubicBezTo>
                  <a:cubicBezTo>
                    <a:pt x="3151" y="168"/>
                    <a:pt x="2824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345279" y="2641425"/>
              <a:ext cx="1113787" cy="1041581"/>
            </a:xfrm>
            <a:custGeom>
              <a:avLst/>
              <a:gdLst/>
              <a:ahLst/>
              <a:cxnLst/>
              <a:rect l="l" t="t" r="r" b="b"/>
              <a:pathLst>
                <a:path w="15858" h="14831" extrusionOk="0">
                  <a:moveTo>
                    <a:pt x="2570" y="138"/>
                  </a:moveTo>
                  <a:cubicBezTo>
                    <a:pt x="2894" y="138"/>
                    <a:pt x="3191" y="303"/>
                    <a:pt x="3363" y="579"/>
                  </a:cubicBezTo>
                  <a:cubicBezTo>
                    <a:pt x="3494" y="791"/>
                    <a:pt x="3534" y="1041"/>
                    <a:pt x="3477" y="1284"/>
                  </a:cubicBezTo>
                  <a:cubicBezTo>
                    <a:pt x="3422" y="1527"/>
                    <a:pt x="3275" y="1731"/>
                    <a:pt x="3063" y="1862"/>
                  </a:cubicBezTo>
                  <a:cubicBezTo>
                    <a:pt x="2465" y="2236"/>
                    <a:pt x="2287" y="3248"/>
                    <a:pt x="2699" y="3951"/>
                  </a:cubicBezTo>
                  <a:cubicBezTo>
                    <a:pt x="3099" y="4634"/>
                    <a:pt x="3580" y="4927"/>
                    <a:pt x="4308" y="4927"/>
                  </a:cubicBezTo>
                  <a:cubicBezTo>
                    <a:pt x="4858" y="4927"/>
                    <a:pt x="5556" y="4760"/>
                    <a:pt x="6506" y="4494"/>
                  </a:cubicBezTo>
                  <a:cubicBezTo>
                    <a:pt x="7325" y="4265"/>
                    <a:pt x="8256" y="4003"/>
                    <a:pt x="9152" y="4003"/>
                  </a:cubicBezTo>
                  <a:cubicBezTo>
                    <a:pt x="10283" y="4003"/>
                    <a:pt x="11161" y="4427"/>
                    <a:pt x="11835" y="5296"/>
                  </a:cubicBezTo>
                  <a:cubicBezTo>
                    <a:pt x="13071" y="6894"/>
                    <a:pt x="12273" y="8518"/>
                    <a:pt x="11690" y="9704"/>
                  </a:cubicBezTo>
                  <a:cubicBezTo>
                    <a:pt x="11173" y="10756"/>
                    <a:pt x="10873" y="11432"/>
                    <a:pt x="11216" y="12068"/>
                  </a:cubicBezTo>
                  <a:cubicBezTo>
                    <a:pt x="11464" y="12523"/>
                    <a:pt x="11916" y="12704"/>
                    <a:pt x="12252" y="12775"/>
                  </a:cubicBezTo>
                  <a:cubicBezTo>
                    <a:pt x="12409" y="12811"/>
                    <a:pt x="12573" y="12828"/>
                    <a:pt x="12745" y="12828"/>
                  </a:cubicBezTo>
                  <a:cubicBezTo>
                    <a:pt x="13278" y="12828"/>
                    <a:pt x="13819" y="12656"/>
                    <a:pt x="14190" y="12373"/>
                  </a:cubicBezTo>
                  <a:cubicBezTo>
                    <a:pt x="14355" y="12247"/>
                    <a:pt x="14550" y="12180"/>
                    <a:pt x="14757" y="12180"/>
                  </a:cubicBezTo>
                  <a:cubicBezTo>
                    <a:pt x="15050" y="12180"/>
                    <a:pt x="15321" y="12314"/>
                    <a:pt x="15498" y="12544"/>
                  </a:cubicBezTo>
                  <a:cubicBezTo>
                    <a:pt x="15650" y="12742"/>
                    <a:pt x="15717" y="12987"/>
                    <a:pt x="15683" y="13235"/>
                  </a:cubicBezTo>
                  <a:cubicBezTo>
                    <a:pt x="15650" y="13483"/>
                    <a:pt x="15524" y="13702"/>
                    <a:pt x="15326" y="13854"/>
                  </a:cubicBezTo>
                  <a:cubicBezTo>
                    <a:pt x="14628" y="14388"/>
                    <a:pt x="13690" y="14695"/>
                    <a:pt x="12747" y="14695"/>
                  </a:cubicBezTo>
                  <a:cubicBezTo>
                    <a:pt x="12447" y="14695"/>
                    <a:pt x="12150" y="14664"/>
                    <a:pt x="11861" y="14602"/>
                  </a:cubicBezTo>
                  <a:cubicBezTo>
                    <a:pt x="11504" y="14526"/>
                    <a:pt x="11169" y="14402"/>
                    <a:pt x="10864" y="14235"/>
                  </a:cubicBezTo>
                  <a:cubicBezTo>
                    <a:pt x="10311" y="13935"/>
                    <a:pt x="9866" y="13492"/>
                    <a:pt x="9575" y="12954"/>
                  </a:cubicBezTo>
                  <a:cubicBezTo>
                    <a:pt x="8756" y="11442"/>
                    <a:pt x="9454" y="10023"/>
                    <a:pt x="10016" y="8880"/>
                  </a:cubicBezTo>
                  <a:cubicBezTo>
                    <a:pt x="10633" y="7627"/>
                    <a:pt x="10835" y="7056"/>
                    <a:pt x="10359" y="6439"/>
                  </a:cubicBezTo>
                  <a:cubicBezTo>
                    <a:pt x="10054" y="6044"/>
                    <a:pt x="9675" y="5868"/>
                    <a:pt x="9133" y="5868"/>
                  </a:cubicBezTo>
                  <a:cubicBezTo>
                    <a:pt x="8618" y="5868"/>
                    <a:pt x="7963" y="6022"/>
                    <a:pt x="7009" y="6291"/>
                  </a:cubicBezTo>
                  <a:cubicBezTo>
                    <a:pt x="6178" y="6525"/>
                    <a:pt x="5235" y="6789"/>
                    <a:pt x="4296" y="6789"/>
                  </a:cubicBezTo>
                  <a:cubicBezTo>
                    <a:pt x="2884" y="6789"/>
                    <a:pt x="1834" y="6170"/>
                    <a:pt x="1086" y="4894"/>
                  </a:cubicBezTo>
                  <a:cubicBezTo>
                    <a:pt x="155" y="3305"/>
                    <a:pt x="610" y="1191"/>
                    <a:pt x="2077" y="279"/>
                  </a:cubicBezTo>
                  <a:cubicBezTo>
                    <a:pt x="2225" y="186"/>
                    <a:pt x="2396" y="138"/>
                    <a:pt x="2570" y="138"/>
                  </a:cubicBezTo>
                  <a:close/>
                  <a:moveTo>
                    <a:pt x="2570" y="0"/>
                  </a:moveTo>
                  <a:cubicBezTo>
                    <a:pt x="2370" y="0"/>
                    <a:pt x="2175" y="55"/>
                    <a:pt x="2003" y="162"/>
                  </a:cubicBezTo>
                  <a:cubicBezTo>
                    <a:pt x="475" y="1112"/>
                    <a:pt x="1" y="3313"/>
                    <a:pt x="970" y="4963"/>
                  </a:cubicBezTo>
                  <a:cubicBezTo>
                    <a:pt x="1744" y="6284"/>
                    <a:pt x="2832" y="6927"/>
                    <a:pt x="4296" y="6927"/>
                  </a:cubicBezTo>
                  <a:cubicBezTo>
                    <a:pt x="5254" y="6927"/>
                    <a:pt x="6206" y="6661"/>
                    <a:pt x="7047" y="6425"/>
                  </a:cubicBezTo>
                  <a:cubicBezTo>
                    <a:pt x="7990" y="6160"/>
                    <a:pt x="8633" y="6006"/>
                    <a:pt x="9133" y="6006"/>
                  </a:cubicBezTo>
                  <a:cubicBezTo>
                    <a:pt x="9635" y="6006"/>
                    <a:pt x="9968" y="6160"/>
                    <a:pt x="10249" y="6525"/>
                  </a:cubicBezTo>
                  <a:cubicBezTo>
                    <a:pt x="10680" y="7077"/>
                    <a:pt x="10483" y="7620"/>
                    <a:pt x="9892" y="8820"/>
                  </a:cubicBezTo>
                  <a:cubicBezTo>
                    <a:pt x="9318" y="9989"/>
                    <a:pt x="8602" y="11444"/>
                    <a:pt x="9454" y="13021"/>
                  </a:cubicBezTo>
                  <a:cubicBezTo>
                    <a:pt x="9759" y="13583"/>
                    <a:pt x="10223" y="14045"/>
                    <a:pt x="10797" y="14357"/>
                  </a:cubicBezTo>
                  <a:cubicBezTo>
                    <a:pt x="11114" y="14530"/>
                    <a:pt x="11461" y="14657"/>
                    <a:pt x="11833" y="14735"/>
                  </a:cubicBezTo>
                  <a:cubicBezTo>
                    <a:pt x="12128" y="14799"/>
                    <a:pt x="12438" y="14830"/>
                    <a:pt x="12747" y="14830"/>
                  </a:cubicBezTo>
                  <a:cubicBezTo>
                    <a:pt x="13719" y="14830"/>
                    <a:pt x="14690" y="14514"/>
                    <a:pt x="15409" y="13964"/>
                  </a:cubicBezTo>
                  <a:cubicBezTo>
                    <a:pt x="15636" y="13790"/>
                    <a:pt x="15783" y="13537"/>
                    <a:pt x="15819" y="13254"/>
                  </a:cubicBezTo>
                  <a:cubicBezTo>
                    <a:pt x="15857" y="12968"/>
                    <a:pt x="15781" y="12687"/>
                    <a:pt x="15607" y="12461"/>
                  </a:cubicBezTo>
                  <a:cubicBezTo>
                    <a:pt x="15402" y="12194"/>
                    <a:pt x="15093" y="12042"/>
                    <a:pt x="14757" y="12042"/>
                  </a:cubicBezTo>
                  <a:cubicBezTo>
                    <a:pt x="14519" y="12042"/>
                    <a:pt x="14295" y="12118"/>
                    <a:pt x="14107" y="12264"/>
                  </a:cubicBezTo>
                  <a:cubicBezTo>
                    <a:pt x="13759" y="12530"/>
                    <a:pt x="13250" y="12690"/>
                    <a:pt x="12745" y="12690"/>
                  </a:cubicBezTo>
                  <a:cubicBezTo>
                    <a:pt x="12583" y="12690"/>
                    <a:pt x="12428" y="12673"/>
                    <a:pt x="12281" y="12642"/>
                  </a:cubicBezTo>
                  <a:cubicBezTo>
                    <a:pt x="11973" y="12575"/>
                    <a:pt x="11559" y="12411"/>
                    <a:pt x="11338" y="12002"/>
                  </a:cubicBezTo>
                  <a:cubicBezTo>
                    <a:pt x="11028" y="11428"/>
                    <a:pt x="11316" y="10778"/>
                    <a:pt x="11814" y="9766"/>
                  </a:cubicBezTo>
                  <a:cubicBezTo>
                    <a:pt x="12414" y="8546"/>
                    <a:pt x="13233" y="6877"/>
                    <a:pt x="11945" y="5213"/>
                  </a:cubicBezTo>
                  <a:cubicBezTo>
                    <a:pt x="11242" y="4306"/>
                    <a:pt x="10328" y="3865"/>
                    <a:pt x="9152" y="3865"/>
                  </a:cubicBezTo>
                  <a:cubicBezTo>
                    <a:pt x="8237" y="3865"/>
                    <a:pt x="7297" y="4129"/>
                    <a:pt x="6468" y="4363"/>
                  </a:cubicBezTo>
                  <a:cubicBezTo>
                    <a:pt x="5530" y="4625"/>
                    <a:pt x="4841" y="4787"/>
                    <a:pt x="4307" y="4787"/>
                  </a:cubicBezTo>
                  <a:cubicBezTo>
                    <a:pt x="3626" y="4787"/>
                    <a:pt x="3195" y="4525"/>
                    <a:pt x="2818" y="3879"/>
                  </a:cubicBezTo>
                  <a:cubicBezTo>
                    <a:pt x="2441" y="3239"/>
                    <a:pt x="2596" y="2315"/>
                    <a:pt x="3134" y="1981"/>
                  </a:cubicBezTo>
                  <a:cubicBezTo>
                    <a:pt x="3377" y="1829"/>
                    <a:pt x="3549" y="1593"/>
                    <a:pt x="3613" y="1315"/>
                  </a:cubicBezTo>
                  <a:cubicBezTo>
                    <a:pt x="3677" y="1036"/>
                    <a:pt x="3630" y="748"/>
                    <a:pt x="3480" y="505"/>
                  </a:cubicBezTo>
                  <a:cubicBezTo>
                    <a:pt x="3282" y="188"/>
                    <a:pt x="2941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35876" y="3051304"/>
              <a:ext cx="415949" cy="434219"/>
            </a:xfrm>
            <a:custGeom>
              <a:avLst/>
              <a:gdLst/>
              <a:ahLst/>
              <a:cxnLst/>
              <a:rect l="l" t="t" r="r" b="b"/>
              <a:pathLst>
                <a:path w="5183" h="5411" extrusionOk="0">
                  <a:moveTo>
                    <a:pt x="2025" y="1"/>
                  </a:moveTo>
                  <a:lnTo>
                    <a:pt x="1713" y="1865"/>
                  </a:lnTo>
                  <a:lnTo>
                    <a:pt x="1" y="2663"/>
                  </a:lnTo>
                  <a:lnTo>
                    <a:pt x="1677" y="3537"/>
                  </a:lnTo>
                  <a:lnTo>
                    <a:pt x="1908" y="5411"/>
                  </a:lnTo>
                  <a:lnTo>
                    <a:pt x="3256" y="4087"/>
                  </a:lnTo>
                  <a:lnTo>
                    <a:pt x="5111" y="4446"/>
                  </a:lnTo>
                  <a:lnTo>
                    <a:pt x="4268" y="2756"/>
                  </a:lnTo>
                  <a:lnTo>
                    <a:pt x="5182" y="1103"/>
                  </a:lnTo>
                  <a:lnTo>
                    <a:pt x="3313" y="1382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723437" y="3039267"/>
              <a:ext cx="438660" cy="458133"/>
            </a:xfrm>
            <a:custGeom>
              <a:avLst/>
              <a:gdLst/>
              <a:ahLst/>
              <a:cxnLst/>
              <a:rect l="l" t="t" r="r" b="b"/>
              <a:pathLst>
                <a:path w="5466" h="5709" extrusionOk="0">
                  <a:moveTo>
                    <a:pt x="2225" y="301"/>
                  </a:moveTo>
                  <a:lnTo>
                    <a:pt x="3444" y="1606"/>
                  </a:lnTo>
                  <a:lnTo>
                    <a:pt x="5209" y="1341"/>
                  </a:lnTo>
                  <a:lnTo>
                    <a:pt x="4344" y="2903"/>
                  </a:lnTo>
                  <a:lnTo>
                    <a:pt x="5142" y="4501"/>
                  </a:lnTo>
                  <a:lnTo>
                    <a:pt x="5142" y="4501"/>
                  </a:lnTo>
                  <a:lnTo>
                    <a:pt x="3389" y="4163"/>
                  </a:lnTo>
                  <a:lnTo>
                    <a:pt x="2115" y="5413"/>
                  </a:lnTo>
                  <a:lnTo>
                    <a:pt x="1896" y="3642"/>
                  </a:lnTo>
                  <a:lnTo>
                    <a:pt x="310" y="2818"/>
                  </a:lnTo>
                  <a:lnTo>
                    <a:pt x="1930" y="2060"/>
                  </a:lnTo>
                  <a:lnTo>
                    <a:pt x="2225" y="301"/>
                  </a:lnTo>
                  <a:close/>
                  <a:moveTo>
                    <a:pt x="2134" y="1"/>
                  </a:moveTo>
                  <a:lnTo>
                    <a:pt x="1806" y="1968"/>
                  </a:lnTo>
                  <a:lnTo>
                    <a:pt x="1" y="2811"/>
                  </a:lnTo>
                  <a:lnTo>
                    <a:pt x="1768" y="3730"/>
                  </a:lnTo>
                  <a:lnTo>
                    <a:pt x="2011" y="5708"/>
                  </a:lnTo>
                  <a:lnTo>
                    <a:pt x="3432" y="4311"/>
                  </a:lnTo>
                  <a:lnTo>
                    <a:pt x="5389" y="4689"/>
                  </a:lnTo>
                  <a:lnTo>
                    <a:pt x="5389" y="4689"/>
                  </a:lnTo>
                  <a:lnTo>
                    <a:pt x="4501" y="2908"/>
                  </a:lnTo>
                  <a:lnTo>
                    <a:pt x="5466" y="1163"/>
                  </a:lnTo>
                  <a:lnTo>
                    <a:pt x="3494" y="1458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951426" y="2740258"/>
              <a:ext cx="264753" cy="267946"/>
            </a:xfrm>
            <a:custGeom>
              <a:avLst/>
              <a:gdLst/>
              <a:ahLst/>
              <a:cxnLst/>
              <a:rect l="l" t="t" r="r" b="b"/>
              <a:pathLst>
                <a:path w="3299" h="3339" extrusionOk="0">
                  <a:moveTo>
                    <a:pt x="2289" y="0"/>
                  </a:moveTo>
                  <a:lnTo>
                    <a:pt x="1375" y="736"/>
                  </a:lnTo>
                  <a:lnTo>
                    <a:pt x="251" y="400"/>
                  </a:lnTo>
                  <a:lnTo>
                    <a:pt x="667" y="1498"/>
                  </a:lnTo>
                  <a:lnTo>
                    <a:pt x="1" y="2462"/>
                  </a:lnTo>
                  <a:lnTo>
                    <a:pt x="1172" y="2405"/>
                  </a:lnTo>
                  <a:lnTo>
                    <a:pt x="1884" y="3339"/>
                  </a:lnTo>
                  <a:lnTo>
                    <a:pt x="2191" y="2205"/>
                  </a:lnTo>
                  <a:lnTo>
                    <a:pt x="3299" y="1817"/>
                  </a:lnTo>
                  <a:lnTo>
                    <a:pt x="2318" y="117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940512" y="2728943"/>
              <a:ext cx="288106" cy="291459"/>
            </a:xfrm>
            <a:custGeom>
              <a:avLst/>
              <a:gdLst/>
              <a:ahLst/>
              <a:cxnLst/>
              <a:rect l="l" t="t" r="r" b="b"/>
              <a:pathLst>
                <a:path w="3590" h="3632" extrusionOk="0">
                  <a:moveTo>
                    <a:pt x="2361" y="284"/>
                  </a:moveTo>
                  <a:lnTo>
                    <a:pt x="2384" y="1353"/>
                  </a:lnTo>
                  <a:lnTo>
                    <a:pt x="3280" y="1939"/>
                  </a:lnTo>
                  <a:lnTo>
                    <a:pt x="2270" y="2294"/>
                  </a:lnTo>
                  <a:lnTo>
                    <a:pt x="1989" y="3325"/>
                  </a:lnTo>
                  <a:lnTo>
                    <a:pt x="1341" y="2475"/>
                  </a:lnTo>
                  <a:lnTo>
                    <a:pt x="272" y="2527"/>
                  </a:lnTo>
                  <a:lnTo>
                    <a:pt x="272" y="2527"/>
                  </a:lnTo>
                  <a:lnTo>
                    <a:pt x="882" y="1648"/>
                  </a:lnTo>
                  <a:lnTo>
                    <a:pt x="501" y="648"/>
                  </a:lnTo>
                  <a:lnTo>
                    <a:pt x="1525" y="953"/>
                  </a:lnTo>
                  <a:lnTo>
                    <a:pt x="2361" y="284"/>
                  </a:lnTo>
                  <a:close/>
                  <a:moveTo>
                    <a:pt x="2492" y="1"/>
                  </a:moveTo>
                  <a:lnTo>
                    <a:pt x="1496" y="801"/>
                  </a:lnTo>
                  <a:lnTo>
                    <a:pt x="272" y="434"/>
                  </a:lnTo>
                  <a:lnTo>
                    <a:pt x="727" y="1629"/>
                  </a:lnTo>
                  <a:lnTo>
                    <a:pt x="1" y="2679"/>
                  </a:lnTo>
                  <a:lnTo>
                    <a:pt x="1" y="2679"/>
                  </a:lnTo>
                  <a:lnTo>
                    <a:pt x="1275" y="2615"/>
                  </a:lnTo>
                  <a:lnTo>
                    <a:pt x="2051" y="3632"/>
                  </a:lnTo>
                  <a:lnTo>
                    <a:pt x="2384" y="2399"/>
                  </a:lnTo>
                  <a:lnTo>
                    <a:pt x="3589" y="1977"/>
                  </a:lnTo>
                  <a:lnTo>
                    <a:pt x="2520" y="1277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/>
          <p:nvPr/>
        </p:nvSpPr>
        <p:spPr>
          <a:xfrm>
            <a:off x="6700" y="-2675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 flipH="1">
            <a:off x="735178" y="1497125"/>
            <a:ext cx="4186200" cy="79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4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cme"/>
              <a:buNone/>
              <a:defRPr sz="25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subTitle" idx="1"/>
          </p:nvPr>
        </p:nvSpPr>
        <p:spPr>
          <a:xfrm flipH="1">
            <a:off x="735178" y="2288225"/>
            <a:ext cx="4186200" cy="97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SemiBold"/>
              <a:buNone/>
              <a:defRPr>
                <a:solidFill>
                  <a:schemeClr val="dk1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8"/>
          <p:cNvSpPr/>
          <p:nvPr/>
        </p:nvSpPr>
        <p:spPr>
          <a:xfrm>
            <a:off x="6700" y="-2675"/>
            <a:ext cx="9144000" cy="5143500"/>
          </a:xfrm>
          <a:prstGeom prst="rect">
            <a:avLst/>
          </a:prstGeom>
          <a:solidFill>
            <a:schemeClr val="lt2">
              <a:alpha val="337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 Medium"/>
              <a:buChar char="●"/>
              <a:defRPr sz="1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○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■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●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○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■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●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○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 Medium"/>
              <a:buChar char="■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me"/>
              <a:buChar char="●"/>
              <a:defRPr sz="3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60" r:id="rId7"/>
    <p:sldLayoutId id="2147483682" r:id="rId8"/>
    <p:sldLayoutId id="2147483694" r:id="rId9"/>
    <p:sldLayoutId id="2147483695" r:id="rId10"/>
  </p:sldLayoutIdLst>
  <p:transition spd="med"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/>
          <p:nvPr/>
        </p:nvSpPr>
        <p:spPr>
          <a:xfrm>
            <a:off x="3682000" y="74000"/>
            <a:ext cx="6004692" cy="4233276"/>
          </a:xfrm>
          <a:prstGeom prst="cloud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8"/>
          <p:cNvSpPr txBox="1">
            <a:spLocks noGrp="1"/>
          </p:cNvSpPr>
          <p:nvPr>
            <p:ph type="ctrTitle"/>
          </p:nvPr>
        </p:nvSpPr>
        <p:spPr>
          <a:xfrm>
            <a:off x="4061861" y="1087653"/>
            <a:ext cx="4966635" cy="1974981"/>
          </a:xfrm>
          <a:prstGeom prst="rect">
            <a:avLst/>
          </a:prstGeom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Примеры социальной мобильности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основе советских сказок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мультфильмов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5" name="Google Shape;395;p58"/>
          <p:cNvGrpSpPr/>
          <p:nvPr/>
        </p:nvGrpSpPr>
        <p:grpSpPr>
          <a:xfrm>
            <a:off x="116392" y="1095510"/>
            <a:ext cx="4220285" cy="3609473"/>
            <a:chOff x="116392" y="1095510"/>
            <a:chExt cx="4220285" cy="3609473"/>
          </a:xfrm>
        </p:grpSpPr>
        <p:grpSp>
          <p:nvGrpSpPr>
            <p:cNvPr id="396" name="Google Shape;396;p58"/>
            <p:cNvGrpSpPr/>
            <p:nvPr/>
          </p:nvGrpSpPr>
          <p:grpSpPr>
            <a:xfrm>
              <a:off x="116392" y="1244819"/>
              <a:ext cx="4220285" cy="3460164"/>
              <a:chOff x="221777" y="1730990"/>
              <a:chExt cx="3864022" cy="3168068"/>
            </a:xfrm>
          </p:grpSpPr>
          <p:grpSp>
            <p:nvGrpSpPr>
              <p:cNvPr id="397" name="Google Shape;397;p58"/>
              <p:cNvGrpSpPr/>
              <p:nvPr/>
            </p:nvGrpSpPr>
            <p:grpSpPr>
              <a:xfrm>
                <a:off x="261488" y="1730990"/>
                <a:ext cx="3754522" cy="3168068"/>
                <a:chOff x="718701" y="1731409"/>
                <a:chExt cx="3754522" cy="3168068"/>
              </a:xfrm>
            </p:grpSpPr>
            <p:sp>
              <p:nvSpPr>
                <p:cNvPr id="398" name="Google Shape;398;p58"/>
                <p:cNvSpPr/>
                <p:nvPr/>
              </p:nvSpPr>
              <p:spPr>
                <a:xfrm>
                  <a:off x="3615143" y="3533887"/>
                  <a:ext cx="289892" cy="86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7" h="15732" extrusionOk="0">
                      <a:moveTo>
                        <a:pt x="1266" y="1"/>
                      </a:moveTo>
                      <a:cubicBezTo>
                        <a:pt x="1249" y="1"/>
                        <a:pt x="1233" y="5"/>
                        <a:pt x="1218" y="13"/>
                      </a:cubicBezTo>
                      <a:cubicBezTo>
                        <a:pt x="1168" y="39"/>
                        <a:pt x="1149" y="101"/>
                        <a:pt x="1177" y="151"/>
                      </a:cubicBezTo>
                      <a:cubicBezTo>
                        <a:pt x="2961" y="3418"/>
                        <a:pt x="3601" y="8438"/>
                        <a:pt x="2735" y="12357"/>
                      </a:cubicBezTo>
                      <a:cubicBezTo>
                        <a:pt x="2658" y="12696"/>
                        <a:pt x="2575" y="13022"/>
                        <a:pt x="2480" y="13329"/>
                      </a:cubicBezTo>
                      <a:cubicBezTo>
                        <a:pt x="2470" y="13365"/>
                        <a:pt x="2480" y="13403"/>
                        <a:pt x="2504" y="13429"/>
                      </a:cubicBezTo>
                      <a:cubicBezTo>
                        <a:pt x="2524" y="13450"/>
                        <a:pt x="2552" y="13460"/>
                        <a:pt x="2580" y="13460"/>
                      </a:cubicBezTo>
                      <a:cubicBezTo>
                        <a:pt x="2588" y="13460"/>
                        <a:pt x="2596" y="13459"/>
                        <a:pt x="2604" y="13458"/>
                      </a:cubicBezTo>
                      <a:cubicBezTo>
                        <a:pt x="2767" y="13414"/>
                        <a:pt x="2936" y="13393"/>
                        <a:pt x="3104" y="13393"/>
                      </a:cubicBezTo>
                      <a:cubicBezTo>
                        <a:pt x="3824" y="13393"/>
                        <a:pt x="4543" y="13773"/>
                        <a:pt x="4906" y="14391"/>
                      </a:cubicBezTo>
                      <a:cubicBezTo>
                        <a:pt x="5032" y="14608"/>
                        <a:pt x="5094" y="14808"/>
                        <a:pt x="5085" y="14989"/>
                      </a:cubicBezTo>
                      <a:cubicBezTo>
                        <a:pt x="5080" y="15112"/>
                        <a:pt x="5040" y="15232"/>
                        <a:pt x="4968" y="15324"/>
                      </a:cubicBezTo>
                      <a:cubicBezTo>
                        <a:pt x="4925" y="15384"/>
                        <a:pt x="4868" y="15434"/>
                        <a:pt x="4804" y="15465"/>
                      </a:cubicBezTo>
                      <a:cubicBezTo>
                        <a:pt x="4685" y="15520"/>
                        <a:pt x="4542" y="15520"/>
                        <a:pt x="4401" y="15520"/>
                      </a:cubicBezTo>
                      <a:lnTo>
                        <a:pt x="4235" y="15520"/>
                      </a:lnTo>
                      <a:cubicBezTo>
                        <a:pt x="3082" y="15522"/>
                        <a:pt x="1932" y="15524"/>
                        <a:pt x="780" y="15529"/>
                      </a:cubicBezTo>
                      <a:cubicBezTo>
                        <a:pt x="968" y="14591"/>
                        <a:pt x="1180" y="13515"/>
                        <a:pt x="1346" y="12445"/>
                      </a:cubicBezTo>
                      <a:cubicBezTo>
                        <a:pt x="1687" y="10267"/>
                        <a:pt x="1792" y="8486"/>
                        <a:pt x="1673" y="6838"/>
                      </a:cubicBezTo>
                      <a:cubicBezTo>
                        <a:pt x="1532" y="4857"/>
                        <a:pt x="1025" y="2985"/>
                        <a:pt x="206" y="1425"/>
                      </a:cubicBezTo>
                      <a:cubicBezTo>
                        <a:pt x="188" y="1392"/>
                        <a:pt x="153" y="1373"/>
                        <a:pt x="118" y="1373"/>
                      </a:cubicBezTo>
                      <a:cubicBezTo>
                        <a:pt x="102" y="1373"/>
                        <a:pt x="85" y="1377"/>
                        <a:pt x="70" y="1385"/>
                      </a:cubicBezTo>
                      <a:cubicBezTo>
                        <a:pt x="20" y="1409"/>
                        <a:pt x="1" y="1471"/>
                        <a:pt x="27" y="1521"/>
                      </a:cubicBezTo>
                      <a:cubicBezTo>
                        <a:pt x="832" y="3054"/>
                        <a:pt x="1332" y="4897"/>
                        <a:pt x="1470" y="6852"/>
                      </a:cubicBezTo>
                      <a:cubicBezTo>
                        <a:pt x="1589" y="8486"/>
                        <a:pt x="1484" y="10252"/>
                        <a:pt x="1144" y="12415"/>
                      </a:cubicBezTo>
                      <a:cubicBezTo>
                        <a:pt x="975" y="13512"/>
                        <a:pt x="756" y="14620"/>
                        <a:pt x="563" y="15593"/>
                      </a:cubicBezTo>
                      <a:lnTo>
                        <a:pt x="561" y="15593"/>
                      </a:lnTo>
                      <a:cubicBezTo>
                        <a:pt x="558" y="15603"/>
                        <a:pt x="553" y="15620"/>
                        <a:pt x="553" y="15629"/>
                      </a:cubicBezTo>
                      <a:cubicBezTo>
                        <a:pt x="553" y="15658"/>
                        <a:pt x="565" y="15682"/>
                        <a:pt x="584" y="15701"/>
                      </a:cubicBezTo>
                      <a:cubicBezTo>
                        <a:pt x="603" y="15720"/>
                        <a:pt x="630" y="15732"/>
                        <a:pt x="656" y="15732"/>
                      </a:cubicBezTo>
                      <a:cubicBezTo>
                        <a:pt x="1849" y="15727"/>
                        <a:pt x="3042" y="15724"/>
                        <a:pt x="4235" y="15724"/>
                      </a:cubicBezTo>
                      <a:lnTo>
                        <a:pt x="4401" y="15722"/>
                      </a:lnTo>
                      <a:cubicBezTo>
                        <a:pt x="4556" y="15722"/>
                        <a:pt x="4732" y="15722"/>
                        <a:pt x="4890" y="15648"/>
                      </a:cubicBezTo>
                      <a:cubicBezTo>
                        <a:pt x="4987" y="15601"/>
                        <a:pt x="5073" y="15529"/>
                        <a:pt x="5132" y="15443"/>
                      </a:cubicBezTo>
                      <a:cubicBezTo>
                        <a:pt x="5225" y="15320"/>
                        <a:pt x="5280" y="15162"/>
                        <a:pt x="5287" y="14998"/>
                      </a:cubicBezTo>
                      <a:cubicBezTo>
                        <a:pt x="5297" y="14777"/>
                        <a:pt x="5228" y="14539"/>
                        <a:pt x="5080" y="14286"/>
                      </a:cubicBezTo>
                      <a:cubicBezTo>
                        <a:pt x="4681" y="13609"/>
                        <a:pt x="3889" y="13190"/>
                        <a:pt x="3095" y="13190"/>
                      </a:cubicBezTo>
                      <a:cubicBezTo>
                        <a:pt x="2971" y="13190"/>
                        <a:pt x="2846" y="13200"/>
                        <a:pt x="2723" y="13222"/>
                      </a:cubicBezTo>
                      <a:cubicBezTo>
                        <a:pt x="2799" y="12960"/>
                        <a:pt x="2870" y="12686"/>
                        <a:pt x="2932" y="12403"/>
                      </a:cubicBezTo>
                      <a:cubicBezTo>
                        <a:pt x="3811" y="8438"/>
                        <a:pt x="3161" y="3359"/>
                        <a:pt x="1354" y="54"/>
                      </a:cubicBezTo>
                      <a:cubicBezTo>
                        <a:pt x="1336" y="20"/>
                        <a:pt x="1301" y="1"/>
                        <a:pt x="1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58"/>
                <p:cNvSpPr/>
                <p:nvPr/>
              </p:nvSpPr>
              <p:spPr>
                <a:xfrm>
                  <a:off x="1344848" y="4342937"/>
                  <a:ext cx="2923762" cy="27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24" h="4959" extrusionOk="0">
                      <a:moveTo>
                        <a:pt x="53190" y="1"/>
                      </a:moveTo>
                      <a:cubicBezTo>
                        <a:pt x="52940" y="1087"/>
                        <a:pt x="52088" y="2049"/>
                        <a:pt x="51075" y="2582"/>
                      </a:cubicBezTo>
                      <a:cubicBezTo>
                        <a:pt x="49761" y="3275"/>
                        <a:pt x="48232" y="3394"/>
                        <a:pt x="46749" y="3480"/>
                      </a:cubicBezTo>
                      <a:cubicBezTo>
                        <a:pt x="42253" y="3734"/>
                        <a:pt x="37746" y="3768"/>
                        <a:pt x="33239" y="3768"/>
                      </a:cubicBezTo>
                      <a:cubicBezTo>
                        <a:pt x="32428" y="3768"/>
                        <a:pt x="31618" y="3767"/>
                        <a:pt x="30807" y="3766"/>
                      </a:cubicBezTo>
                      <a:lnTo>
                        <a:pt x="15772" y="3744"/>
                      </a:lnTo>
                      <a:cubicBezTo>
                        <a:pt x="12933" y="3742"/>
                        <a:pt x="10095" y="3737"/>
                        <a:pt x="7259" y="3732"/>
                      </a:cubicBezTo>
                      <a:cubicBezTo>
                        <a:pt x="5671" y="3730"/>
                        <a:pt x="4020" y="3713"/>
                        <a:pt x="2589" y="3027"/>
                      </a:cubicBezTo>
                      <a:cubicBezTo>
                        <a:pt x="1508" y="2511"/>
                        <a:pt x="594" y="1489"/>
                        <a:pt x="353" y="356"/>
                      </a:cubicBezTo>
                      <a:cubicBezTo>
                        <a:pt x="349" y="375"/>
                        <a:pt x="344" y="394"/>
                        <a:pt x="339" y="415"/>
                      </a:cubicBezTo>
                      <a:cubicBezTo>
                        <a:pt x="1" y="1965"/>
                        <a:pt x="1142" y="3535"/>
                        <a:pt x="2575" y="4220"/>
                      </a:cubicBezTo>
                      <a:cubicBezTo>
                        <a:pt x="4006" y="4906"/>
                        <a:pt x="5656" y="4923"/>
                        <a:pt x="7245" y="4925"/>
                      </a:cubicBezTo>
                      <a:cubicBezTo>
                        <a:pt x="10083" y="4930"/>
                        <a:pt x="12919" y="4932"/>
                        <a:pt x="15757" y="4937"/>
                      </a:cubicBezTo>
                      <a:lnTo>
                        <a:pt x="30792" y="4956"/>
                      </a:lnTo>
                      <a:cubicBezTo>
                        <a:pt x="31606" y="4957"/>
                        <a:pt x="32420" y="4958"/>
                        <a:pt x="33235" y="4958"/>
                      </a:cubicBezTo>
                      <a:cubicBezTo>
                        <a:pt x="37738" y="4958"/>
                        <a:pt x="42241" y="4925"/>
                        <a:pt x="46735" y="4673"/>
                      </a:cubicBezTo>
                      <a:cubicBezTo>
                        <a:pt x="48218" y="4587"/>
                        <a:pt x="49747" y="4466"/>
                        <a:pt x="51061" y="3773"/>
                      </a:cubicBezTo>
                      <a:cubicBezTo>
                        <a:pt x="52376" y="3082"/>
                        <a:pt x="53423" y="1668"/>
                        <a:pt x="53226" y="196"/>
                      </a:cubicBezTo>
                      <a:cubicBezTo>
                        <a:pt x="53216" y="132"/>
                        <a:pt x="53207" y="65"/>
                        <a:pt x="531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58"/>
                <p:cNvSpPr/>
                <p:nvPr/>
              </p:nvSpPr>
              <p:spPr>
                <a:xfrm>
                  <a:off x="1364167" y="4175468"/>
                  <a:ext cx="2891692" cy="373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8" h="6828" extrusionOk="0">
                      <a:moveTo>
                        <a:pt x="11830" y="0"/>
                      </a:moveTo>
                      <a:cubicBezTo>
                        <a:pt x="9411" y="0"/>
                        <a:pt x="6991" y="66"/>
                        <a:pt x="4603" y="432"/>
                      </a:cubicBezTo>
                      <a:cubicBezTo>
                        <a:pt x="3632" y="577"/>
                        <a:pt x="2651" y="782"/>
                        <a:pt x="1789" y="1256"/>
                      </a:cubicBezTo>
                      <a:cubicBezTo>
                        <a:pt x="948" y="1720"/>
                        <a:pt x="227" y="2482"/>
                        <a:pt x="0" y="3416"/>
                      </a:cubicBezTo>
                      <a:cubicBezTo>
                        <a:pt x="241" y="4549"/>
                        <a:pt x="1155" y="5571"/>
                        <a:pt x="2236" y="6087"/>
                      </a:cubicBezTo>
                      <a:cubicBezTo>
                        <a:pt x="3667" y="6773"/>
                        <a:pt x="5318" y="6790"/>
                        <a:pt x="6906" y="6792"/>
                      </a:cubicBezTo>
                      <a:cubicBezTo>
                        <a:pt x="9742" y="6797"/>
                        <a:pt x="12580" y="6802"/>
                        <a:pt x="15419" y="6804"/>
                      </a:cubicBezTo>
                      <a:lnTo>
                        <a:pt x="30454" y="6826"/>
                      </a:lnTo>
                      <a:cubicBezTo>
                        <a:pt x="31265" y="6827"/>
                        <a:pt x="32075" y="6828"/>
                        <a:pt x="32886" y="6828"/>
                      </a:cubicBezTo>
                      <a:cubicBezTo>
                        <a:pt x="37393" y="6828"/>
                        <a:pt x="41900" y="6794"/>
                        <a:pt x="46396" y="6540"/>
                      </a:cubicBezTo>
                      <a:cubicBezTo>
                        <a:pt x="47879" y="6454"/>
                        <a:pt x="49408" y="6335"/>
                        <a:pt x="50722" y="5642"/>
                      </a:cubicBezTo>
                      <a:cubicBezTo>
                        <a:pt x="51735" y="5109"/>
                        <a:pt x="52587" y="4147"/>
                        <a:pt x="52837" y="3061"/>
                      </a:cubicBezTo>
                      <a:cubicBezTo>
                        <a:pt x="52568" y="1758"/>
                        <a:pt x="51368" y="777"/>
                        <a:pt x="50077" y="396"/>
                      </a:cubicBezTo>
                      <a:cubicBezTo>
                        <a:pt x="49512" y="229"/>
                        <a:pt x="48931" y="181"/>
                        <a:pt x="48343" y="181"/>
                      </a:cubicBezTo>
                      <a:cubicBezTo>
                        <a:pt x="47560" y="181"/>
                        <a:pt x="46763" y="266"/>
                        <a:pt x="45972" y="266"/>
                      </a:cubicBezTo>
                      <a:cubicBezTo>
                        <a:pt x="45936" y="266"/>
                        <a:pt x="45900" y="266"/>
                        <a:pt x="45865" y="265"/>
                      </a:cubicBezTo>
                      <a:cubicBezTo>
                        <a:pt x="35190" y="182"/>
                        <a:pt x="24515" y="96"/>
                        <a:pt x="13835" y="11"/>
                      </a:cubicBezTo>
                      <a:cubicBezTo>
                        <a:pt x="13167" y="5"/>
                        <a:pt x="12499" y="0"/>
                        <a:pt x="118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58"/>
                <p:cNvSpPr/>
                <p:nvPr/>
              </p:nvSpPr>
              <p:spPr>
                <a:xfrm>
                  <a:off x="1343151" y="4169886"/>
                  <a:ext cx="2931971" cy="45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74" h="8223" extrusionOk="0">
                      <a:moveTo>
                        <a:pt x="12188" y="205"/>
                      </a:moveTo>
                      <a:cubicBezTo>
                        <a:pt x="12864" y="205"/>
                        <a:pt x="13543" y="210"/>
                        <a:pt x="14219" y="215"/>
                      </a:cubicBezTo>
                      <a:lnTo>
                        <a:pt x="14564" y="217"/>
                      </a:lnTo>
                      <a:cubicBezTo>
                        <a:pt x="25127" y="303"/>
                        <a:pt x="35688" y="386"/>
                        <a:pt x="46249" y="470"/>
                      </a:cubicBezTo>
                      <a:lnTo>
                        <a:pt x="46346" y="470"/>
                      </a:lnTo>
                      <a:cubicBezTo>
                        <a:pt x="46747" y="470"/>
                        <a:pt x="47154" y="448"/>
                        <a:pt x="47549" y="427"/>
                      </a:cubicBezTo>
                      <a:cubicBezTo>
                        <a:pt x="47937" y="405"/>
                        <a:pt x="48337" y="384"/>
                        <a:pt x="48728" y="384"/>
                      </a:cubicBezTo>
                      <a:cubicBezTo>
                        <a:pt x="49404" y="384"/>
                        <a:pt x="49947" y="451"/>
                        <a:pt x="50433" y="596"/>
                      </a:cubicBezTo>
                      <a:cubicBezTo>
                        <a:pt x="51828" y="1005"/>
                        <a:pt x="52883" y="2022"/>
                        <a:pt x="53123" y="3187"/>
                      </a:cubicBezTo>
                      <a:cubicBezTo>
                        <a:pt x="53138" y="3249"/>
                        <a:pt x="53147" y="3310"/>
                        <a:pt x="53154" y="3372"/>
                      </a:cubicBezTo>
                      <a:cubicBezTo>
                        <a:pt x="53362" y="4889"/>
                        <a:pt x="52204" y="6237"/>
                        <a:pt x="51045" y="6847"/>
                      </a:cubicBezTo>
                      <a:cubicBezTo>
                        <a:pt x="49783" y="7509"/>
                        <a:pt x="48299" y="7644"/>
                        <a:pt x="46761" y="7732"/>
                      </a:cubicBezTo>
                      <a:cubicBezTo>
                        <a:pt x="42075" y="7997"/>
                        <a:pt x="37360" y="8018"/>
                        <a:pt x="33312" y="8018"/>
                      </a:cubicBezTo>
                      <a:cubicBezTo>
                        <a:pt x="32483" y="8018"/>
                        <a:pt x="31654" y="8018"/>
                        <a:pt x="30823" y="8016"/>
                      </a:cubicBezTo>
                      <a:lnTo>
                        <a:pt x="7276" y="7985"/>
                      </a:lnTo>
                      <a:cubicBezTo>
                        <a:pt x="5783" y="7982"/>
                        <a:pt x="4089" y="7980"/>
                        <a:pt x="2651" y="7289"/>
                      </a:cubicBezTo>
                      <a:cubicBezTo>
                        <a:pt x="1339" y="6663"/>
                        <a:pt x="130" y="5156"/>
                        <a:pt x="470" y="3596"/>
                      </a:cubicBezTo>
                      <a:cubicBezTo>
                        <a:pt x="472" y="3580"/>
                        <a:pt x="477" y="3563"/>
                        <a:pt x="484" y="3541"/>
                      </a:cubicBezTo>
                      <a:cubicBezTo>
                        <a:pt x="684" y="2708"/>
                        <a:pt x="1318" y="1946"/>
                        <a:pt x="2223" y="1448"/>
                      </a:cubicBezTo>
                      <a:cubicBezTo>
                        <a:pt x="3089" y="970"/>
                        <a:pt x="4070" y="774"/>
                        <a:pt x="5002" y="634"/>
                      </a:cubicBezTo>
                      <a:cubicBezTo>
                        <a:pt x="7473" y="255"/>
                        <a:pt x="10021" y="205"/>
                        <a:pt x="12188" y="205"/>
                      </a:cubicBezTo>
                      <a:close/>
                      <a:moveTo>
                        <a:pt x="12188" y="1"/>
                      </a:moveTo>
                      <a:cubicBezTo>
                        <a:pt x="10014" y="1"/>
                        <a:pt x="7457" y="53"/>
                        <a:pt x="4971" y="434"/>
                      </a:cubicBezTo>
                      <a:cubicBezTo>
                        <a:pt x="4020" y="577"/>
                        <a:pt x="3018" y="777"/>
                        <a:pt x="2125" y="1270"/>
                      </a:cubicBezTo>
                      <a:cubicBezTo>
                        <a:pt x="1170" y="1796"/>
                        <a:pt x="501" y="2606"/>
                        <a:pt x="287" y="3487"/>
                      </a:cubicBezTo>
                      <a:cubicBezTo>
                        <a:pt x="280" y="3510"/>
                        <a:pt x="275" y="3532"/>
                        <a:pt x="270" y="3553"/>
                      </a:cubicBezTo>
                      <a:cubicBezTo>
                        <a:pt x="1" y="4794"/>
                        <a:pt x="713" y="6587"/>
                        <a:pt x="2563" y="7473"/>
                      </a:cubicBezTo>
                      <a:cubicBezTo>
                        <a:pt x="4042" y="8182"/>
                        <a:pt x="5759" y="8185"/>
                        <a:pt x="7276" y="8187"/>
                      </a:cubicBezTo>
                      <a:lnTo>
                        <a:pt x="30828" y="8221"/>
                      </a:lnTo>
                      <a:cubicBezTo>
                        <a:pt x="31654" y="8221"/>
                        <a:pt x="32483" y="8223"/>
                        <a:pt x="33312" y="8223"/>
                      </a:cubicBezTo>
                      <a:cubicBezTo>
                        <a:pt x="37362" y="8223"/>
                        <a:pt x="42079" y="8199"/>
                        <a:pt x="46773" y="7935"/>
                      </a:cubicBezTo>
                      <a:cubicBezTo>
                        <a:pt x="48332" y="7844"/>
                        <a:pt x="49842" y="7709"/>
                        <a:pt x="51140" y="7025"/>
                      </a:cubicBezTo>
                      <a:cubicBezTo>
                        <a:pt x="52359" y="6385"/>
                        <a:pt x="53573" y="4958"/>
                        <a:pt x="53357" y="3344"/>
                      </a:cubicBezTo>
                      <a:cubicBezTo>
                        <a:pt x="53347" y="3275"/>
                        <a:pt x="53335" y="3206"/>
                        <a:pt x="53321" y="3144"/>
                      </a:cubicBezTo>
                      <a:cubicBezTo>
                        <a:pt x="53066" y="1908"/>
                        <a:pt x="51954" y="832"/>
                        <a:pt x="50492" y="401"/>
                      </a:cubicBezTo>
                      <a:cubicBezTo>
                        <a:pt x="49985" y="251"/>
                        <a:pt x="49425" y="182"/>
                        <a:pt x="48728" y="182"/>
                      </a:cubicBezTo>
                      <a:cubicBezTo>
                        <a:pt x="48332" y="182"/>
                        <a:pt x="47928" y="203"/>
                        <a:pt x="47537" y="224"/>
                      </a:cubicBezTo>
                      <a:cubicBezTo>
                        <a:pt x="47147" y="246"/>
                        <a:pt x="46742" y="267"/>
                        <a:pt x="46346" y="267"/>
                      </a:cubicBezTo>
                      <a:lnTo>
                        <a:pt x="46251" y="267"/>
                      </a:lnTo>
                      <a:cubicBezTo>
                        <a:pt x="35691" y="184"/>
                        <a:pt x="25130" y="101"/>
                        <a:pt x="14567" y="15"/>
                      </a:cubicBezTo>
                      <a:lnTo>
                        <a:pt x="14222" y="12"/>
                      </a:lnTo>
                      <a:cubicBezTo>
                        <a:pt x="13543" y="8"/>
                        <a:pt x="12867" y="1"/>
                        <a:pt x="121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58"/>
                <p:cNvSpPr/>
                <p:nvPr/>
              </p:nvSpPr>
              <p:spPr>
                <a:xfrm>
                  <a:off x="1358147" y="4337464"/>
                  <a:ext cx="2903786" cy="21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9" h="3971" extrusionOk="0">
                      <a:moveTo>
                        <a:pt x="52946" y="0"/>
                      </a:moveTo>
                      <a:cubicBezTo>
                        <a:pt x="52901" y="0"/>
                        <a:pt x="52860" y="33"/>
                        <a:pt x="52849" y="79"/>
                      </a:cubicBezTo>
                      <a:cubicBezTo>
                        <a:pt x="52618" y="1080"/>
                        <a:pt x="51828" y="2044"/>
                        <a:pt x="50785" y="2592"/>
                      </a:cubicBezTo>
                      <a:cubicBezTo>
                        <a:pt x="49525" y="3256"/>
                        <a:pt x="48099" y="3387"/>
                        <a:pt x="46501" y="3477"/>
                      </a:cubicBezTo>
                      <a:cubicBezTo>
                        <a:pt x="41971" y="3734"/>
                        <a:pt x="37409" y="3768"/>
                        <a:pt x="32949" y="3768"/>
                      </a:cubicBezTo>
                      <a:cubicBezTo>
                        <a:pt x="32151" y="3768"/>
                        <a:pt x="31355" y="3767"/>
                        <a:pt x="30564" y="3766"/>
                      </a:cubicBezTo>
                      <a:lnTo>
                        <a:pt x="15529" y="3742"/>
                      </a:lnTo>
                      <a:cubicBezTo>
                        <a:pt x="12690" y="3739"/>
                        <a:pt x="9852" y="3735"/>
                        <a:pt x="7016" y="3730"/>
                      </a:cubicBezTo>
                      <a:cubicBezTo>
                        <a:pt x="5523" y="3727"/>
                        <a:pt x="3827" y="3725"/>
                        <a:pt x="2392" y="3037"/>
                      </a:cubicBezTo>
                      <a:cubicBezTo>
                        <a:pt x="1289" y="2508"/>
                        <a:pt x="432" y="1487"/>
                        <a:pt x="210" y="434"/>
                      </a:cubicBezTo>
                      <a:cubicBezTo>
                        <a:pt x="200" y="387"/>
                        <a:pt x="159" y="353"/>
                        <a:pt x="111" y="353"/>
                      </a:cubicBezTo>
                      <a:cubicBezTo>
                        <a:pt x="104" y="353"/>
                        <a:pt x="96" y="354"/>
                        <a:pt x="89" y="356"/>
                      </a:cubicBezTo>
                      <a:cubicBezTo>
                        <a:pt x="34" y="368"/>
                        <a:pt x="1" y="420"/>
                        <a:pt x="13" y="475"/>
                      </a:cubicBezTo>
                      <a:cubicBezTo>
                        <a:pt x="246" y="1589"/>
                        <a:pt x="1146" y="2665"/>
                        <a:pt x="2303" y="3218"/>
                      </a:cubicBezTo>
                      <a:cubicBezTo>
                        <a:pt x="3782" y="3927"/>
                        <a:pt x="5499" y="3930"/>
                        <a:pt x="7016" y="3932"/>
                      </a:cubicBezTo>
                      <a:cubicBezTo>
                        <a:pt x="9852" y="3937"/>
                        <a:pt x="12690" y="3942"/>
                        <a:pt x="15526" y="3946"/>
                      </a:cubicBezTo>
                      <a:lnTo>
                        <a:pt x="30564" y="3968"/>
                      </a:lnTo>
                      <a:cubicBezTo>
                        <a:pt x="31373" y="3968"/>
                        <a:pt x="32185" y="3970"/>
                        <a:pt x="33004" y="3970"/>
                      </a:cubicBezTo>
                      <a:cubicBezTo>
                        <a:pt x="37448" y="3970"/>
                        <a:pt x="41996" y="3935"/>
                        <a:pt x="46513" y="3680"/>
                      </a:cubicBezTo>
                      <a:cubicBezTo>
                        <a:pt x="48135" y="3587"/>
                        <a:pt x="49585" y="3454"/>
                        <a:pt x="50880" y="2770"/>
                      </a:cubicBezTo>
                      <a:cubicBezTo>
                        <a:pt x="51973" y="2196"/>
                        <a:pt x="52802" y="1182"/>
                        <a:pt x="53047" y="125"/>
                      </a:cubicBezTo>
                      <a:cubicBezTo>
                        <a:pt x="53059" y="70"/>
                        <a:pt x="53026" y="15"/>
                        <a:pt x="52971" y="3"/>
                      </a:cubicBezTo>
                      <a:cubicBezTo>
                        <a:pt x="52963" y="1"/>
                        <a:pt x="52954" y="0"/>
                        <a:pt x="529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58"/>
                <p:cNvSpPr/>
                <p:nvPr/>
              </p:nvSpPr>
              <p:spPr>
                <a:xfrm>
                  <a:off x="1800844" y="4614116"/>
                  <a:ext cx="277250" cy="27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6" h="5033" extrusionOk="0">
                      <a:moveTo>
                        <a:pt x="2532" y="1"/>
                      </a:moveTo>
                      <a:cubicBezTo>
                        <a:pt x="1156" y="1"/>
                        <a:pt x="34" y="1107"/>
                        <a:pt x="17" y="2487"/>
                      </a:cubicBezTo>
                      <a:cubicBezTo>
                        <a:pt x="1" y="3878"/>
                        <a:pt x="1113" y="5016"/>
                        <a:pt x="2503" y="5033"/>
                      </a:cubicBezTo>
                      <a:cubicBezTo>
                        <a:pt x="2514" y="5033"/>
                        <a:pt x="2524" y="5033"/>
                        <a:pt x="2534" y="5033"/>
                      </a:cubicBezTo>
                      <a:cubicBezTo>
                        <a:pt x="3908" y="5033"/>
                        <a:pt x="5032" y="3927"/>
                        <a:pt x="5049" y="2547"/>
                      </a:cubicBezTo>
                      <a:cubicBezTo>
                        <a:pt x="5066" y="1158"/>
                        <a:pt x="3954" y="18"/>
                        <a:pt x="2563" y="1"/>
                      </a:cubicBezTo>
                      <a:cubicBezTo>
                        <a:pt x="2553" y="1"/>
                        <a:pt x="2542" y="1"/>
                        <a:pt x="25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58"/>
                <p:cNvSpPr/>
                <p:nvPr/>
              </p:nvSpPr>
              <p:spPr>
                <a:xfrm>
                  <a:off x="1877245" y="4690133"/>
                  <a:ext cx="124505" cy="12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58" extrusionOk="0">
                      <a:moveTo>
                        <a:pt x="1133" y="0"/>
                      </a:moveTo>
                      <a:cubicBezTo>
                        <a:pt x="517" y="0"/>
                        <a:pt x="14" y="497"/>
                        <a:pt x="7" y="1115"/>
                      </a:cubicBezTo>
                      <a:cubicBezTo>
                        <a:pt x="0" y="1739"/>
                        <a:pt x="500" y="2251"/>
                        <a:pt x="1124" y="2258"/>
                      </a:cubicBezTo>
                      <a:cubicBezTo>
                        <a:pt x="1128" y="2258"/>
                        <a:pt x="1133" y="2258"/>
                        <a:pt x="1137" y="2258"/>
                      </a:cubicBezTo>
                      <a:cubicBezTo>
                        <a:pt x="1755" y="2258"/>
                        <a:pt x="2258" y="1760"/>
                        <a:pt x="2267" y="1141"/>
                      </a:cubicBezTo>
                      <a:cubicBezTo>
                        <a:pt x="2274" y="517"/>
                        <a:pt x="1774" y="8"/>
                        <a:pt x="1150" y="0"/>
                      </a:cubicBezTo>
                      <a:cubicBezTo>
                        <a:pt x="1144" y="0"/>
                        <a:pt x="1139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58"/>
                <p:cNvSpPr/>
                <p:nvPr/>
              </p:nvSpPr>
              <p:spPr>
                <a:xfrm>
                  <a:off x="1871608" y="4684496"/>
                  <a:ext cx="135451" cy="134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" h="2461" extrusionOk="0">
                      <a:moveTo>
                        <a:pt x="1253" y="203"/>
                      </a:moveTo>
                      <a:cubicBezTo>
                        <a:pt x="1527" y="208"/>
                        <a:pt x="1784" y="318"/>
                        <a:pt x="1975" y="513"/>
                      </a:cubicBezTo>
                      <a:cubicBezTo>
                        <a:pt x="2168" y="711"/>
                        <a:pt x="2270" y="968"/>
                        <a:pt x="2268" y="1244"/>
                      </a:cubicBezTo>
                      <a:cubicBezTo>
                        <a:pt x="2261" y="1804"/>
                        <a:pt x="1801" y="2258"/>
                        <a:pt x="1241" y="2258"/>
                      </a:cubicBezTo>
                      <a:lnTo>
                        <a:pt x="1241" y="2361"/>
                      </a:lnTo>
                      <a:lnTo>
                        <a:pt x="1227" y="2258"/>
                      </a:lnTo>
                      <a:cubicBezTo>
                        <a:pt x="660" y="2251"/>
                        <a:pt x="206" y="1785"/>
                        <a:pt x="213" y="1218"/>
                      </a:cubicBezTo>
                      <a:cubicBezTo>
                        <a:pt x="220" y="658"/>
                        <a:pt x="679" y="203"/>
                        <a:pt x="1253" y="203"/>
                      </a:cubicBezTo>
                      <a:close/>
                      <a:moveTo>
                        <a:pt x="1239" y="1"/>
                      </a:moveTo>
                      <a:cubicBezTo>
                        <a:pt x="570" y="1"/>
                        <a:pt x="17" y="546"/>
                        <a:pt x="10" y="1215"/>
                      </a:cubicBezTo>
                      <a:cubicBezTo>
                        <a:pt x="1" y="1894"/>
                        <a:pt x="546" y="2454"/>
                        <a:pt x="1225" y="2461"/>
                      </a:cubicBezTo>
                      <a:lnTo>
                        <a:pt x="1241" y="2461"/>
                      </a:lnTo>
                      <a:cubicBezTo>
                        <a:pt x="1910" y="2461"/>
                        <a:pt x="2463" y="1915"/>
                        <a:pt x="2470" y="1246"/>
                      </a:cubicBezTo>
                      <a:cubicBezTo>
                        <a:pt x="2475" y="918"/>
                        <a:pt x="2351" y="606"/>
                        <a:pt x="2120" y="372"/>
                      </a:cubicBezTo>
                      <a:cubicBezTo>
                        <a:pt x="1891" y="137"/>
                        <a:pt x="1584" y="6"/>
                        <a:pt x="1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58"/>
                <p:cNvSpPr/>
                <p:nvPr/>
              </p:nvSpPr>
              <p:spPr>
                <a:xfrm>
                  <a:off x="2630744" y="4623912"/>
                  <a:ext cx="277250" cy="275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6" h="5035" extrusionOk="0">
                      <a:moveTo>
                        <a:pt x="2536" y="1"/>
                      </a:moveTo>
                      <a:cubicBezTo>
                        <a:pt x="1160" y="1"/>
                        <a:pt x="34" y="1107"/>
                        <a:pt x="17" y="2489"/>
                      </a:cubicBezTo>
                      <a:cubicBezTo>
                        <a:pt x="0" y="3877"/>
                        <a:pt x="1115" y="5018"/>
                        <a:pt x="2503" y="5035"/>
                      </a:cubicBezTo>
                      <a:cubicBezTo>
                        <a:pt x="2513" y="5035"/>
                        <a:pt x="2524" y="5035"/>
                        <a:pt x="2534" y="5035"/>
                      </a:cubicBezTo>
                      <a:cubicBezTo>
                        <a:pt x="3910" y="5035"/>
                        <a:pt x="5032" y="3927"/>
                        <a:pt x="5048" y="2549"/>
                      </a:cubicBezTo>
                      <a:cubicBezTo>
                        <a:pt x="5065" y="1158"/>
                        <a:pt x="3953" y="17"/>
                        <a:pt x="2563" y="1"/>
                      </a:cubicBezTo>
                      <a:cubicBezTo>
                        <a:pt x="2554" y="1"/>
                        <a:pt x="2545" y="1"/>
                        <a:pt x="25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58"/>
                <p:cNvSpPr/>
                <p:nvPr/>
              </p:nvSpPr>
              <p:spPr>
                <a:xfrm>
                  <a:off x="2707091" y="4699875"/>
                  <a:ext cx="124505" cy="12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59" extrusionOk="0">
                      <a:moveTo>
                        <a:pt x="1138" y="1"/>
                      </a:moveTo>
                      <a:cubicBezTo>
                        <a:pt x="520" y="1"/>
                        <a:pt x="17" y="498"/>
                        <a:pt x="10" y="1118"/>
                      </a:cubicBezTo>
                      <a:cubicBezTo>
                        <a:pt x="1" y="1739"/>
                        <a:pt x="501" y="2251"/>
                        <a:pt x="1125" y="2258"/>
                      </a:cubicBezTo>
                      <a:cubicBezTo>
                        <a:pt x="1129" y="2258"/>
                        <a:pt x="1133" y="2258"/>
                        <a:pt x="1138" y="2258"/>
                      </a:cubicBezTo>
                      <a:cubicBezTo>
                        <a:pt x="1756" y="2258"/>
                        <a:pt x="2261" y="1763"/>
                        <a:pt x="2268" y="1144"/>
                      </a:cubicBezTo>
                      <a:cubicBezTo>
                        <a:pt x="2275" y="520"/>
                        <a:pt x="1775" y="8"/>
                        <a:pt x="1151" y="1"/>
                      </a:cubicBezTo>
                      <a:cubicBezTo>
                        <a:pt x="1146" y="1"/>
                        <a:pt x="1142" y="1"/>
                        <a:pt x="11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58"/>
                <p:cNvSpPr/>
                <p:nvPr/>
              </p:nvSpPr>
              <p:spPr>
                <a:xfrm>
                  <a:off x="2701618" y="4694293"/>
                  <a:ext cx="135615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" h="2463" extrusionOk="0">
                      <a:moveTo>
                        <a:pt x="1251" y="205"/>
                      </a:moveTo>
                      <a:cubicBezTo>
                        <a:pt x="1818" y="213"/>
                        <a:pt x="2272" y="677"/>
                        <a:pt x="2265" y="1244"/>
                      </a:cubicBezTo>
                      <a:cubicBezTo>
                        <a:pt x="2258" y="1803"/>
                        <a:pt x="1799" y="2260"/>
                        <a:pt x="1239" y="2260"/>
                      </a:cubicBezTo>
                      <a:lnTo>
                        <a:pt x="1239" y="2360"/>
                      </a:lnTo>
                      <a:lnTo>
                        <a:pt x="1227" y="2260"/>
                      </a:lnTo>
                      <a:cubicBezTo>
                        <a:pt x="660" y="2253"/>
                        <a:pt x="203" y="1786"/>
                        <a:pt x="210" y="1220"/>
                      </a:cubicBezTo>
                      <a:cubicBezTo>
                        <a:pt x="217" y="660"/>
                        <a:pt x="677" y="205"/>
                        <a:pt x="1251" y="205"/>
                      </a:cubicBezTo>
                      <a:close/>
                      <a:moveTo>
                        <a:pt x="1239" y="1"/>
                      </a:moveTo>
                      <a:cubicBezTo>
                        <a:pt x="567" y="1"/>
                        <a:pt x="15" y="548"/>
                        <a:pt x="8" y="1217"/>
                      </a:cubicBezTo>
                      <a:cubicBezTo>
                        <a:pt x="1" y="1896"/>
                        <a:pt x="546" y="2453"/>
                        <a:pt x="1225" y="2463"/>
                      </a:cubicBezTo>
                      <a:lnTo>
                        <a:pt x="1239" y="2463"/>
                      </a:lnTo>
                      <a:cubicBezTo>
                        <a:pt x="1908" y="2463"/>
                        <a:pt x="2460" y="1917"/>
                        <a:pt x="2468" y="1246"/>
                      </a:cubicBezTo>
                      <a:cubicBezTo>
                        <a:pt x="2477" y="567"/>
                        <a:pt x="1932" y="10"/>
                        <a:pt x="1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58"/>
                <p:cNvSpPr/>
                <p:nvPr/>
              </p:nvSpPr>
              <p:spPr>
                <a:xfrm>
                  <a:off x="3493427" y="4608424"/>
                  <a:ext cx="277250" cy="275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6" h="5035" extrusionOk="0">
                      <a:moveTo>
                        <a:pt x="2532" y="0"/>
                      </a:moveTo>
                      <a:cubicBezTo>
                        <a:pt x="1158" y="0"/>
                        <a:pt x="34" y="1108"/>
                        <a:pt x="18" y="2486"/>
                      </a:cubicBezTo>
                      <a:cubicBezTo>
                        <a:pt x="1" y="3877"/>
                        <a:pt x="1115" y="5018"/>
                        <a:pt x="2504" y="5034"/>
                      </a:cubicBezTo>
                      <a:cubicBezTo>
                        <a:pt x="2514" y="5034"/>
                        <a:pt x="2524" y="5034"/>
                        <a:pt x="2534" y="5034"/>
                      </a:cubicBezTo>
                      <a:cubicBezTo>
                        <a:pt x="3911" y="5034"/>
                        <a:pt x="5035" y="3926"/>
                        <a:pt x="5049" y="2548"/>
                      </a:cubicBezTo>
                      <a:cubicBezTo>
                        <a:pt x="5066" y="1158"/>
                        <a:pt x="3954" y="17"/>
                        <a:pt x="2563" y="0"/>
                      </a:cubicBezTo>
                      <a:cubicBezTo>
                        <a:pt x="2553" y="0"/>
                        <a:pt x="2543" y="0"/>
                        <a:pt x="25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58"/>
                <p:cNvSpPr/>
                <p:nvPr/>
              </p:nvSpPr>
              <p:spPr>
                <a:xfrm>
                  <a:off x="3569937" y="4684387"/>
                  <a:ext cx="124396" cy="12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" h="2259" extrusionOk="0">
                      <a:moveTo>
                        <a:pt x="1135" y="1"/>
                      </a:moveTo>
                      <a:cubicBezTo>
                        <a:pt x="520" y="1"/>
                        <a:pt x="15" y="498"/>
                        <a:pt x="8" y="1115"/>
                      </a:cubicBezTo>
                      <a:cubicBezTo>
                        <a:pt x="1" y="1739"/>
                        <a:pt x="498" y="2251"/>
                        <a:pt x="1122" y="2258"/>
                      </a:cubicBezTo>
                      <a:cubicBezTo>
                        <a:pt x="1127" y="2258"/>
                        <a:pt x="1131" y="2258"/>
                        <a:pt x="1135" y="2258"/>
                      </a:cubicBezTo>
                      <a:cubicBezTo>
                        <a:pt x="1753" y="2258"/>
                        <a:pt x="2258" y="1761"/>
                        <a:pt x="2265" y="1144"/>
                      </a:cubicBezTo>
                      <a:cubicBezTo>
                        <a:pt x="2272" y="520"/>
                        <a:pt x="1772" y="8"/>
                        <a:pt x="1148" y="1"/>
                      </a:cubicBezTo>
                      <a:cubicBezTo>
                        <a:pt x="1144" y="1"/>
                        <a:pt x="1140" y="1"/>
                        <a:pt x="11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58"/>
                <p:cNvSpPr/>
                <p:nvPr/>
              </p:nvSpPr>
              <p:spPr>
                <a:xfrm>
                  <a:off x="3564629" y="4678804"/>
                  <a:ext cx="135286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2463" extrusionOk="0">
                      <a:moveTo>
                        <a:pt x="1245" y="205"/>
                      </a:moveTo>
                      <a:cubicBezTo>
                        <a:pt x="1812" y="210"/>
                        <a:pt x="2267" y="676"/>
                        <a:pt x="2260" y="1243"/>
                      </a:cubicBezTo>
                      <a:cubicBezTo>
                        <a:pt x="2253" y="1803"/>
                        <a:pt x="1793" y="2260"/>
                        <a:pt x="1234" y="2260"/>
                      </a:cubicBezTo>
                      <a:lnTo>
                        <a:pt x="1234" y="2360"/>
                      </a:lnTo>
                      <a:lnTo>
                        <a:pt x="1222" y="2258"/>
                      </a:lnTo>
                      <a:cubicBezTo>
                        <a:pt x="945" y="2255"/>
                        <a:pt x="691" y="2146"/>
                        <a:pt x="498" y="1948"/>
                      </a:cubicBezTo>
                      <a:cubicBezTo>
                        <a:pt x="307" y="1753"/>
                        <a:pt x="202" y="1493"/>
                        <a:pt x="205" y="1219"/>
                      </a:cubicBezTo>
                      <a:cubicBezTo>
                        <a:pt x="212" y="660"/>
                        <a:pt x="674" y="205"/>
                        <a:pt x="1245" y="205"/>
                      </a:cubicBezTo>
                      <a:close/>
                      <a:moveTo>
                        <a:pt x="1234" y="0"/>
                      </a:moveTo>
                      <a:cubicBezTo>
                        <a:pt x="562" y="0"/>
                        <a:pt x="10" y="546"/>
                        <a:pt x="2" y="1217"/>
                      </a:cubicBezTo>
                      <a:cubicBezTo>
                        <a:pt x="0" y="1546"/>
                        <a:pt x="124" y="1855"/>
                        <a:pt x="352" y="2091"/>
                      </a:cubicBezTo>
                      <a:cubicBezTo>
                        <a:pt x="583" y="2327"/>
                        <a:pt x="891" y="2458"/>
                        <a:pt x="1219" y="2462"/>
                      </a:cubicBezTo>
                      <a:lnTo>
                        <a:pt x="1234" y="2462"/>
                      </a:lnTo>
                      <a:cubicBezTo>
                        <a:pt x="1903" y="2462"/>
                        <a:pt x="2455" y="1917"/>
                        <a:pt x="2462" y="1246"/>
                      </a:cubicBezTo>
                      <a:cubicBezTo>
                        <a:pt x="2472" y="567"/>
                        <a:pt x="1926" y="1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58"/>
                <p:cNvSpPr/>
                <p:nvPr/>
              </p:nvSpPr>
              <p:spPr>
                <a:xfrm>
                  <a:off x="2964587" y="3815410"/>
                  <a:ext cx="967692" cy="51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2" h="9397" extrusionOk="0">
                      <a:moveTo>
                        <a:pt x="1584" y="1"/>
                      </a:moveTo>
                      <a:cubicBezTo>
                        <a:pt x="708" y="1"/>
                        <a:pt x="1" y="710"/>
                        <a:pt x="1" y="1584"/>
                      </a:cubicBezTo>
                      <a:lnTo>
                        <a:pt x="1" y="7813"/>
                      </a:lnTo>
                      <a:cubicBezTo>
                        <a:pt x="1" y="8687"/>
                        <a:pt x="708" y="9397"/>
                        <a:pt x="1584" y="9397"/>
                      </a:cubicBezTo>
                      <a:lnTo>
                        <a:pt x="16098" y="9397"/>
                      </a:lnTo>
                      <a:cubicBezTo>
                        <a:pt x="16972" y="9397"/>
                        <a:pt x="17681" y="8687"/>
                        <a:pt x="17681" y="7813"/>
                      </a:cubicBezTo>
                      <a:lnTo>
                        <a:pt x="17681" y="1584"/>
                      </a:lnTo>
                      <a:cubicBezTo>
                        <a:pt x="17681" y="710"/>
                        <a:pt x="16972" y="1"/>
                        <a:pt x="1609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58"/>
                <p:cNvSpPr/>
                <p:nvPr/>
              </p:nvSpPr>
              <p:spPr>
                <a:xfrm>
                  <a:off x="2959005" y="3809828"/>
                  <a:ext cx="978856" cy="52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6" h="9599" extrusionOk="0">
                      <a:moveTo>
                        <a:pt x="16200" y="205"/>
                      </a:moveTo>
                      <a:cubicBezTo>
                        <a:pt x="17017" y="205"/>
                        <a:pt x="17681" y="869"/>
                        <a:pt x="17681" y="1686"/>
                      </a:cubicBezTo>
                      <a:lnTo>
                        <a:pt x="17681" y="7915"/>
                      </a:lnTo>
                      <a:cubicBezTo>
                        <a:pt x="17681" y="8732"/>
                        <a:pt x="17017" y="9397"/>
                        <a:pt x="16200" y="9397"/>
                      </a:cubicBezTo>
                      <a:lnTo>
                        <a:pt x="1686" y="9397"/>
                      </a:lnTo>
                      <a:cubicBezTo>
                        <a:pt x="870" y="9397"/>
                        <a:pt x="203" y="8732"/>
                        <a:pt x="203" y="7915"/>
                      </a:cubicBezTo>
                      <a:lnTo>
                        <a:pt x="203" y="1686"/>
                      </a:lnTo>
                      <a:cubicBezTo>
                        <a:pt x="203" y="869"/>
                        <a:pt x="870" y="205"/>
                        <a:pt x="1686" y="205"/>
                      </a:cubicBezTo>
                      <a:close/>
                      <a:moveTo>
                        <a:pt x="1686" y="0"/>
                      </a:moveTo>
                      <a:cubicBezTo>
                        <a:pt x="758" y="0"/>
                        <a:pt x="1" y="758"/>
                        <a:pt x="1" y="1686"/>
                      </a:cubicBezTo>
                      <a:lnTo>
                        <a:pt x="1" y="7915"/>
                      </a:lnTo>
                      <a:cubicBezTo>
                        <a:pt x="1" y="8844"/>
                        <a:pt x="758" y="9599"/>
                        <a:pt x="1686" y="9599"/>
                      </a:cubicBezTo>
                      <a:lnTo>
                        <a:pt x="16200" y="9599"/>
                      </a:lnTo>
                      <a:cubicBezTo>
                        <a:pt x="17129" y="9599"/>
                        <a:pt x="17886" y="8844"/>
                        <a:pt x="17886" y="7915"/>
                      </a:cubicBezTo>
                      <a:lnTo>
                        <a:pt x="17886" y="1686"/>
                      </a:lnTo>
                      <a:cubicBezTo>
                        <a:pt x="17886" y="758"/>
                        <a:pt x="17129" y="0"/>
                        <a:pt x="162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58"/>
                <p:cNvSpPr/>
                <p:nvPr/>
              </p:nvSpPr>
              <p:spPr>
                <a:xfrm>
                  <a:off x="3027689" y="3957868"/>
                  <a:ext cx="229308" cy="22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0" h="4189" extrusionOk="0">
                      <a:moveTo>
                        <a:pt x="2096" y="0"/>
                      </a:moveTo>
                      <a:cubicBezTo>
                        <a:pt x="939" y="0"/>
                        <a:pt x="0" y="939"/>
                        <a:pt x="0" y="2096"/>
                      </a:cubicBezTo>
                      <a:cubicBezTo>
                        <a:pt x="0" y="3253"/>
                        <a:pt x="939" y="4189"/>
                        <a:pt x="2096" y="4189"/>
                      </a:cubicBezTo>
                      <a:cubicBezTo>
                        <a:pt x="3253" y="4189"/>
                        <a:pt x="4189" y="3253"/>
                        <a:pt x="4189" y="2096"/>
                      </a:cubicBezTo>
                      <a:cubicBezTo>
                        <a:pt x="4189" y="939"/>
                        <a:pt x="3253" y="0"/>
                        <a:pt x="20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58"/>
                <p:cNvSpPr/>
                <p:nvPr/>
              </p:nvSpPr>
              <p:spPr>
                <a:xfrm>
                  <a:off x="3079955" y="4010133"/>
                  <a:ext cx="124888" cy="12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1" y="203"/>
                      </a:moveTo>
                      <a:cubicBezTo>
                        <a:pt x="1658" y="203"/>
                        <a:pt x="2079" y="624"/>
                        <a:pt x="2079" y="1141"/>
                      </a:cubicBezTo>
                      <a:cubicBezTo>
                        <a:pt x="2079" y="1658"/>
                        <a:pt x="1658" y="2079"/>
                        <a:pt x="1141" y="2079"/>
                      </a:cubicBezTo>
                      <a:cubicBezTo>
                        <a:pt x="624" y="2079"/>
                        <a:pt x="203" y="1658"/>
                        <a:pt x="203" y="1141"/>
                      </a:cubicBezTo>
                      <a:cubicBezTo>
                        <a:pt x="203" y="624"/>
                        <a:pt x="624" y="203"/>
                        <a:pt x="1141" y="203"/>
                      </a:cubicBezTo>
                      <a:close/>
                      <a:moveTo>
                        <a:pt x="1141" y="0"/>
                      </a:moveTo>
                      <a:cubicBezTo>
                        <a:pt x="512" y="0"/>
                        <a:pt x="0" y="512"/>
                        <a:pt x="0" y="1141"/>
                      </a:cubicBezTo>
                      <a:cubicBezTo>
                        <a:pt x="0" y="1769"/>
                        <a:pt x="512" y="2281"/>
                        <a:pt x="1141" y="2281"/>
                      </a:cubicBezTo>
                      <a:cubicBezTo>
                        <a:pt x="1770" y="2281"/>
                        <a:pt x="2282" y="1769"/>
                        <a:pt x="2282" y="1141"/>
                      </a:cubicBezTo>
                      <a:cubicBezTo>
                        <a:pt x="2282" y="512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58"/>
                <p:cNvSpPr/>
                <p:nvPr/>
              </p:nvSpPr>
              <p:spPr>
                <a:xfrm>
                  <a:off x="3085427" y="4015606"/>
                  <a:ext cx="113833" cy="1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2080" extrusionOk="0">
                      <a:moveTo>
                        <a:pt x="1041" y="0"/>
                      </a:moveTo>
                      <a:cubicBezTo>
                        <a:pt x="467" y="0"/>
                        <a:pt x="0" y="467"/>
                        <a:pt x="0" y="1041"/>
                      </a:cubicBezTo>
                      <a:cubicBezTo>
                        <a:pt x="0" y="1615"/>
                        <a:pt x="467" y="2079"/>
                        <a:pt x="1041" y="2079"/>
                      </a:cubicBezTo>
                      <a:cubicBezTo>
                        <a:pt x="1615" y="2079"/>
                        <a:pt x="2079" y="1615"/>
                        <a:pt x="2079" y="1041"/>
                      </a:cubicBezTo>
                      <a:cubicBezTo>
                        <a:pt x="2079" y="467"/>
                        <a:pt x="1615" y="0"/>
                        <a:pt x="10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58"/>
                <p:cNvSpPr/>
                <p:nvPr/>
              </p:nvSpPr>
              <p:spPr>
                <a:xfrm>
                  <a:off x="3639935" y="3957868"/>
                  <a:ext cx="229253" cy="22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4189" extrusionOk="0">
                      <a:moveTo>
                        <a:pt x="2093" y="0"/>
                      </a:moveTo>
                      <a:cubicBezTo>
                        <a:pt x="936" y="0"/>
                        <a:pt x="0" y="939"/>
                        <a:pt x="0" y="2096"/>
                      </a:cubicBezTo>
                      <a:cubicBezTo>
                        <a:pt x="0" y="3253"/>
                        <a:pt x="936" y="4189"/>
                        <a:pt x="2093" y="4189"/>
                      </a:cubicBezTo>
                      <a:cubicBezTo>
                        <a:pt x="3251" y="4189"/>
                        <a:pt x="4189" y="3253"/>
                        <a:pt x="4189" y="2096"/>
                      </a:cubicBezTo>
                      <a:cubicBezTo>
                        <a:pt x="4189" y="939"/>
                        <a:pt x="3251" y="0"/>
                        <a:pt x="2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58"/>
                <p:cNvSpPr/>
                <p:nvPr/>
              </p:nvSpPr>
              <p:spPr>
                <a:xfrm>
                  <a:off x="3697673" y="4015606"/>
                  <a:ext cx="113833" cy="1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2080" extrusionOk="0">
                      <a:moveTo>
                        <a:pt x="1038" y="0"/>
                      </a:moveTo>
                      <a:cubicBezTo>
                        <a:pt x="465" y="0"/>
                        <a:pt x="0" y="467"/>
                        <a:pt x="0" y="1041"/>
                      </a:cubicBezTo>
                      <a:cubicBezTo>
                        <a:pt x="0" y="1615"/>
                        <a:pt x="465" y="2079"/>
                        <a:pt x="1038" y="2079"/>
                      </a:cubicBezTo>
                      <a:cubicBezTo>
                        <a:pt x="1612" y="2079"/>
                        <a:pt x="2079" y="1615"/>
                        <a:pt x="2079" y="1041"/>
                      </a:cubicBezTo>
                      <a:cubicBezTo>
                        <a:pt x="2079" y="467"/>
                        <a:pt x="1612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58"/>
                <p:cNvSpPr/>
                <p:nvPr/>
              </p:nvSpPr>
              <p:spPr>
                <a:xfrm>
                  <a:off x="3692036" y="4010133"/>
                  <a:ext cx="124943" cy="12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203"/>
                      </a:moveTo>
                      <a:cubicBezTo>
                        <a:pt x="1658" y="203"/>
                        <a:pt x="2080" y="624"/>
                        <a:pt x="2080" y="1141"/>
                      </a:cubicBezTo>
                      <a:cubicBezTo>
                        <a:pt x="2080" y="1658"/>
                        <a:pt x="1658" y="2079"/>
                        <a:pt x="1141" y="2079"/>
                      </a:cubicBezTo>
                      <a:cubicBezTo>
                        <a:pt x="625" y="2079"/>
                        <a:pt x="203" y="1658"/>
                        <a:pt x="203" y="1141"/>
                      </a:cubicBezTo>
                      <a:cubicBezTo>
                        <a:pt x="203" y="624"/>
                        <a:pt x="625" y="203"/>
                        <a:pt x="1141" y="203"/>
                      </a:cubicBezTo>
                      <a:close/>
                      <a:moveTo>
                        <a:pt x="1141" y="0"/>
                      </a:moveTo>
                      <a:cubicBezTo>
                        <a:pt x="513" y="0"/>
                        <a:pt x="1" y="512"/>
                        <a:pt x="1" y="1141"/>
                      </a:cubicBezTo>
                      <a:cubicBezTo>
                        <a:pt x="1" y="1769"/>
                        <a:pt x="513" y="2281"/>
                        <a:pt x="1141" y="2281"/>
                      </a:cubicBezTo>
                      <a:cubicBezTo>
                        <a:pt x="1770" y="2281"/>
                        <a:pt x="2282" y="1769"/>
                        <a:pt x="2282" y="1141"/>
                      </a:cubicBezTo>
                      <a:cubicBezTo>
                        <a:pt x="2282" y="512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58"/>
                <p:cNvSpPr/>
                <p:nvPr/>
              </p:nvSpPr>
              <p:spPr>
                <a:xfrm>
                  <a:off x="3298649" y="3971659"/>
                  <a:ext cx="299633" cy="20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5" h="3704" extrusionOk="0">
                      <a:moveTo>
                        <a:pt x="569" y="1"/>
                      </a:moveTo>
                      <a:cubicBezTo>
                        <a:pt x="255" y="1"/>
                        <a:pt x="0" y="256"/>
                        <a:pt x="0" y="570"/>
                      </a:cubicBezTo>
                      <a:lnTo>
                        <a:pt x="0" y="3132"/>
                      </a:lnTo>
                      <a:cubicBezTo>
                        <a:pt x="0" y="3446"/>
                        <a:pt x="255" y="3704"/>
                        <a:pt x="569" y="3704"/>
                      </a:cubicBezTo>
                      <a:lnTo>
                        <a:pt x="4905" y="3704"/>
                      </a:lnTo>
                      <a:cubicBezTo>
                        <a:pt x="5220" y="3704"/>
                        <a:pt x="5474" y="3446"/>
                        <a:pt x="5474" y="3132"/>
                      </a:cubicBezTo>
                      <a:lnTo>
                        <a:pt x="5474" y="570"/>
                      </a:lnTo>
                      <a:cubicBezTo>
                        <a:pt x="5474" y="256"/>
                        <a:pt x="5220" y="1"/>
                        <a:pt x="49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58"/>
                <p:cNvSpPr/>
                <p:nvPr/>
              </p:nvSpPr>
              <p:spPr>
                <a:xfrm>
                  <a:off x="3293012" y="3966077"/>
                  <a:ext cx="310743" cy="2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" h="3906" extrusionOk="0">
                      <a:moveTo>
                        <a:pt x="5008" y="203"/>
                      </a:moveTo>
                      <a:cubicBezTo>
                        <a:pt x="5265" y="203"/>
                        <a:pt x="5475" y="412"/>
                        <a:pt x="5475" y="672"/>
                      </a:cubicBezTo>
                      <a:lnTo>
                        <a:pt x="5475" y="3234"/>
                      </a:lnTo>
                      <a:cubicBezTo>
                        <a:pt x="5475" y="3494"/>
                        <a:pt x="5265" y="3703"/>
                        <a:pt x="5008" y="3703"/>
                      </a:cubicBezTo>
                      <a:lnTo>
                        <a:pt x="672" y="3703"/>
                      </a:lnTo>
                      <a:cubicBezTo>
                        <a:pt x="415" y="3703"/>
                        <a:pt x="205" y="3494"/>
                        <a:pt x="205" y="3234"/>
                      </a:cubicBezTo>
                      <a:lnTo>
                        <a:pt x="205" y="672"/>
                      </a:lnTo>
                      <a:cubicBezTo>
                        <a:pt x="205" y="412"/>
                        <a:pt x="415" y="203"/>
                        <a:pt x="672" y="203"/>
                      </a:cubicBezTo>
                      <a:close/>
                      <a:moveTo>
                        <a:pt x="672" y="0"/>
                      </a:moveTo>
                      <a:cubicBezTo>
                        <a:pt x="303" y="0"/>
                        <a:pt x="1" y="300"/>
                        <a:pt x="1" y="672"/>
                      </a:cubicBezTo>
                      <a:lnTo>
                        <a:pt x="1" y="3234"/>
                      </a:lnTo>
                      <a:cubicBezTo>
                        <a:pt x="1" y="3606"/>
                        <a:pt x="303" y="3906"/>
                        <a:pt x="672" y="3906"/>
                      </a:cubicBezTo>
                      <a:lnTo>
                        <a:pt x="5008" y="3906"/>
                      </a:lnTo>
                      <a:cubicBezTo>
                        <a:pt x="5377" y="3906"/>
                        <a:pt x="5677" y="3606"/>
                        <a:pt x="5677" y="3234"/>
                      </a:cubicBezTo>
                      <a:lnTo>
                        <a:pt x="5677" y="672"/>
                      </a:lnTo>
                      <a:cubicBezTo>
                        <a:pt x="5677" y="300"/>
                        <a:pt x="5377" y="0"/>
                        <a:pt x="5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58"/>
                <p:cNvSpPr/>
                <p:nvPr/>
              </p:nvSpPr>
              <p:spPr>
                <a:xfrm>
                  <a:off x="3298649" y="4024582"/>
                  <a:ext cx="299633" cy="9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5" h="1718" extrusionOk="0">
                      <a:moveTo>
                        <a:pt x="0" y="1"/>
                      </a:moveTo>
                      <a:lnTo>
                        <a:pt x="0" y="1717"/>
                      </a:lnTo>
                      <a:lnTo>
                        <a:pt x="5474" y="1717"/>
                      </a:lnTo>
                      <a:lnTo>
                        <a:pt x="54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58"/>
                <p:cNvSpPr/>
                <p:nvPr/>
              </p:nvSpPr>
              <p:spPr>
                <a:xfrm>
                  <a:off x="3293012" y="4019109"/>
                  <a:ext cx="310743" cy="105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" h="1920" extrusionOk="0">
                      <a:moveTo>
                        <a:pt x="5475" y="203"/>
                      </a:moveTo>
                      <a:lnTo>
                        <a:pt x="5475" y="1717"/>
                      </a:lnTo>
                      <a:lnTo>
                        <a:pt x="205" y="1717"/>
                      </a:lnTo>
                      <a:lnTo>
                        <a:pt x="205" y="203"/>
                      </a:lnTo>
                      <a:close/>
                      <a:moveTo>
                        <a:pt x="103" y="1"/>
                      </a:moveTo>
                      <a:cubicBezTo>
                        <a:pt x="46" y="1"/>
                        <a:pt x="1" y="46"/>
                        <a:pt x="1" y="101"/>
                      </a:cubicBezTo>
                      <a:lnTo>
                        <a:pt x="1" y="1817"/>
                      </a:lnTo>
                      <a:cubicBezTo>
                        <a:pt x="1" y="1875"/>
                        <a:pt x="46" y="1920"/>
                        <a:pt x="103" y="1920"/>
                      </a:cubicBezTo>
                      <a:lnTo>
                        <a:pt x="5577" y="1920"/>
                      </a:lnTo>
                      <a:cubicBezTo>
                        <a:pt x="5632" y="1920"/>
                        <a:pt x="5677" y="1875"/>
                        <a:pt x="5677" y="1817"/>
                      </a:cubicBezTo>
                      <a:lnTo>
                        <a:pt x="5677" y="101"/>
                      </a:lnTo>
                      <a:cubicBezTo>
                        <a:pt x="5677" y="46"/>
                        <a:pt x="5632" y="1"/>
                        <a:pt x="5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58"/>
                <p:cNvSpPr/>
                <p:nvPr/>
              </p:nvSpPr>
              <p:spPr>
                <a:xfrm>
                  <a:off x="3241130" y="4212245"/>
                  <a:ext cx="414616" cy="5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1046" extrusionOk="0">
                      <a:moveTo>
                        <a:pt x="515" y="0"/>
                      </a:moveTo>
                      <a:cubicBezTo>
                        <a:pt x="232" y="0"/>
                        <a:pt x="1" y="231"/>
                        <a:pt x="1" y="517"/>
                      </a:cubicBezTo>
                      <a:lnTo>
                        <a:pt x="1" y="531"/>
                      </a:lnTo>
                      <a:cubicBezTo>
                        <a:pt x="1" y="817"/>
                        <a:pt x="232" y="1046"/>
                        <a:pt x="515" y="1046"/>
                      </a:cubicBezTo>
                      <a:lnTo>
                        <a:pt x="7061" y="1046"/>
                      </a:lnTo>
                      <a:cubicBezTo>
                        <a:pt x="7345" y="1046"/>
                        <a:pt x="7576" y="817"/>
                        <a:pt x="7576" y="531"/>
                      </a:cubicBezTo>
                      <a:lnTo>
                        <a:pt x="7576" y="517"/>
                      </a:lnTo>
                      <a:cubicBezTo>
                        <a:pt x="7576" y="231"/>
                        <a:pt x="7345" y="0"/>
                        <a:pt x="70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58"/>
                <p:cNvSpPr/>
                <p:nvPr/>
              </p:nvSpPr>
              <p:spPr>
                <a:xfrm>
                  <a:off x="3235547" y="4206772"/>
                  <a:ext cx="425780" cy="6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0" h="1249" extrusionOk="0">
                      <a:moveTo>
                        <a:pt x="7163" y="203"/>
                      </a:moveTo>
                      <a:cubicBezTo>
                        <a:pt x="7389" y="203"/>
                        <a:pt x="7575" y="389"/>
                        <a:pt x="7575" y="631"/>
                      </a:cubicBezTo>
                      <a:cubicBezTo>
                        <a:pt x="7575" y="860"/>
                        <a:pt x="7389" y="1046"/>
                        <a:pt x="7163" y="1046"/>
                      </a:cubicBezTo>
                      <a:lnTo>
                        <a:pt x="617" y="1046"/>
                      </a:lnTo>
                      <a:cubicBezTo>
                        <a:pt x="389" y="1046"/>
                        <a:pt x="205" y="860"/>
                        <a:pt x="205" y="617"/>
                      </a:cubicBezTo>
                      <a:cubicBezTo>
                        <a:pt x="205" y="389"/>
                        <a:pt x="389" y="203"/>
                        <a:pt x="617" y="203"/>
                      </a:cubicBezTo>
                      <a:close/>
                      <a:moveTo>
                        <a:pt x="617" y="0"/>
                      </a:moveTo>
                      <a:cubicBezTo>
                        <a:pt x="279" y="0"/>
                        <a:pt x="1" y="277"/>
                        <a:pt x="1" y="631"/>
                      </a:cubicBezTo>
                      <a:cubicBezTo>
                        <a:pt x="1" y="972"/>
                        <a:pt x="279" y="1248"/>
                        <a:pt x="617" y="1248"/>
                      </a:cubicBezTo>
                      <a:lnTo>
                        <a:pt x="7163" y="1248"/>
                      </a:lnTo>
                      <a:cubicBezTo>
                        <a:pt x="7501" y="1248"/>
                        <a:pt x="7780" y="972"/>
                        <a:pt x="7780" y="617"/>
                      </a:cubicBezTo>
                      <a:cubicBezTo>
                        <a:pt x="7780" y="277"/>
                        <a:pt x="7501" y="0"/>
                        <a:pt x="7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58"/>
                <p:cNvSpPr/>
                <p:nvPr/>
              </p:nvSpPr>
              <p:spPr>
                <a:xfrm>
                  <a:off x="3241130" y="3815574"/>
                  <a:ext cx="414616" cy="121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2227" extrusionOk="0">
                      <a:moveTo>
                        <a:pt x="1" y="0"/>
                      </a:moveTo>
                      <a:lnTo>
                        <a:pt x="1" y="1334"/>
                      </a:lnTo>
                      <a:cubicBezTo>
                        <a:pt x="1" y="1826"/>
                        <a:pt x="399" y="2227"/>
                        <a:pt x="891" y="2227"/>
                      </a:cubicBezTo>
                      <a:lnTo>
                        <a:pt x="6685" y="2227"/>
                      </a:lnTo>
                      <a:cubicBezTo>
                        <a:pt x="7175" y="2227"/>
                        <a:pt x="7576" y="1826"/>
                        <a:pt x="7576" y="1334"/>
                      </a:cubicBezTo>
                      <a:lnTo>
                        <a:pt x="75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58"/>
                <p:cNvSpPr/>
                <p:nvPr/>
              </p:nvSpPr>
              <p:spPr>
                <a:xfrm>
                  <a:off x="3235547" y="3809937"/>
                  <a:ext cx="425780" cy="13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0" h="2430" extrusionOk="0">
                      <a:moveTo>
                        <a:pt x="7575" y="203"/>
                      </a:moveTo>
                      <a:lnTo>
                        <a:pt x="7575" y="1437"/>
                      </a:lnTo>
                      <a:cubicBezTo>
                        <a:pt x="7575" y="1872"/>
                        <a:pt x="7223" y="2227"/>
                        <a:pt x="6787" y="2227"/>
                      </a:cubicBezTo>
                      <a:lnTo>
                        <a:pt x="993" y="2227"/>
                      </a:lnTo>
                      <a:cubicBezTo>
                        <a:pt x="558" y="2227"/>
                        <a:pt x="203" y="1872"/>
                        <a:pt x="203" y="1437"/>
                      </a:cubicBezTo>
                      <a:lnTo>
                        <a:pt x="203" y="203"/>
                      </a:lnTo>
                      <a:close/>
                      <a:moveTo>
                        <a:pt x="103" y="1"/>
                      </a:moveTo>
                      <a:cubicBezTo>
                        <a:pt x="46" y="1"/>
                        <a:pt x="1" y="46"/>
                        <a:pt x="1" y="103"/>
                      </a:cubicBezTo>
                      <a:lnTo>
                        <a:pt x="1" y="1437"/>
                      </a:lnTo>
                      <a:cubicBezTo>
                        <a:pt x="1" y="1984"/>
                        <a:pt x="446" y="2430"/>
                        <a:pt x="993" y="2430"/>
                      </a:cubicBezTo>
                      <a:lnTo>
                        <a:pt x="6787" y="2430"/>
                      </a:lnTo>
                      <a:cubicBezTo>
                        <a:pt x="7335" y="2430"/>
                        <a:pt x="7780" y="1984"/>
                        <a:pt x="7780" y="1437"/>
                      </a:cubicBezTo>
                      <a:lnTo>
                        <a:pt x="7780" y="103"/>
                      </a:lnTo>
                      <a:cubicBezTo>
                        <a:pt x="7780" y="46"/>
                        <a:pt x="7735" y="1"/>
                        <a:pt x="76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58"/>
                <p:cNvSpPr/>
                <p:nvPr/>
              </p:nvSpPr>
              <p:spPr>
                <a:xfrm>
                  <a:off x="3091831" y="3642742"/>
                  <a:ext cx="713264" cy="17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3" h="3154" extrusionOk="0">
                      <a:moveTo>
                        <a:pt x="1124" y="1"/>
                      </a:moveTo>
                      <a:cubicBezTo>
                        <a:pt x="505" y="1"/>
                        <a:pt x="0" y="505"/>
                        <a:pt x="0" y="1125"/>
                      </a:cubicBezTo>
                      <a:lnTo>
                        <a:pt x="0" y="3146"/>
                      </a:lnTo>
                      <a:lnTo>
                        <a:pt x="924" y="3139"/>
                      </a:lnTo>
                      <a:lnTo>
                        <a:pt x="924" y="1313"/>
                      </a:lnTo>
                      <a:cubicBezTo>
                        <a:pt x="924" y="1115"/>
                        <a:pt x="1083" y="955"/>
                        <a:pt x="1281" y="955"/>
                      </a:cubicBezTo>
                      <a:lnTo>
                        <a:pt x="11751" y="955"/>
                      </a:lnTo>
                      <a:cubicBezTo>
                        <a:pt x="11949" y="955"/>
                        <a:pt x="12108" y="1115"/>
                        <a:pt x="12108" y="1313"/>
                      </a:cubicBezTo>
                      <a:lnTo>
                        <a:pt x="12108" y="3153"/>
                      </a:lnTo>
                      <a:lnTo>
                        <a:pt x="13032" y="3146"/>
                      </a:lnTo>
                      <a:lnTo>
                        <a:pt x="13032" y="1125"/>
                      </a:lnTo>
                      <a:cubicBezTo>
                        <a:pt x="13032" y="505"/>
                        <a:pt x="12528" y="1"/>
                        <a:pt x="119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58"/>
                <p:cNvSpPr/>
                <p:nvPr/>
              </p:nvSpPr>
              <p:spPr>
                <a:xfrm>
                  <a:off x="1794714" y="3980690"/>
                  <a:ext cx="328" cy="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43" extrusionOk="0">
                      <a:moveTo>
                        <a:pt x="6" y="0"/>
                      </a:moveTo>
                      <a:lnTo>
                        <a:pt x="1" y="43"/>
                      </a:lnTo>
                      <a:cubicBezTo>
                        <a:pt x="3" y="29"/>
                        <a:pt x="6" y="14"/>
                        <a:pt x="6" y="0"/>
                      </a:cubicBezTo>
                      <a:close/>
                    </a:path>
                  </a:pathLst>
                </a:custGeom>
                <a:solidFill>
                  <a:srgbClr val="FFF7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58"/>
                <p:cNvSpPr/>
                <p:nvPr/>
              </p:nvSpPr>
              <p:spPr>
                <a:xfrm>
                  <a:off x="1459832" y="3982988"/>
                  <a:ext cx="334932" cy="83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0" h="1531" extrusionOk="0">
                      <a:moveTo>
                        <a:pt x="6120" y="1"/>
                      </a:moveTo>
                      <a:cubicBezTo>
                        <a:pt x="6027" y="391"/>
                        <a:pt x="4691" y="699"/>
                        <a:pt x="3055" y="699"/>
                      </a:cubicBezTo>
                      <a:cubicBezTo>
                        <a:pt x="1448" y="699"/>
                        <a:pt x="129" y="399"/>
                        <a:pt x="0" y="20"/>
                      </a:cubicBezTo>
                      <a:lnTo>
                        <a:pt x="0" y="20"/>
                      </a:lnTo>
                      <a:lnTo>
                        <a:pt x="183" y="1013"/>
                      </a:lnTo>
                      <a:cubicBezTo>
                        <a:pt x="376" y="1084"/>
                        <a:pt x="1642" y="1531"/>
                        <a:pt x="3239" y="1531"/>
                      </a:cubicBezTo>
                      <a:cubicBezTo>
                        <a:pt x="4096" y="1531"/>
                        <a:pt x="5049" y="1402"/>
                        <a:pt x="5982" y="1018"/>
                      </a:cubicBezTo>
                      <a:lnTo>
                        <a:pt x="5994" y="1020"/>
                      </a:lnTo>
                      <a:lnTo>
                        <a:pt x="612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58"/>
                <p:cNvSpPr/>
                <p:nvPr/>
              </p:nvSpPr>
              <p:spPr>
                <a:xfrm>
                  <a:off x="1469847" y="4038373"/>
                  <a:ext cx="318022" cy="355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1" h="6494" extrusionOk="0">
                      <a:moveTo>
                        <a:pt x="0" y="1"/>
                      </a:moveTo>
                      <a:lnTo>
                        <a:pt x="1024" y="5502"/>
                      </a:lnTo>
                      <a:cubicBezTo>
                        <a:pt x="1098" y="5899"/>
                        <a:pt x="1391" y="6218"/>
                        <a:pt x="1779" y="6330"/>
                      </a:cubicBezTo>
                      <a:cubicBezTo>
                        <a:pt x="2086" y="6418"/>
                        <a:pt x="2491" y="6494"/>
                        <a:pt x="2981" y="6494"/>
                      </a:cubicBezTo>
                      <a:cubicBezTo>
                        <a:pt x="3386" y="6494"/>
                        <a:pt x="3847" y="6442"/>
                        <a:pt x="4358" y="6302"/>
                      </a:cubicBezTo>
                      <a:cubicBezTo>
                        <a:pt x="4775" y="6187"/>
                        <a:pt x="5087" y="5837"/>
                        <a:pt x="5142" y="5406"/>
                      </a:cubicBezTo>
                      <a:lnTo>
                        <a:pt x="5811" y="8"/>
                      </a:lnTo>
                      <a:lnTo>
                        <a:pt x="5799" y="6"/>
                      </a:lnTo>
                      <a:cubicBezTo>
                        <a:pt x="4866" y="390"/>
                        <a:pt x="3913" y="519"/>
                        <a:pt x="3056" y="519"/>
                      </a:cubicBezTo>
                      <a:cubicBezTo>
                        <a:pt x="1459" y="519"/>
                        <a:pt x="193" y="7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58"/>
                <p:cNvSpPr/>
                <p:nvPr/>
              </p:nvSpPr>
              <p:spPr>
                <a:xfrm>
                  <a:off x="1459175" y="3980690"/>
                  <a:ext cx="335863" cy="4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41" extrusionOk="0">
                      <a:moveTo>
                        <a:pt x="0" y="0"/>
                      </a:moveTo>
                      <a:lnTo>
                        <a:pt x="12" y="62"/>
                      </a:lnTo>
                      <a:cubicBezTo>
                        <a:pt x="141" y="441"/>
                        <a:pt x="1460" y="741"/>
                        <a:pt x="3067" y="741"/>
                      </a:cubicBezTo>
                      <a:cubicBezTo>
                        <a:pt x="4703" y="741"/>
                        <a:pt x="6039" y="433"/>
                        <a:pt x="6132" y="43"/>
                      </a:cubicBezTo>
                      <a:lnTo>
                        <a:pt x="61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58"/>
                <p:cNvSpPr/>
                <p:nvPr/>
              </p:nvSpPr>
              <p:spPr>
                <a:xfrm>
                  <a:off x="1459175" y="3980690"/>
                  <a:ext cx="711" cy="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62" extrusionOk="0">
                      <a:moveTo>
                        <a:pt x="0" y="0"/>
                      </a:moveTo>
                      <a:cubicBezTo>
                        <a:pt x="0" y="22"/>
                        <a:pt x="3" y="41"/>
                        <a:pt x="12" y="6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7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58"/>
                <p:cNvSpPr/>
                <p:nvPr/>
              </p:nvSpPr>
              <p:spPr>
                <a:xfrm>
                  <a:off x="1459175" y="3940026"/>
                  <a:ext cx="335863" cy="4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44" extrusionOk="0">
                      <a:moveTo>
                        <a:pt x="3067" y="0"/>
                      </a:moveTo>
                      <a:cubicBezTo>
                        <a:pt x="1372" y="0"/>
                        <a:pt x="0" y="331"/>
                        <a:pt x="0" y="743"/>
                      </a:cubicBezTo>
                      <a:lnTo>
                        <a:pt x="6137" y="743"/>
                      </a:lnTo>
                      <a:cubicBezTo>
                        <a:pt x="6137" y="331"/>
                        <a:pt x="4763" y="0"/>
                        <a:pt x="30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58"/>
                <p:cNvSpPr/>
                <p:nvPr/>
              </p:nvSpPr>
              <p:spPr>
                <a:xfrm>
                  <a:off x="1453812" y="3977351"/>
                  <a:ext cx="346863" cy="421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8" h="7710" extrusionOk="0">
                      <a:moveTo>
                        <a:pt x="6229" y="1"/>
                      </a:moveTo>
                      <a:cubicBezTo>
                        <a:pt x="6177" y="1"/>
                        <a:pt x="6134" y="39"/>
                        <a:pt x="6127" y="92"/>
                      </a:cubicBezTo>
                      <a:lnTo>
                        <a:pt x="5335" y="6509"/>
                      </a:lnTo>
                      <a:cubicBezTo>
                        <a:pt x="5285" y="6895"/>
                        <a:pt x="5006" y="7214"/>
                        <a:pt x="4625" y="7319"/>
                      </a:cubicBezTo>
                      <a:cubicBezTo>
                        <a:pt x="4123" y="7457"/>
                        <a:pt x="3669" y="7507"/>
                        <a:pt x="3273" y="7507"/>
                      </a:cubicBezTo>
                      <a:cubicBezTo>
                        <a:pt x="2792" y="7507"/>
                        <a:pt x="2396" y="7432"/>
                        <a:pt x="2101" y="7348"/>
                      </a:cubicBezTo>
                      <a:cubicBezTo>
                        <a:pt x="1746" y="7245"/>
                        <a:pt x="1484" y="6959"/>
                        <a:pt x="1417" y="6597"/>
                      </a:cubicBezTo>
                      <a:lnTo>
                        <a:pt x="210" y="104"/>
                      </a:lnTo>
                      <a:cubicBezTo>
                        <a:pt x="200" y="55"/>
                        <a:pt x="157" y="21"/>
                        <a:pt x="109" y="21"/>
                      </a:cubicBezTo>
                      <a:cubicBezTo>
                        <a:pt x="103" y="21"/>
                        <a:pt x="97" y="22"/>
                        <a:pt x="91" y="23"/>
                      </a:cubicBezTo>
                      <a:cubicBezTo>
                        <a:pt x="36" y="33"/>
                        <a:pt x="1" y="87"/>
                        <a:pt x="10" y="142"/>
                      </a:cubicBezTo>
                      <a:lnTo>
                        <a:pt x="1217" y="6636"/>
                      </a:lnTo>
                      <a:cubicBezTo>
                        <a:pt x="1298" y="7071"/>
                        <a:pt x="1615" y="7419"/>
                        <a:pt x="2044" y="7540"/>
                      </a:cubicBezTo>
                      <a:cubicBezTo>
                        <a:pt x="2353" y="7631"/>
                        <a:pt x="2770" y="7710"/>
                        <a:pt x="3275" y="7710"/>
                      </a:cubicBezTo>
                      <a:cubicBezTo>
                        <a:pt x="3687" y="7710"/>
                        <a:pt x="4158" y="7657"/>
                        <a:pt x="4677" y="7514"/>
                      </a:cubicBezTo>
                      <a:cubicBezTo>
                        <a:pt x="5139" y="7388"/>
                        <a:pt x="5475" y="7002"/>
                        <a:pt x="5535" y="6533"/>
                      </a:cubicBezTo>
                      <a:lnTo>
                        <a:pt x="6330" y="116"/>
                      </a:lnTo>
                      <a:cubicBezTo>
                        <a:pt x="6337" y="61"/>
                        <a:pt x="6297" y="9"/>
                        <a:pt x="6242" y="2"/>
                      </a:cubicBezTo>
                      <a:cubicBezTo>
                        <a:pt x="6237" y="1"/>
                        <a:pt x="6233" y="1"/>
                        <a:pt x="62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58"/>
                <p:cNvSpPr/>
                <p:nvPr/>
              </p:nvSpPr>
              <p:spPr>
                <a:xfrm>
                  <a:off x="1463608" y="4032846"/>
                  <a:ext cx="329897" cy="39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8" h="722" extrusionOk="0">
                      <a:moveTo>
                        <a:pt x="115" y="0"/>
                      </a:moveTo>
                      <a:cubicBezTo>
                        <a:pt x="74" y="0"/>
                        <a:pt x="36" y="25"/>
                        <a:pt x="19" y="66"/>
                      </a:cubicBezTo>
                      <a:cubicBezTo>
                        <a:pt x="0" y="119"/>
                        <a:pt x="26" y="176"/>
                        <a:pt x="79" y="197"/>
                      </a:cubicBezTo>
                      <a:cubicBezTo>
                        <a:pt x="286" y="273"/>
                        <a:pt x="1560" y="721"/>
                        <a:pt x="3170" y="721"/>
                      </a:cubicBezTo>
                      <a:cubicBezTo>
                        <a:pt x="4036" y="721"/>
                        <a:pt x="5003" y="590"/>
                        <a:pt x="5951" y="200"/>
                      </a:cubicBezTo>
                      <a:cubicBezTo>
                        <a:pt x="6003" y="178"/>
                        <a:pt x="6027" y="119"/>
                        <a:pt x="6006" y="69"/>
                      </a:cubicBezTo>
                      <a:cubicBezTo>
                        <a:pt x="5989" y="29"/>
                        <a:pt x="5952" y="6"/>
                        <a:pt x="5913" y="6"/>
                      </a:cubicBezTo>
                      <a:cubicBezTo>
                        <a:pt x="5900" y="6"/>
                        <a:pt x="5887" y="9"/>
                        <a:pt x="5875" y="14"/>
                      </a:cubicBezTo>
                      <a:cubicBezTo>
                        <a:pt x="4953" y="393"/>
                        <a:pt x="4014" y="520"/>
                        <a:pt x="3169" y="520"/>
                      </a:cubicBezTo>
                      <a:cubicBezTo>
                        <a:pt x="1598" y="520"/>
                        <a:pt x="351" y="81"/>
                        <a:pt x="150" y="7"/>
                      </a:cubicBezTo>
                      <a:cubicBezTo>
                        <a:pt x="139" y="2"/>
                        <a:pt x="127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58"/>
                <p:cNvSpPr/>
                <p:nvPr/>
              </p:nvSpPr>
              <p:spPr>
                <a:xfrm>
                  <a:off x="1453538" y="3934389"/>
                  <a:ext cx="347137" cy="92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3" h="1690" extrusionOk="0">
                      <a:moveTo>
                        <a:pt x="3170" y="203"/>
                      </a:moveTo>
                      <a:cubicBezTo>
                        <a:pt x="5009" y="203"/>
                        <a:pt x="6137" y="577"/>
                        <a:pt x="6135" y="865"/>
                      </a:cubicBezTo>
                      <a:cubicBezTo>
                        <a:pt x="6066" y="1158"/>
                        <a:pt x="4830" y="1484"/>
                        <a:pt x="3170" y="1484"/>
                      </a:cubicBezTo>
                      <a:cubicBezTo>
                        <a:pt x="1525" y="1484"/>
                        <a:pt x="310" y="1170"/>
                        <a:pt x="208" y="870"/>
                      </a:cubicBezTo>
                      <a:cubicBezTo>
                        <a:pt x="206" y="860"/>
                        <a:pt x="203" y="853"/>
                        <a:pt x="203" y="846"/>
                      </a:cubicBezTo>
                      <a:cubicBezTo>
                        <a:pt x="203" y="577"/>
                        <a:pt x="1332" y="203"/>
                        <a:pt x="3170" y="203"/>
                      </a:cubicBezTo>
                      <a:close/>
                      <a:moveTo>
                        <a:pt x="3170" y="1"/>
                      </a:moveTo>
                      <a:cubicBezTo>
                        <a:pt x="1596" y="1"/>
                        <a:pt x="1" y="291"/>
                        <a:pt x="1" y="846"/>
                      </a:cubicBezTo>
                      <a:cubicBezTo>
                        <a:pt x="1" y="882"/>
                        <a:pt x="8" y="913"/>
                        <a:pt x="18" y="941"/>
                      </a:cubicBezTo>
                      <a:cubicBezTo>
                        <a:pt x="184" y="1432"/>
                        <a:pt x="1730" y="1689"/>
                        <a:pt x="3170" y="1689"/>
                      </a:cubicBezTo>
                      <a:cubicBezTo>
                        <a:pt x="4649" y="1689"/>
                        <a:pt x="6211" y="1422"/>
                        <a:pt x="6332" y="913"/>
                      </a:cubicBezTo>
                      <a:cubicBezTo>
                        <a:pt x="6337" y="891"/>
                        <a:pt x="6342" y="868"/>
                        <a:pt x="6342" y="846"/>
                      </a:cubicBezTo>
                      <a:cubicBezTo>
                        <a:pt x="6342" y="291"/>
                        <a:pt x="4747" y="1"/>
                        <a:pt x="31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58"/>
                <p:cNvSpPr/>
                <p:nvPr/>
              </p:nvSpPr>
              <p:spPr>
                <a:xfrm>
                  <a:off x="1561462" y="3961535"/>
                  <a:ext cx="131127" cy="2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465" extrusionOk="0">
                      <a:moveTo>
                        <a:pt x="1198" y="0"/>
                      </a:moveTo>
                      <a:cubicBezTo>
                        <a:pt x="536" y="0"/>
                        <a:pt x="0" y="105"/>
                        <a:pt x="0" y="233"/>
                      </a:cubicBezTo>
                      <a:cubicBezTo>
                        <a:pt x="0" y="360"/>
                        <a:pt x="536" y="464"/>
                        <a:pt x="1198" y="464"/>
                      </a:cubicBezTo>
                      <a:cubicBezTo>
                        <a:pt x="1860" y="464"/>
                        <a:pt x="2396" y="360"/>
                        <a:pt x="2396" y="233"/>
                      </a:cubicBezTo>
                      <a:cubicBezTo>
                        <a:pt x="2396" y="105"/>
                        <a:pt x="1860" y="0"/>
                        <a:pt x="11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58"/>
                <p:cNvSpPr/>
                <p:nvPr/>
              </p:nvSpPr>
              <p:spPr>
                <a:xfrm>
                  <a:off x="1555989" y="3956062"/>
                  <a:ext cx="142237" cy="36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" h="667" extrusionOk="0">
                      <a:moveTo>
                        <a:pt x="1298" y="202"/>
                      </a:moveTo>
                      <a:cubicBezTo>
                        <a:pt x="1867" y="202"/>
                        <a:pt x="2229" y="276"/>
                        <a:pt x="2358" y="333"/>
                      </a:cubicBezTo>
                      <a:cubicBezTo>
                        <a:pt x="2229" y="388"/>
                        <a:pt x="1867" y="462"/>
                        <a:pt x="1298" y="462"/>
                      </a:cubicBezTo>
                      <a:cubicBezTo>
                        <a:pt x="729" y="462"/>
                        <a:pt x="367" y="388"/>
                        <a:pt x="241" y="333"/>
                      </a:cubicBezTo>
                      <a:cubicBezTo>
                        <a:pt x="367" y="276"/>
                        <a:pt x="729" y="202"/>
                        <a:pt x="1298" y="202"/>
                      </a:cubicBezTo>
                      <a:close/>
                      <a:moveTo>
                        <a:pt x="1298" y="0"/>
                      </a:moveTo>
                      <a:cubicBezTo>
                        <a:pt x="993" y="0"/>
                        <a:pt x="0" y="24"/>
                        <a:pt x="0" y="333"/>
                      </a:cubicBezTo>
                      <a:cubicBezTo>
                        <a:pt x="0" y="641"/>
                        <a:pt x="993" y="667"/>
                        <a:pt x="1298" y="667"/>
                      </a:cubicBezTo>
                      <a:cubicBezTo>
                        <a:pt x="1603" y="667"/>
                        <a:pt x="2598" y="641"/>
                        <a:pt x="2598" y="333"/>
                      </a:cubicBezTo>
                      <a:cubicBezTo>
                        <a:pt x="2598" y="24"/>
                        <a:pt x="1603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58"/>
                <p:cNvSpPr/>
                <p:nvPr/>
              </p:nvSpPr>
              <p:spPr>
                <a:xfrm>
                  <a:off x="1431811" y="3723521"/>
                  <a:ext cx="219895" cy="262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8" h="4801" extrusionOk="0">
                      <a:moveTo>
                        <a:pt x="2282" y="1"/>
                      </a:moveTo>
                      <a:cubicBezTo>
                        <a:pt x="2232" y="1"/>
                        <a:pt x="2182" y="8"/>
                        <a:pt x="2131" y="22"/>
                      </a:cubicBezTo>
                      <a:lnTo>
                        <a:pt x="0" y="649"/>
                      </a:lnTo>
                      <a:lnTo>
                        <a:pt x="160" y="1356"/>
                      </a:lnTo>
                      <a:lnTo>
                        <a:pt x="1988" y="820"/>
                      </a:lnTo>
                      <a:cubicBezTo>
                        <a:pt x="2016" y="812"/>
                        <a:pt x="2044" y="808"/>
                        <a:pt x="2072" y="808"/>
                      </a:cubicBezTo>
                      <a:cubicBezTo>
                        <a:pt x="2203" y="808"/>
                        <a:pt x="2322" y="896"/>
                        <a:pt x="2358" y="1030"/>
                      </a:cubicBezTo>
                      <a:lnTo>
                        <a:pt x="3093" y="3932"/>
                      </a:lnTo>
                      <a:lnTo>
                        <a:pt x="3193" y="4330"/>
                      </a:lnTo>
                      <a:lnTo>
                        <a:pt x="3310" y="4775"/>
                      </a:lnTo>
                      <a:lnTo>
                        <a:pt x="3324" y="4778"/>
                      </a:lnTo>
                      <a:cubicBezTo>
                        <a:pt x="3429" y="4793"/>
                        <a:pt x="3534" y="4801"/>
                        <a:pt x="3639" y="4801"/>
                      </a:cubicBezTo>
                      <a:cubicBezTo>
                        <a:pt x="3766" y="4801"/>
                        <a:pt x="3892" y="4789"/>
                        <a:pt x="4017" y="4766"/>
                      </a:cubicBezTo>
                      <a:lnTo>
                        <a:pt x="3896" y="4325"/>
                      </a:lnTo>
                      <a:lnTo>
                        <a:pt x="3786" y="3925"/>
                      </a:lnTo>
                      <a:lnTo>
                        <a:pt x="2805" y="399"/>
                      </a:lnTo>
                      <a:cubicBezTo>
                        <a:pt x="2738" y="157"/>
                        <a:pt x="2519" y="1"/>
                        <a:pt x="22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58"/>
                <p:cNvSpPr/>
                <p:nvPr/>
              </p:nvSpPr>
              <p:spPr>
                <a:xfrm>
                  <a:off x="1425791" y="3718048"/>
                  <a:ext cx="231771" cy="273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5002" extrusionOk="0">
                      <a:moveTo>
                        <a:pt x="2386" y="203"/>
                      </a:moveTo>
                      <a:cubicBezTo>
                        <a:pt x="2581" y="203"/>
                        <a:pt x="2764" y="333"/>
                        <a:pt x="2818" y="525"/>
                      </a:cubicBezTo>
                      <a:lnTo>
                        <a:pt x="4001" y="4782"/>
                      </a:lnTo>
                      <a:cubicBezTo>
                        <a:pt x="3915" y="4794"/>
                        <a:pt x="3827" y="4799"/>
                        <a:pt x="3742" y="4799"/>
                      </a:cubicBezTo>
                      <a:cubicBezTo>
                        <a:pt x="3665" y="4799"/>
                        <a:pt x="3587" y="4794"/>
                        <a:pt x="3501" y="4785"/>
                      </a:cubicBezTo>
                      <a:lnTo>
                        <a:pt x="2565" y="1106"/>
                      </a:lnTo>
                      <a:cubicBezTo>
                        <a:pt x="2520" y="928"/>
                        <a:pt x="2354" y="807"/>
                        <a:pt x="2178" y="807"/>
                      </a:cubicBezTo>
                      <a:cubicBezTo>
                        <a:pt x="2142" y="807"/>
                        <a:pt x="2106" y="812"/>
                        <a:pt x="2070" y="822"/>
                      </a:cubicBezTo>
                      <a:lnTo>
                        <a:pt x="346" y="1327"/>
                      </a:lnTo>
                      <a:lnTo>
                        <a:pt x="232" y="818"/>
                      </a:lnTo>
                      <a:lnTo>
                        <a:pt x="2268" y="220"/>
                      </a:lnTo>
                      <a:cubicBezTo>
                        <a:pt x="2307" y="209"/>
                        <a:pt x="2347" y="203"/>
                        <a:pt x="2386" y="203"/>
                      </a:cubicBezTo>
                      <a:close/>
                      <a:moveTo>
                        <a:pt x="2394" y="1"/>
                      </a:moveTo>
                      <a:cubicBezTo>
                        <a:pt x="2332" y="1"/>
                        <a:pt x="2270" y="8"/>
                        <a:pt x="2213" y="27"/>
                      </a:cubicBezTo>
                      <a:lnTo>
                        <a:pt x="84" y="651"/>
                      </a:lnTo>
                      <a:cubicBezTo>
                        <a:pt x="32" y="665"/>
                        <a:pt x="1" y="718"/>
                        <a:pt x="13" y="770"/>
                      </a:cubicBezTo>
                      <a:lnTo>
                        <a:pt x="172" y="1477"/>
                      </a:lnTo>
                      <a:cubicBezTo>
                        <a:pt x="177" y="1506"/>
                        <a:pt x="196" y="1527"/>
                        <a:pt x="220" y="1542"/>
                      </a:cubicBezTo>
                      <a:cubicBezTo>
                        <a:pt x="235" y="1553"/>
                        <a:pt x="253" y="1557"/>
                        <a:pt x="271" y="1557"/>
                      </a:cubicBezTo>
                      <a:cubicBezTo>
                        <a:pt x="280" y="1557"/>
                        <a:pt x="289" y="1556"/>
                        <a:pt x="298" y="1553"/>
                      </a:cubicBezTo>
                      <a:lnTo>
                        <a:pt x="2127" y="1018"/>
                      </a:lnTo>
                      <a:cubicBezTo>
                        <a:pt x="2145" y="1012"/>
                        <a:pt x="2162" y="1010"/>
                        <a:pt x="2180" y="1010"/>
                      </a:cubicBezTo>
                      <a:cubicBezTo>
                        <a:pt x="2265" y="1010"/>
                        <a:pt x="2346" y="1069"/>
                        <a:pt x="2368" y="1156"/>
                      </a:cubicBezTo>
                      <a:lnTo>
                        <a:pt x="3320" y="4901"/>
                      </a:lnTo>
                      <a:cubicBezTo>
                        <a:pt x="3332" y="4940"/>
                        <a:pt x="3380" y="4973"/>
                        <a:pt x="3420" y="4978"/>
                      </a:cubicBezTo>
                      <a:cubicBezTo>
                        <a:pt x="3527" y="4994"/>
                        <a:pt x="3634" y="5001"/>
                        <a:pt x="3742" y="5001"/>
                      </a:cubicBezTo>
                      <a:cubicBezTo>
                        <a:pt x="3877" y="5001"/>
                        <a:pt x="4013" y="4990"/>
                        <a:pt x="4146" y="4966"/>
                      </a:cubicBezTo>
                      <a:cubicBezTo>
                        <a:pt x="4175" y="4959"/>
                        <a:pt x="4199" y="4942"/>
                        <a:pt x="4215" y="4918"/>
                      </a:cubicBezTo>
                      <a:cubicBezTo>
                        <a:pt x="4230" y="4894"/>
                        <a:pt x="4234" y="4866"/>
                        <a:pt x="4225" y="4837"/>
                      </a:cubicBezTo>
                      <a:lnTo>
                        <a:pt x="3013" y="470"/>
                      </a:lnTo>
                      <a:cubicBezTo>
                        <a:pt x="2934" y="194"/>
                        <a:pt x="2680" y="1"/>
                        <a:pt x="2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58"/>
                <p:cNvSpPr/>
                <p:nvPr/>
              </p:nvSpPr>
              <p:spPr>
                <a:xfrm>
                  <a:off x="3338491" y="4375774"/>
                  <a:ext cx="262801" cy="45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2" h="834" extrusionOk="0">
                      <a:moveTo>
                        <a:pt x="4585" y="1"/>
                      </a:moveTo>
                      <a:cubicBezTo>
                        <a:pt x="4532" y="75"/>
                        <a:pt x="4463" y="134"/>
                        <a:pt x="4377" y="172"/>
                      </a:cubicBezTo>
                      <a:cubicBezTo>
                        <a:pt x="4242" y="239"/>
                        <a:pt x="4087" y="239"/>
                        <a:pt x="3937" y="239"/>
                      </a:cubicBezTo>
                      <a:cubicBezTo>
                        <a:pt x="2687" y="241"/>
                        <a:pt x="1437" y="244"/>
                        <a:pt x="189" y="246"/>
                      </a:cubicBezTo>
                      <a:cubicBezTo>
                        <a:pt x="189" y="244"/>
                        <a:pt x="191" y="241"/>
                        <a:pt x="191" y="239"/>
                      </a:cubicBezTo>
                      <a:lnTo>
                        <a:pt x="186" y="239"/>
                      </a:lnTo>
                      <a:cubicBezTo>
                        <a:pt x="72" y="258"/>
                        <a:pt x="1" y="394"/>
                        <a:pt x="24" y="508"/>
                      </a:cubicBezTo>
                      <a:cubicBezTo>
                        <a:pt x="51" y="625"/>
                        <a:pt x="146" y="713"/>
                        <a:pt x="255" y="756"/>
                      </a:cubicBezTo>
                      <a:cubicBezTo>
                        <a:pt x="365" y="801"/>
                        <a:pt x="484" y="808"/>
                        <a:pt x="601" y="813"/>
                      </a:cubicBezTo>
                      <a:cubicBezTo>
                        <a:pt x="939" y="828"/>
                        <a:pt x="1277" y="834"/>
                        <a:pt x="1615" y="834"/>
                      </a:cubicBezTo>
                      <a:cubicBezTo>
                        <a:pt x="1953" y="834"/>
                        <a:pt x="2290" y="828"/>
                        <a:pt x="2627" y="822"/>
                      </a:cubicBezTo>
                      <a:cubicBezTo>
                        <a:pt x="3049" y="818"/>
                        <a:pt x="3470" y="811"/>
                        <a:pt x="3892" y="803"/>
                      </a:cubicBezTo>
                      <a:cubicBezTo>
                        <a:pt x="4053" y="801"/>
                        <a:pt x="4223" y="799"/>
                        <a:pt x="4377" y="746"/>
                      </a:cubicBezTo>
                      <a:cubicBezTo>
                        <a:pt x="4534" y="699"/>
                        <a:pt x="4682" y="591"/>
                        <a:pt x="4744" y="439"/>
                      </a:cubicBezTo>
                      <a:cubicBezTo>
                        <a:pt x="4801" y="284"/>
                        <a:pt x="4749" y="82"/>
                        <a:pt x="4601" y="10"/>
                      </a:cubicBezTo>
                      <a:lnTo>
                        <a:pt x="458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58"/>
                <p:cNvSpPr/>
                <p:nvPr/>
              </p:nvSpPr>
              <p:spPr>
                <a:xfrm>
                  <a:off x="3640701" y="4375774"/>
                  <a:ext cx="262801" cy="45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2" h="834" extrusionOk="0">
                      <a:moveTo>
                        <a:pt x="4585" y="1"/>
                      </a:moveTo>
                      <a:cubicBezTo>
                        <a:pt x="4532" y="75"/>
                        <a:pt x="4463" y="134"/>
                        <a:pt x="4380" y="172"/>
                      </a:cubicBezTo>
                      <a:cubicBezTo>
                        <a:pt x="4242" y="239"/>
                        <a:pt x="4084" y="239"/>
                        <a:pt x="3934" y="239"/>
                      </a:cubicBezTo>
                      <a:cubicBezTo>
                        <a:pt x="2687" y="241"/>
                        <a:pt x="1437" y="244"/>
                        <a:pt x="189" y="246"/>
                      </a:cubicBezTo>
                      <a:cubicBezTo>
                        <a:pt x="189" y="244"/>
                        <a:pt x="191" y="241"/>
                        <a:pt x="191" y="239"/>
                      </a:cubicBezTo>
                      <a:lnTo>
                        <a:pt x="189" y="239"/>
                      </a:lnTo>
                      <a:cubicBezTo>
                        <a:pt x="72" y="258"/>
                        <a:pt x="1" y="394"/>
                        <a:pt x="25" y="508"/>
                      </a:cubicBezTo>
                      <a:cubicBezTo>
                        <a:pt x="48" y="625"/>
                        <a:pt x="148" y="713"/>
                        <a:pt x="255" y="756"/>
                      </a:cubicBezTo>
                      <a:cubicBezTo>
                        <a:pt x="365" y="801"/>
                        <a:pt x="484" y="808"/>
                        <a:pt x="601" y="813"/>
                      </a:cubicBezTo>
                      <a:cubicBezTo>
                        <a:pt x="939" y="828"/>
                        <a:pt x="1276" y="834"/>
                        <a:pt x="1614" y="834"/>
                      </a:cubicBezTo>
                      <a:cubicBezTo>
                        <a:pt x="1952" y="834"/>
                        <a:pt x="2290" y="828"/>
                        <a:pt x="2630" y="822"/>
                      </a:cubicBezTo>
                      <a:cubicBezTo>
                        <a:pt x="3049" y="818"/>
                        <a:pt x="3470" y="811"/>
                        <a:pt x="3889" y="803"/>
                      </a:cubicBezTo>
                      <a:cubicBezTo>
                        <a:pt x="4054" y="801"/>
                        <a:pt x="4220" y="799"/>
                        <a:pt x="4377" y="746"/>
                      </a:cubicBezTo>
                      <a:cubicBezTo>
                        <a:pt x="4535" y="699"/>
                        <a:pt x="4682" y="591"/>
                        <a:pt x="4742" y="439"/>
                      </a:cubicBezTo>
                      <a:cubicBezTo>
                        <a:pt x="4801" y="284"/>
                        <a:pt x="4749" y="82"/>
                        <a:pt x="4601" y="10"/>
                      </a:cubicBezTo>
                      <a:lnTo>
                        <a:pt x="458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58"/>
                <p:cNvSpPr/>
                <p:nvPr/>
              </p:nvSpPr>
              <p:spPr>
                <a:xfrm>
                  <a:off x="3650990" y="4211479"/>
                  <a:ext cx="248572" cy="177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3249" extrusionOk="0">
                      <a:moveTo>
                        <a:pt x="2177" y="0"/>
                      </a:moveTo>
                      <a:lnTo>
                        <a:pt x="2177" y="0"/>
                      </a:lnTo>
                      <a:cubicBezTo>
                        <a:pt x="1763" y="36"/>
                        <a:pt x="1345" y="54"/>
                        <a:pt x="929" y="54"/>
                      </a:cubicBezTo>
                      <a:cubicBezTo>
                        <a:pt x="819" y="54"/>
                        <a:pt x="710" y="53"/>
                        <a:pt x="601" y="50"/>
                      </a:cubicBezTo>
                      <a:lnTo>
                        <a:pt x="589" y="48"/>
                      </a:lnTo>
                      <a:cubicBezTo>
                        <a:pt x="425" y="1112"/>
                        <a:pt x="218" y="2179"/>
                        <a:pt x="3" y="3241"/>
                      </a:cubicBezTo>
                      <a:cubicBezTo>
                        <a:pt x="3" y="3243"/>
                        <a:pt x="1" y="3246"/>
                        <a:pt x="1" y="3248"/>
                      </a:cubicBezTo>
                      <a:cubicBezTo>
                        <a:pt x="1249" y="3246"/>
                        <a:pt x="2499" y="3243"/>
                        <a:pt x="3746" y="3241"/>
                      </a:cubicBezTo>
                      <a:cubicBezTo>
                        <a:pt x="3896" y="3241"/>
                        <a:pt x="4054" y="3241"/>
                        <a:pt x="4192" y="3174"/>
                      </a:cubicBezTo>
                      <a:cubicBezTo>
                        <a:pt x="4275" y="3136"/>
                        <a:pt x="4344" y="3077"/>
                        <a:pt x="4397" y="3003"/>
                      </a:cubicBezTo>
                      <a:cubicBezTo>
                        <a:pt x="4480" y="2891"/>
                        <a:pt x="4525" y="2750"/>
                        <a:pt x="4532" y="2612"/>
                      </a:cubicBezTo>
                      <a:cubicBezTo>
                        <a:pt x="4542" y="2381"/>
                        <a:pt x="4456" y="2158"/>
                        <a:pt x="4337" y="1958"/>
                      </a:cubicBezTo>
                      <a:cubicBezTo>
                        <a:pt x="3957" y="1309"/>
                        <a:pt x="3209" y="909"/>
                        <a:pt x="2451" y="909"/>
                      </a:cubicBezTo>
                      <a:cubicBezTo>
                        <a:pt x="2274" y="909"/>
                        <a:pt x="2096" y="931"/>
                        <a:pt x="1922" y="976"/>
                      </a:cubicBezTo>
                      <a:cubicBezTo>
                        <a:pt x="2020" y="660"/>
                        <a:pt x="2103" y="336"/>
                        <a:pt x="21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58"/>
                <p:cNvSpPr/>
                <p:nvPr/>
              </p:nvSpPr>
              <p:spPr>
                <a:xfrm>
                  <a:off x="3348780" y="4211315"/>
                  <a:ext cx="248572" cy="177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3252" extrusionOk="0">
                      <a:moveTo>
                        <a:pt x="2187" y="1"/>
                      </a:moveTo>
                      <a:cubicBezTo>
                        <a:pt x="1769" y="39"/>
                        <a:pt x="1349" y="57"/>
                        <a:pt x="929" y="57"/>
                      </a:cubicBezTo>
                      <a:cubicBezTo>
                        <a:pt x="819" y="57"/>
                        <a:pt x="710" y="56"/>
                        <a:pt x="601" y="53"/>
                      </a:cubicBezTo>
                      <a:lnTo>
                        <a:pt x="591" y="51"/>
                      </a:lnTo>
                      <a:cubicBezTo>
                        <a:pt x="427" y="1115"/>
                        <a:pt x="217" y="2182"/>
                        <a:pt x="3" y="3244"/>
                      </a:cubicBezTo>
                      <a:cubicBezTo>
                        <a:pt x="3" y="3246"/>
                        <a:pt x="1" y="3249"/>
                        <a:pt x="1" y="3251"/>
                      </a:cubicBezTo>
                      <a:cubicBezTo>
                        <a:pt x="1249" y="3249"/>
                        <a:pt x="2499" y="3246"/>
                        <a:pt x="3749" y="3244"/>
                      </a:cubicBezTo>
                      <a:cubicBezTo>
                        <a:pt x="3899" y="3244"/>
                        <a:pt x="4054" y="3244"/>
                        <a:pt x="4189" y="3177"/>
                      </a:cubicBezTo>
                      <a:cubicBezTo>
                        <a:pt x="4275" y="3139"/>
                        <a:pt x="4344" y="3080"/>
                        <a:pt x="4397" y="3006"/>
                      </a:cubicBezTo>
                      <a:cubicBezTo>
                        <a:pt x="4480" y="2894"/>
                        <a:pt x="4525" y="2753"/>
                        <a:pt x="4532" y="2615"/>
                      </a:cubicBezTo>
                      <a:cubicBezTo>
                        <a:pt x="4542" y="2384"/>
                        <a:pt x="4456" y="2161"/>
                        <a:pt x="4339" y="1961"/>
                      </a:cubicBezTo>
                      <a:cubicBezTo>
                        <a:pt x="3959" y="1312"/>
                        <a:pt x="3208" y="912"/>
                        <a:pt x="2450" y="912"/>
                      </a:cubicBezTo>
                      <a:cubicBezTo>
                        <a:pt x="2273" y="912"/>
                        <a:pt x="2096" y="934"/>
                        <a:pt x="1922" y="979"/>
                      </a:cubicBezTo>
                      <a:cubicBezTo>
                        <a:pt x="2022" y="658"/>
                        <a:pt x="2111" y="329"/>
                        <a:pt x="21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58"/>
                <p:cNvSpPr/>
                <p:nvPr/>
              </p:nvSpPr>
              <p:spPr>
                <a:xfrm>
                  <a:off x="3210536" y="3470184"/>
                  <a:ext cx="308389" cy="744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13599" extrusionOk="0">
                      <a:moveTo>
                        <a:pt x="0" y="1"/>
                      </a:moveTo>
                      <a:cubicBezTo>
                        <a:pt x="2060" y="2037"/>
                        <a:pt x="3239" y="5125"/>
                        <a:pt x="3444" y="8009"/>
                      </a:cubicBezTo>
                      <a:cubicBezTo>
                        <a:pt x="3577" y="9871"/>
                        <a:pt x="3410" y="11733"/>
                        <a:pt x="3117" y="13593"/>
                      </a:cubicBezTo>
                      <a:lnTo>
                        <a:pt x="3127" y="13595"/>
                      </a:lnTo>
                      <a:cubicBezTo>
                        <a:pt x="3236" y="13598"/>
                        <a:pt x="3345" y="13599"/>
                        <a:pt x="3455" y="13599"/>
                      </a:cubicBezTo>
                      <a:cubicBezTo>
                        <a:pt x="3875" y="13599"/>
                        <a:pt x="4295" y="13581"/>
                        <a:pt x="4713" y="13543"/>
                      </a:cubicBezTo>
                      <a:cubicBezTo>
                        <a:pt x="5634" y="9645"/>
                        <a:pt x="5146" y="5382"/>
                        <a:pt x="3324" y="1823"/>
                      </a:cubicBezTo>
                      <a:cubicBezTo>
                        <a:pt x="3029" y="1334"/>
                        <a:pt x="2713" y="865"/>
                        <a:pt x="2251" y="546"/>
                      </a:cubicBezTo>
                      <a:cubicBezTo>
                        <a:pt x="1603" y="96"/>
                        <a:pt x="812" y="2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58"/>
                <p:cNvSpPr/>
                <p:nvPr/>
              </p:nvSpPr>
              <p:spPr>
                <a:xfrm>
                  <a:off x="3621437" y="3539415"/>
                  <a:ext cx="196800" cy="675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6" h="12334" extrusionOk="0">
                      <a:moveTo>
                        <a:pt x="1150" y="0"/>
                      </a:moveTo>
                      <a:cubicBezTo>
                        <a:pt x="698" y="355"/>
                        <a:pt x="353" y="881"/>
                        <a:pt x="0" y="1372"/>
                      </a:cubicBezTo>
                      <a:cubicBezTo>
                        <a:pt x="865" y="3015"/>
                        <a:pt x="1327" y="4887"/>
                        <a:pt x="1458" y="6744"/>
                      </a:cubicBezTo>
                      <a:cubicBezTo>
                        <a:pt x="1591" y="8606"/>
                        <a:pt x="1422" y="10468"/>
                        <a:pt x="1129" y="12328"/>
                      </a:cubicBezTo>
                      <a:lnTo>
                        <a:pt x="1141" y="12330"/>
                      </a:lnTo>
                      <a:cubicBezTo>
                        <a:pt x="1250" y="12333"/>
                        <a:pt x="1359" y="12334"/>
                        <a:pt x="1469" y="12334"/>
                      </a:cubicBezTo>
                      <a:cubicBezTo>
                        <a:pt x="1885" y="12334"/>
                        <a:pt x="2303" y="12316"/>
                        <a:pt x="2717" y="12280"/>
                      </a:cubicBezTo>
                      <a:cubicBezTo>
                        <a:pt x="3596" y="8318"/>
                        <a:pt x="2932" y="3260"/>
                        <a:pt x="11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58"/>
                <p:cNvSpPr/>
                <p:nvPr/>
              </p:nvSpPr>
              <p:spPr>
                <a:xfrm>
                  <a:off x="3545200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58"/>
                <p:cNvSpPr/>
                <p:nvPr/>
              </p:nvSpPr>
              <p:spPr>
                <a:xfrm>
                  <a:off x="3408489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0" y="389"/>
                        <a:pt x="500" y="251"/>
                      </a:cubicBezTo>
                      <a:cubicBezTo>
                        <a:pt x="500" y="113"/>
                        <a:pt x="389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58"/>
                <p:cNvSpPr/>
                <p:nvPr/>
              </p:nvSpPr>
              <p:spPr>
                <a:xfrm>
                  <a:off x="3340188" y="3472537"/>
                  <a:ext cx="27309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501" extrusionOk="0">
                      <a:moveTo>
                        <a:pt x="248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48" y="501"/>
                      </a:cubicBezTo>
                      <a:cubicBezTo>
                        <a:pt x="386" y="501"/>
                        <a:pt x="498" y="389"/>
                        <a:pt x="498" y="251"/>
                      </a:cubicBezTo>
                      <a:cubicBezTo>
                        <a:pt x="498" y="113"/>
                        <a:pt x="386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58"/>
                <p:cNvSpPr/>
                <p:nvPr/>
              </p:nvSpPr>
              <p:spPr>
                <a:xfrm>
                  <a:off x="3476899" y="3472537"/>
                  <a:ext cx="27309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501" extrusionOk="0">
                      <a:moveTo>
                        <a:pt x="248" y="1"/>
                      </a:moveTo>
                      <a:cubicBezTo>
                        <a:pt x="110" y="1"/>
                        <a:pt x="1" y="113"/>
                        <a:pt x="1" y="251"/>
                      </a:cubicBezTo>
                      <a:cubicBezTo>
                        <a:pt x="1" y="389"/>
                        <a:pt x="110" y="501"/>
                        <a:pt x="248" y="501"/>
                      </a:cubicBezTo>
                      <a:cubicBezTo>
                        <a:pt x="386" y="501"/>
                        <a:pt x="498" y="389"/>
                        <a:pt x="498" y="251"/>
                      </a:cubicBezTo>
                      <a:cubicBezTo>
                        <a:pt x="498" y="113"/>
                        <a:pt x="386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58"/>
                <p:cNvSpPr/>
                <p:nvPr/>
              </p:nvSpPr>
              <p:spPr>
                <a:xfrm>
                  <a:off x="3340188" y="3335825"/>
                  <a:ext cx="27309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501" extrusionOk="0">
                      <a:moveTo>
                        <a:pt x="248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48" y="501"/>
                      </a:cubicBezTo>
                      <a:cubicBezTo>
                        <a:pt x="386" y="501"/>
                        <a:pt x="498" y="389"/>
                        <a:pt x="498" y="251"/>
                      </a:cubicBezTo>
                      <a:cubicBezTo>
                        <a:pt x="498" y="113"/>
                        <a:pt x="386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58"/>
                <p:cNvSpPr/>
                <p:nvPr/>
              </p:nvSpPr>
              <p:spPr>
                <a:xfrm>
                  <a:off x="3476899" y="3335825"/>
                  <a:ext cx="27309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501" extrusionOk="0">
                      <a:moveTo>
                        <a:pt x="248" y="1"/>
                      </a:moveTo>
                      <a:cubicBezTo>
                        <a:pt x="110" y="1"/>
                        <a:pt x="1" y="113"/>
                        <a:pt x="1" y="251"/>
                      </a:cubicBezTo>
                      <a:cubicBezTo>
                        <a:pt x="1" y="389"/>
                        <a:pt x="110" y="501"/>
                        <a:pt x="248" y="501"/>
                      </a:cubicBezTo>
                      <a:cubicBezTo>
                        <a:pt x="386" y="501"/>
                        <a:pt x="498" y="389"/>
                        <a:pt x="498" y="251"/>
                      </a:cubicBezTo>
                      <a:cubicBezTo>
                        <a:pt x="498" y="113"/>
                        <a:pt x="386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58"/>
                <p:cNvSpPr/>
                <p:nvPr/>
              </p:nvSpPr>
              <p:spPr>
                <a:xfrm>
                  <a:off x="3271777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58"/>
                <p:cNvSpPr/>
                <p:nvPr/>
              </p:nvSpPr>
              <p:spPr>
                <a:xfrm>
                  <a:off x="3545200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58"/>
                <p:cNvSpPr/>
                <p:nvPr/>
              </p:nvSpPr>
              <p:spPr>
                <a:xfrm>
                  <a:off x="3408489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0" y="389"/>
                        <a:pt x="500" y="251"/>
                      </a:cubicBezTo>
                      <a:cubicBezTo>
                        <a:pt x="500" y="113"/>
                        <a:pt x="389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58"/>
                <p:cNvSpPr/>
                <p:nvPr/>
              </p:nvSpPr>
              <p:spPr>
                <a:xfrm>
                  <a:off x="3271777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58"/>
                <p:cNvSpPr/>
                <p:nvPr/>
              </p:nvSpPr>
              <p:spPr>
                <a:xfrm>
                  <a:off x="3476899" y="3609248"/>
                  <a:ext cx="27309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501" extrusionOk="0">
                      <a:moveTo>
                        <a:pt x="248" y="1"/>
                      </a:moveTo>
                      <a:cubicBezTo>
                        <a:pt x="110" y="1"/>
                        <a:pt x="1" y="113"/>
                        <a:pt x="1" y="251"/>
                      </a:cubicBezTo>
                      <a:cubicBezTo>
                        <a:pt x="1" y="389"/>
                        <a:pt x="110" y="501"/>
                        <a:pt x="248" y="501"/>
                      </a:cubicBezTo>
                      <a:cubicBezTo>
                        <a:pt x="386" y="501"/>
                        <a:pt x="498" y="389"/>
                        <a:pt x="498" y="251"/>
                      </a:cubicBezTo>
                      <a:cubicBezTo>
                        <a:pt x="498" y="113"/>
                        <a:pt x="386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58"/>
                <p:cNvSpPr/>
                <p:nvPr/>
              </p:nvSpPr>
              <p:spPr>
                <a:xfrm>
                  <a:off x="3271777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58"/>
                <p:cNvSpPr/>
                <p:nvPr/>
              </p:nvSpPr>
              <p:spPr>
                <a:xfrm>
                  <a:off x="3135066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58"/>
                <p:cNvSpPr/>
                <p:nvPr/>
              </p:nvSpPr>
              <p:spPr>
                <a:xfrm>
                  <a:off x="3066765" y="3472537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58"/>
                <p:cNvSpPr/>
                <p:nvPr/>
              </p:nvSpPr>
              <p:spPr>
                <a:xfrm>
                  <a:off x="3066765" y="333582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58"/>
                <p:cNvSpPr/>
                <p:nvPr/>
              </p:nvSpPr>
              <p:spPr>
                <a:xfrm>
                  <a:off x="3203476" y="333582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58"/>
                <p:cNvSpPr/>
                <p:nvPr/>
              </p:nvSpPr>
              <p:spPr>
                <a:xfrm>
                  <a:off x="2998355" y="3540838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2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58"/>
                <p:cNvSpPr/>
                <p:nvPr/>
              </p:nvSpPr>
              <p:spPr>
                <a:xfrm>
                  <a:off x="2998355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58"/>
                <p:cNvSpPr/>
                <p:nvPr/>
              </p:nvSpPr>
              <p:spPr>
                <a:xfrm>
                  <a:off x="3271777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58"/>
                <p:cNvSpPr/>
                <p:nvPr/>
              </p:nvSpPr>
              <p:spPr>
                <a:xfrm>
                  <a:off x="3135066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58"/>
                <p:cNvSpPr/>
                <p:nvPr/>
              </p:nvSpPr>
              <p:spPr>
                <a:xfrm>
                  <a:off x="2998355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58"/>
                <p:cNvSpPr/>
                <p:nvPr/>
              </p:nvSpPr>
              <p:spPr>
                <a:xfrm>
                  <a:off x="2998355" y="3540838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2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58"/>
                <p:cNvSpPr/>
                <p:nvPr/>
              </p:nvSpPr>
              <p:spPr>
                <a:xfrm>
                  <a:off x="3818623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58"/>
                <p:cNvSpPr/>
                <p:nvPr/>
              </p:nvSpPr>
              <p:spPr>
                <a:xfrm>
                  <a:off x="3681912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58"/>
                <p:cNvSpPr/>
                <p:nvPr/>
              </p:nvSpPr>
              <p:spPr>
                <a:xfrm>
                  <a:off x="3613501" y="3472537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58"/>
                <p:cNvSpPr/>
                <p:nvPr/>
              </p:nvSpPr>
              <p:spPr>
                <a:xfrm>
                  <a:off x="3750158" y="3472537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58"/>
                <p:cNvSpPr/>
                <p:nvPr/>
              </p:nvSpPr>
              <p:spPr>
                <a:xfrm>
                  <a:off x="3613501" y="333582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58"/>
                <p:cNvSpPr/>
                <p:nvPr/>
              </p:nvSpPr>
              <p:spPr>
                <a:xfrm>
                  <a:off x="3750158" y="333582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1" y="1"/>
                      </a:moveTo>
                      <a:cubicBezTo>
                        <a:pt x="113" y="1"/>
                        <a:pt x="1" y="113"/>
                        <a:pt x="1" y="251"/>
                      </a:cubicBezTo>
                      <a:cubicBezTo>
                        <a:pt x="1" y="389"/>
                        <a:pt x="113" y="501"/>
                        <a:pt x="251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3"/>
                        <a:pt x="389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58"/>
                <p:cNvSpPr/>
                <p:nvPr/>
              </p:nvSpPr>
              <p:spPr>
                <a:xfrm>
                  <a:off x="3545200" y="3404126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58"/>
                <p:cNvSpPr/>
                <p:nvPr/>
              </p:nvSpPr>
              <p:spPr>
                <a:xfrm>
                  <a:off x="3818623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58"/>
                <p:cNvSpPr/>
                <p:nvPr/>
              </p:nvSpPr>
              <p:spPr>
                <a:xfrm>
                  <a:off x="3681912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58"/>
                <p:cNvSpPr/>
                <p:nvPr/>
              </p:nvSpPr>
              <p:spPr>
                <a:xfrm>
                  <a:off x="3545200" y="3267415"/>
                  <a:ext cx="27418" cy="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1"/>
                      </a:moveTo>
                      <a:cubicBezTo>
                        <a:pt x="112" y="1"/>
                        <a:pt x="0" y="113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8" y="501"/>
                        <a:pt x="500" y="389"/>
                        <a:pt x="500" y="251"/>
                      </a:cubicBezTo>
                      <a:cubicBezTo>
                        <a:pt x="500" y="113"/>
                        <a:pt x="388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58"/>
                <p:cNvSpPr/>
                <p:nvPr/>
              </p:nvSpPr>
              <p:spPr>
                <a:xfrm>
                  <a:off x="4263236" y="2824061"/>
                  <a:ext cx="120072" cy="45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826" extrusionOk="0">
                      <a:moveTo>
                        <a:pt x="2194" y="1"/>
                      </a:moveTo>
                      <a:lnTo>
                        <a:pt x="2194" y="1"/>
                      </a:lnTo>
                      <a:cubicBezTo>
                        <a:pt x="1814" y="103"/>
                        <a:pt x="1422" y="155"/>
                        <a:pt x="1031" y="155"/>
                      </a:cubicBezTo>
                      <a:cubicBezTo>
                        <a:pt x="693" y="155"/>
                        <a:pt x="354" y="116"/>
                        <a:pt x="25" y="39"/>
                      </a:cubicBezTo>
                      <a:lnTo>
                        <a:pt x="25" y="39"/>
                      </a:lnTo>
                      <a:cubicBezTo>
                        <a:pt x="34" y="265"/>
                        <a:pt x="25" y="489"/>
                        <a:pt x="1" y="710"/>
                      </a:cubicBezTo>
                      <a:lnTo>
                        <a:pt x="56" y="715"/>
                      </a:lnTo>
                      <a:cubicBezTo>
                        <a:pt x="435" y="789"/>
                        <a:pt x="822" y="825"/>
                        <a:pt x="1209" y="825"/>
                      </a:cubicBezTo>
                      <a:cubicBezTo>
                        <a:pt x="1512" y="825"/>
                        <a:pt x="1815" y="803"/>
                        <a:pt x="2115" y="758"/>
                      </a:cubicBezTo>
                      <a:cubicBezTo>
                        <a:pt x="2151" y="508"/>
                        <a:pt x="2177" y="253"/>
                        <a:pt x="2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58"/>
                <p:cNvSpPr/>
                <p:nvPr/>
              </p:nvSpPr>
              <p:spPr>
                <a:xfrm>
                  <a:off x="4257489" y="2862918"/>
                  <a:ext cx="121550" cy="3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702" extrusionOk="0">
                      <a:moveTo>
                        <a:pt x="106" y="0"/>
                      </a:moveTo>
                      <a:cubicBezTo>
                        <a:pt x="84" y="189"/>
                        <a:pt x="51" y="374"/>
                        <a:pt x="1" y="555"/>
                      </a:cubicBezTo>
                      <a:lnTo>
                        <a:pt x="27" y="562"/>
                      </a:lnTo>
                      <a:cubicBezTo>
                        <a:pt x="383" y="655"/>
                        <a:pt x="751" y="701"/>
                        <a:pt x="1119" y="701"/>
                      </a:cubicBezTo>
                      <a:cubicBezTo>
                        <a:pt x="1459" y="701"/>
                        <a:pt x="1800" y="662"/>
                        <a:pt x="2132" y="584"/>
                      </a:cubicBezTo>
                      <a:cubicBezTo>
                        <a:pt x="2168" y="408"/>
                        <a:pt x="2196" y="227"/>
                        <a:pt x="2220" y="48"/>
                      </a:cubicBezTo>
                      <a:lnTo>
                        <a:pt x="2220" y="48"/>
                      </a:lnTo>
                      <a:cubicBezTo>
                        <a:pt x="1920" y="93"/>
                        <a:pt x="1617" y="115"/>
                        <a:pt x="1314" y="115"/>
                      </a:cubicBezTo>
                      <a:cubicBezTo>
                        <a:pt x="927" y="115"/>
                        <a:pt x="540" y="79"/>
                        <a:pt x="161" y="5"/>
                      </a:cubicBez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58"/>
                <p:cNvSpPr/>
                <p:nvPr/>
              </p:nvSpPr>
              <p:spPr>
                <a:xfrm>
                  <a:off x="4172934" y="2499959"/>
                  <a:ext cx="266797" cy="33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5" h="6077" extrusionOk="0">
                      <a:moveTo>
                        <a:pt x="3749" y="2027"/>
                      </a:moveTo>
                      <a:lnTo>
                        <a:pt x="3749" y="2027"/>
                      </a:lnTo>
                      <a:cubicBezTo>
                        <a:pt x="3744" y="2184"/>
                        <a:pt x="3732" y="2346"/>
                        <a:pt x="3713" y="2503"/>
                      </a:cubicBezTo>
                      <a:cubicBezTo>
                        <a:pt x="3715" y="2344"/>
                        <a:pt x="3727" y="2184"/>
                        <a:pt x="3749" y="2027"/>
                      </a:cubicBezTo>
                      <a:close/>
                      <a:moveTo>
                        <a:pt x="3135" y="0"/>
                      </a:moveTo>
                      <a:cubicBezTo>
                        <a:pt x="3070" y="0"/>
                        <a:pt x="3006" y="17"/>
                        <a:pt x="2951" y="56"/>
                      </a:cubicBezTo>
                      <a:cubicBezTo>
                        <a:pt x="2810" y="153"/>
                        <a:pt x="2772" y="341"/>
                        <a:pt x="2756" y="510"/>
                      </a:cubicBezTo>
                      <a:cubicBezTo>
                        <a:pt x="2675" y="1234"/>
                        <a:pt x="2696" y="1968"/>
                        <a:pt x="2720" y="2699"/>
                      </a:cubicBezTo>
                      <a:cubicBezTo>
                        <a:pt x="2648" y="2177"/>
                        <a:pt x="2577" y="1658"/>
                        <a:pt x="2508" y="1139"/>
                      </a:cubicBezTo>
                      <a:cubicBezTo>
                        <a:pt x="2491" y="1013"/>
                        <a:pt x="2472" y="884"/>
                        <a:pt x="2410" y="775"/>
                      </a:cubicBezTo>
                      <a:cubicBezTo>
                        <a:pt x="2351" y="669"/>
                        <a:pt x="2241" y="584"/>
                        <a:pt x="2118" y="584"/>
                      </a:cubicBezTo>
                      <a:cubicBezTo>
                        <a:pt x="2113" y="584"/>
                        <a:pt x="2108" y="584"/>
                        <a:pt x="2103" y="584"/>
                      </a:cubicBezTo>
                      <a:cubicBezTo>
                        <a:pt x="1886" y="601"/>
                        <a:pt x="1796" y="863"/>
                        <a:pt x="1760" y="1077"/>
                      </a:cubicBezTo>
                      <a:cubicBezTo>
                        <a:pt x="1656" y="1751"/>
                        <a:pt x="1641" y="2434"/>
                        <a:pt x="1717" y="3108"/>
                      </a:cubicBezTo>
                      <a:cubicBezTo>
                        <a:pt x="1610" y="2763"/>
                        <a:pt x="1455" y="2384"/>
                        <a:pt x="1141" y="2165"/>
                      </a:cubicBezTo>
                      <a:cubicBezTo>
                        <a:pt x="1015" y="2079"/>
                        <a:pt x="857" y="2035"/>
                        <a:pt x="702" y="2035"/>
                      </a:cubicBezTo>
                      <a:cubicBezTo>
                        <a:pt x="467" y="2035"/>
                        <a:pt x="241" y="2137"/>
                        <a:pt x="155" y="2351"/>
                      </a:cubicBezTo>
                      <a:cubicBezTo>
                        <a:pt x="1" y="2732"/>
                        <a:pt x="358" y="3108"/>
                        <a:pt x="636" y="3411"/>
                      </a:cubicBezTo>
                      <a:cubicBezTo>
                        <a:pt x="1275" y="4099"/>
                        <a:pt x="1629" y="5023"/>
                        <a:pt x="1675" y="5961"/>
                      </a:cubicBezTo>
                      <a:cubicBezTo>
                        <a:pt x="2004" y="6038"/>
                        <a:pt x="2343" y="6077"/>
                        <a:pt x="2681" y="6077"/>
                      </a:cubicBezTo>
                      <a:cubicBezTo>
                        <a:pt x="3072" y="6077"/>
                        <a:pt x="3464" y="6025"/>
                        <a:pt x="3844" y="5923"/>
                      </a:cubicBezTo>
                      <a:cubicBezTo>
                        <a:pt x="3861" y="5670"/>
                        <a:pt x="3870" y="5413"/>
                        <a:pt x="3872" y="5161"/>
                      </a:cubicBezTo>
                      <a:cubicBezTo>
                        <a:pt x="4199" y="4954"/>
                        <a:pt x="4342" y="4547"/>
                        <a:pt x="4387" y="4158"/>
                      </a:cubicBezTo>
                      <a:cubicBezTo>
                        <a:pt x="4432" y="3770"/>
                        <a:pt x="4396" y="3373"/>
                        <a:pt x="4465" y="2987"/>
                      </a:cubicBezTo>
                      <a:cubicBezTo>
                        <a:pt x="4565" y="2432"/>
                        <a:pt x="4875" y="1894"/>
                        <a:pt x="4782" y="1337"/>
                      </a:cubicBezTo>
                      <a:cubicBezTo>
                        <a:pt x="4765" y="1218"/>
                        <a:pt x="4725" y="1096"/>
                        <a:pt x="4646" y="1003"/>
                      </a:cubicBezTo>
                      <a:cubicBezTo>
                        <a:pt x="4575" y="922"/>
                        <a:pt x="4471" y="864"/>
                        <a:pt x="4366" y="864"/>
                      </a:cubicBezTo>
                      <a:cubicBezTo>
                        <a:pt x="4352" y="864"/>
                        <a:pt x="4337" y="865"/>
                        <a:pt x="4322" y="868"/>
                      </a:cubicBezTo>
                      <a:cubicBezTo>
                        <a:pt x="4137" y="896"/>
                        <a:pt x="4027" y="1082"/>
                        <a:pt x="3958" y="1256"/>
                      </a:cubicBezTo>
                      <a:cubicBezTo>
                        <a:pt x="3858" y="1506"/>
                        <a:pt x="3789" y="1763"/>
                        <a:pt x="3749" y="2027"/>
                      </a:cubicBezTo>
                      <a:cubicBezTo>
                        <a:pt x="3768" y="1599"/>
                        <a:pt x="3746" y="1172"/>
                        <a:pt x="3687" y="748"/>
                      </a:cubicBezTo>
                      <a:cubicBezTo>
                        <a:pt x="3660" y="548"/>
                        <a:pt x="3622" y="337"/>
                        <a:pt x="3491" y="179"/>
                      </a:cubicBezTo>
                      <a:cubicBezTo>
                        <a:pt x="3407" y="72"/>
                        <a:pt x="3268" y="0"/>
                        <a:pt x="31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8"/>
                <p:cNvSpPr/>
                <p:nvPr/>
              </p:nvSpPr>
              <p:spPr>
                <a:xfrm>
                  <a:off x="3973668" y="2893292"/>
                  <a:ext cx="400551" cy="26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9" h="4901" extrusionOk="0">
                      <a:moveTo>
                        <a:pt x="5187" y="0"/>
                      </a:moveTo>
                      <a:cubicBezTo>
                        <a:pt x="5111" y="300"/>
                        <a:pt x="4996" y="593"/>
                        <a:pt x="4846" y="867"/>
                      </a:cubicBezTo>
                      <a:cubicBezTo>
                        <a:pt x="4153" y="2135"/>
                        <a:pt x="2721" y="2944"/>
                        <a:pt x="1283" y="2944"/>
                      </a:cubicBezTo>
                      <a:cubicBezTo>
                        <a:pt x="1063" y="2944"/>
                        <a:pt x="842" y="2926"/>
                        <a:pt x="625" y="2886"/>
                      </a:cubicBezTo>
                      <a:lnTo>
                        <a:pt x="544" y="2870"/>
                      </a:lnTo>
                      <a:cubicBezTo>
                        <a:pt x="336" y="3189"/>
                        <a:pt x="175" y="3527"/>
                        <a:pt x="86" y="3905"/>
                      </a:cubicBezTo>
                      <a:cubicBezTo>
                        <a:pt x="20" y="4184"/>
                        <a:pt x="1" y="4465"/>
                        <a:pt x="13" y="4746"/>
                      </a:cubicBezTo>
                      <a:lnTo>
                        <a:pt x="29" y="4746"/>
                      </a:lnTo>
                      <a:cubicBezTo>
                        <a:pt x="546" y="4846"/>
                        <a:pt x="1079" y="4901"/>
                        <a:pt x="1610" y="4901"/>
                      </a:cubicBezTo>
                      <a:cubicBezTo>
                        <a:pt x="2878" y="4901"/>
                        <a:pt x="4134" y="4588"/>
                        <a:pt x="5135" y="3832"/>
                      </a:cubicBezTo>
                      <a:cubicBezTo>
                        <a:pt x="6006" y="3174"/>
                        <a:pt x="6628" y="2220"/>
                        <a:pt x="6999" y="1196"/>
                      </a:cubicBezTo>
                      <a:cubicBezTo>
                        <a:pt x="7137" y="815"/>
                        <a:pt x="7240" y="424"/>
                        <a:pt x="7318" y="29"/>
                      </a:cubicBezTo>
                      <a:lnTo>
                        <a:pt x="7318" y="29"/>
                      </a:lnTo>
                      <a:cubicBezTo>
                        <a:pt x="6986" y="107"/>
                        <a:pt x="6645" y="146"/>
                        <a:pt x="6305" y="146"/>
                      </a:cubicBezTo>
                      <a:cubicBezTo>
                        <a:pt x="5937" y="146"/>
                        <a:pt x="5569" y="100"/>
                        <a:pt x="5213" y="7"/>
                      </a:cubicBezTo>
                      <a:lnTo>
                        <a:pt x="51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58"/>
                <p:cNvSpPr/>
                <p:nvPr/>
              </p:nvSpPr>
              <p:spPr>
                <a:xfrm>
                  <a:off x="3394643" y="2953384"/>
                  <a:ext cx="401590" cy="19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" h="3553" extrusionOk="0">
                      <a:moveTo>
                        <a:pt x="7285" y="0"/>
                      </a:moveTo>
                      <a:cubicBezTo>
                        <a:pt x="6954" y="205"/>
                        <a:pt x="6606" y="379"/>
                        <a:pt x="6247" y="526"/>
                      </a:cubicBezTo>
                      <a:lnTo>
                        <a:pt x="6264" y="569"/>
                      </a:lnTo>
                      <a:cubicBezTo>
                        <a:pt x="6252" y="793"/>
                        <a:pt x="6240" y="1014"/>
                        <a:pt x="6183" y="1229"/>
                      </a:cubicBezTo>
                      <a:cubicBezTo>
                        <a:pt x="6123" y="1443"/>
                        <a:pt x="6018" y="1653"/>
                        <a:pt x="5844" y="1791"/>
                      </a:cubicBezTo>
                      <a:cubicBezTo>
                        <a:pt x="5701" y="1911"/>
                        <a:pt x="5514" y="1973"/>
                        <a:pt x="5328" y="1973"/>
                      </a:cubicBezTo>
                      <a:cubicBezTo>
                        <a:pt x="5187" y="1973"/>
                        <a:pt x="5045" y="1937"/>
                        <a:pt x="4923" y="1864"/>
                      </a:cubicBezTo>
                      <a:cubicBezTo>
                        <a:pt x="4637" y="1700"/>
                        <a:pt x="4478" y="1348"/>
                        <a:pt x="4535" y="1026"/>
                      </a:cubicBezTo>
                      <a:lnTo>
                        <a:pt x="4530" y="988"/>
                      </a:lnTo>
                      <a:cubicBezTo>
                        <a:pt x="4359" y="1014"/>
                        <a:pt x="4190" y="1031"/>
                        <a:pt x="4018" y="1043"/>
                      </a:cubicBezTo>
                      <a:cubicBezTo>
                        <a:pt x="3876" y="1050"/>
                        <a:pt x="3734" y="1055"/>
                        <a:pt x="3592" y="1055"/>
                      </a:cubicBezTo>
                      <a:cubicBezTo>
                        <a:pt x="3460" y="1055"/>
                        <a:pt x="3328" y="1051"/>
                        <a:pt x="3197" y="1043"/>
                      </a:cubicBezTo>
                      <a:lnTo>
                        <a:pt x="3194" y="1064"/>
                      </a:lnTo>
                      <a:cubicBezTo>
                        <a:pt x="3156" y="1414"/>
                        <a:pt x="2913" y="1738"/>
                        <a:pt x="2585" y="1864"/>
                      </a:cubicBezTo>
                      <a:cubicBezTo>
                        <a:pt x="2474" y="1909"/>
                        <a:pt x="2355" y="1930"/>
                        <a:pt x="2236" y="1930"/>
                      </a:cubicBezTo>
                      <a:cubicBezTo>
                        <a:pt x="2002" y="1930"/>
                        <a:pt x="1768" y="1848"/>
                        <a:pt x="1592" y="1693"/>
                      </a:cubicBezTo>
                      <a:cubicBezTo>
                        <a:pt x="1325" y="1460"/>
                        <a:pt x="1206" y="1074"/>
                        <a:pt x="1294" y="731"/>
                      </a:cubicBezTo>
                      <a:lnTo>
                        <a:pt x="1311" y="676"/>
                      </a:lnTo>
                      <a:cubicBezTo>
                        <a:pt x="925" y="545"/>
                        <a:pt x="549" y="383"/>
                        <a:pt x="191" y="188"/>
                      </a:cubicBezTo>
                      <a:lnTo>
                        <a:pt x="165" y="241"/>
                      </a:lnTo>
                      <a:cubicBezTo>
                        <a:pt x="77" y="1210"/>
                        <a:pt x="1" y="2245"/>
                        <a:pt x="458" y="3107"/>
                      </a:cubicBezTo>
                      <a:cubicBezTo>
                        <a:pt x="544" y="3267"/>
                        <a:pt x="644" y="3415"/>
                        <a:pt x="758" y="3553"/>
                      </a:cubicBezTo>
                      <a:lnTo>
                        <a:pt x="772" y="3541"/>
                      </a:lnTo>
                      <a:cubicBezTo>
                        <a:pt x="1775" y="2882"/>
                        <a:pt x="2978" y="2545"/>
                        <a:pt x="4178" y="2545"/>
                      </a:cubicBezTo>
                      <a:cubicBezTo>
                        <a:pt x="5062" y="2545"/>
                        <a:pt x="5945" y="2728"/>
                        <a:pt x="6747" y="3100"/>
                      </a:cubicBezTo>
                      <a:lnTo>
                        <a:pt x="6756" y="3105"/>
                      </a:lnTo>
                      <a:cubicBezTo>
                        <a:pt x="6866" y="2903"/>
                        <a:pt x="6956" y="2693"/>
                        <a:pt x="7030" y="2476"/>
                      </a:cubicBezTo>
                      <a:cubicBezTo>
                        <a:pt x="7290" y="1700"/>
                        <a:pt x="7337" y="872"/>
                        <a:pt x="7316" y="52"/>
                      </a:cubicBezTo>
                      <a:lnTo>
                        <a:pt x="72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58"/>
                <p:cNvSpPr/>
                <p:nvPr/>
              </p:nvSpPr>
              <p:spPr>
                <a:xfrm>
                  <a:off x="3436127" y="3092613"/>
                  <a:ext cx="328310" cy="122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" h="2233" extrusionOk="0">
                      <a:moveTo>
                        <a:pt x="3420" y="1"/>
                      </a:moveTo>
                      <a:cubicBezTo>
                        <a:pt x="2220" y="1"/>
                        <a:pt x="1017" y="338"/>
                        <a:pt x="14" y="997"/>
                      </a:cubicBezTo>
                      <a:lnTo>
                        <a:pt x="0" y="1009"/>
                      </a:lnTo>
                      <a:cubicBezTo>
                        <a:pt x="291" y="1364"/>
                        <a:pt x="674" y="1647"/>
                        <a:pt x="1091" y="1842"/>
                      </a:cubicBezTo>
                      <a:cubicBezTo>
                        <a:pt x="1669" y="2114"/>
                        <a:pt x="2317" y="2226"/>
                        <a:pt x="2958" y="2233"/>
                      </a:cubicBezTo>
                      <a:cubicBezTo>
                        <a:pt x="2972" y="2233"/>
                        <a:pt x="2987" y="2233"/>
                        <a:pt x="3001" y="2233"/>
                      </a:cubicBezTo>
                      <a:cubicBezTo>
                        <a:pt x="3623" y="2233"/>
                        <a:pt x="4256" y="2133"/>
                        <a:pt x="4801" y="1828"/>
                      </a:cubicBezTo>
                      <a:cubicBezTo>
                        <a:pt x="5315" y="1540"/>
                        <a:pt x="5720" y="1085"/>
                        <a:pt x="5998" y="561"/>
                      </a:cubicBezTo>
                      <a:lnTo>
                        <a:pt x="5989" y="556"/>
                      </a:lnTo>
                      <a:cubicBezTo>
                        <a:pt x="5187" y="184"/>
                        <a:pt x="4304" y="1"/>
                        <a:pt x="34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58"/>
                <p:cNvSpPr/>
                <p:nvPr/>
              </p:nvSpPr>
              <p:spPr>
                <a:xfrm>
                  <a:off x="3460590" y="2990380"/>
                  <a:ext cx="109017" cy="68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55" extrusionOk="0">
                      <a:moveTo>
                        <a:pt x="106" y="0"/>
                      </a:moveTo>
                      <a:lnTo>
                        <a:pt x="89" y="55"/>
                      </a:lnTo>
                      <a:cubicBezTo>
                        <a:pt x="1" y="398"/>
                        <a:pt x="120" y="784"/>
                        <a:pt x="387" y="1017"/>
                      </a:cubicBezTo>
                      <a:cubicBezTo>
                        <a:pt x="563" y="1172"/>
                        <a:pt x="797" y="1254"/>
                        <a:pt x="1031" y="1254"/>
                      </a:cubicBezTo>
                      <a:cubicBezTo>
                        <a:pt x="1150" y="1254"/>
                        <a:pt x="1269" y="1233"/>
                        <a:pt x="1380" y="1188"/>
                      </a:cubicBezTo>
                      <a:cubicBezTo>
                        <a:pt x="1708" y="1062"/>
                        <a:pt x="1951" y="738"/>
                        <a:pt x="1989" y="388"/>
                      </a:cubicBezTo>
                      <a:lnTo>
                        <a:pt x="1992" y="367"/>
                      </a:lnTo>
                      <a:cubicBezTo>
                        <a:pt x="1351" y="331"/>
                        <a:pt x="715" y="207"/>
                        <a:pt x="1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58"/>
                <p:cNvSpPr/>
                <p:nvPr/>
              </p:nvSpPr>
              <p:spPr>
                <a:xfrm>
                  <a:off x="3639661" y="2982171"/>
                  <a:ext cx="97798" cy="79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448" extrusionOk="0">
                      <a:moveTo>
                        <a:pt x="1770" y="0"/>
                      </a:moveTo>
                      <a:cubicBezTo>
                        <a:pt x="1222" y="226"/>
                        <a:pt x="644" y="384"/>
                        <a:pt x="53" y="462"/>
                      </a:cubicBezTo>
                      <a:lnTo>
                        <a:pt x="58" y="500"/>
                      </a:lnTo>
                      <a:cubicBezTo>
                        <a:pt x="1" y="822"/>
                        <a:pt x="160" y="1174"/>
                        <a:pt x="446" y="1338"/>
                      </a:cubicBezTo>
                      <a:cubicBezTo>
                        <a:pt x="568" y="1411"/>
                        <a:pt x="710" y="1447"/>
                        <a:pt x="851" y="1447"/>
                      </a:cubicBezTo>
                      <a:cubicBezTo>
                        <a:pt x="1037" y="1447"/>
                        <a:pt x="1224" y="1385"/>
                        <a:pt x="1367" y="1265"/>
                      </a:cubicBezTo>
                      <a:cubicBezTo>
                        <a:pt x="1541" y="1127"/>
                        <a:pt x="1646" y="917"/>
                        <a:pt x="1706" y="703"/>
                      </a:cubicBezTo>
                      <a:cubicBezTo>
                        <a:pt x="1763" y="488"/>
                        <a:pt x="1775" y="267"/>
                        <a:pt x="1787" y="43"/>
                      </a:cubicBezTo>
                      <a:lnTo>
                        <a:pt x="17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58"/>
                <p:cNvSpPr/>
                <p:nvPr/>
              </p:nvSpPr>
              <p:spPr>
                <a:xfrm>
                  <a:off x="2963821" y="2171425"/>
                  <a:ext cx="1213473" cy="151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3" h="27655" extrusionOk="0">
                      <a:moveTo>
                        <a:pt x="15157" y="14288"/>
                      </a:moveTo>
                      <a:lnTo>
                        <a:pt x="15188" y="14340"/>
                      </a:lnTo>
                      <a:cubicBezTo>
                        <a:pt x="15209" y="15160"/>
                        <a:pt x="15162" y="15988"/>
                        <a:pt x="14902" y="16764"/>
                      </a:cubicBezTo>
                      <a:cubicBezTo>
                        <a:pt x="14828" y="16981"/>
                        <a:pt x="14738" y="17191"/>
                        <a:pt x="14628" y="17393"/>
                      </a:cubicBezTo>
                      <a:cubicBezTo>
                        <a:pt x="14350" y="17917"/>
                        <a:pt x="13945" y="18372"/>
                        <a:pt x="13431" y="18660"/>
                      </a:cubicBezTo>
                      <a:cubicBezTo>
                        <a:pt x="12886" y="18965"/>
                        <a:pt x="12253" y="19065"/>
                        <a:pt x="11631" y="19065"/>
                      </a:cubicBezTo>
                      <a:cubicBezTo>
                        <a:pt x="11617" y="19065"/>
                        <a:pt x="11602" y="19065"/>
                        <a:pt x="11588" y="19065"/>
                      </a:cubicBezTo>
                      <a:cubicBezTo>
                        <a:pt x="10947" y="19058"/>
                        <a:pt x="10299" y="18946"/>
                        <a:pt x="9721" y="18674"/>
                      </a:cubicBezTo>
                      <a:cubicBezTo>
                        <a:pt x="9304" y="18479"/>
                        <a:pt x="8921" y="18196"/>
                        <a:pt x="8630" y="17841"/>
                      </a:cubicBezTo>
                      <a:cubicBezTo>
                        <a:pt x="8516" y="17703"/>
                        <a:pt x="8416" y="17555"/>
                        <a:pt x="8330" y="17395"/>
                      </a:cubicBezTo>
                      <a:cubicBezTo>
                        <a:pt x="7873" y="16533"/>
                        <a:pt x="7949" y="15498"/>
                        <a:pt x="8037" y="14529"/>
                      </a:cubicBezTo>
                      <a:lnTo>
                        <a:pt x="8063" y="14476"/>
                      </a:lnTo>
                      <a:cubicBezTo>
                        <a:pt x="8421" y="14671"/>
                        <a:pt x="8797" y="14833"/>
                        <a:pt x="9183" y="14964"/>
                      </a:cubicBezTo>
                      <a:cubicBezTo>
                        <a:pt x="9792" y="15171"/>
                        <a:pt x="10428" y="15295"/>
                        <a:pt x="11069" y="15331"/>
                      </a:cubicBezTo>
                      <a:cubicBezTo>
                        <a:pt x="11200" y="15339"/>
                        <a:pt x="11332" y="15343"/>
                        <a:pt x="11464" y="15343"/>
                      </a:cubicBezTo>
                      <a:cubicBezTo>
                        <a:pt x="11606" y="15343"/>
                        <a:pt x="11748" y="15338"/>
                        <a:pt x="11890" y="15331"/>
                      </a:cubicBezTo>
                      <a:cubicBezTo>
                        <a:pt x="12062" y="15319"/>
                        <a:pt x="12231" y="15302"/>
                        <a:pt x="12402" y="15276"/>
                      </a:cubicBezTo>
                      <a:cubicBezTo>
                        <a:pt x="12993" y="15198"/>
                        <a:pt x="13571" y="15040"/>
                        <a:pt x="14119" y="14814"/>
                      </a:cubicBezTo>
                      <a:cubicBezTo>
                        <a:pt x="14478" y="14667"/>
                        <a:pt x="14826" y="14493"/>
                        <a:pt x="15157" y="14288"/>
                      </a:cubicBezTo>
                      <a:close/>
                      <a:moveTo>
                        <a:pt x="9255" y="1"/>
                      </a:moveTo>
                      <a:cubicBezTo>
                        <a:pt x="8233" y="1"/>
                        <a:pt x="7172" y="440"/>
                        <a:pt x="6454" y="1187"/>
                      </a:cubicBezTo>
                      <a:cubicBezTo>
                        <a:pt x="5227" y="2465"/>
                        <a:pt x="5570" y="4480"/>
                        <a:pt x="4930" y="6213"/>
                      </a:cubicBezTo>
                      <a:cubicBezTo>
                        <a:pt x="4718" y="6787"/>
                        <a:pt x="4165" y="7166"/>
                        <a:pt x="3601" y="7404"/>
                      </a:cubicBezTo>
                      <a:cubicBezTo>
                        <a:pt x="3034" y="7640"/>
                        <a:pt x="2427" y="7773"/>
                        <a:pt x="1884" y="8064"/>
                      </a:cubicBezTo>
                      <a:cubicBezTo>
                        <a:pt x="1044" y="8514"/>
                        <a:pt x="415" y="9342"/>
                        <a:pt x="208" y="10273"/>
                      </a:cubicBezTo>
                      <a:cubicBezTo>
                        <a:pt x="1" y="11204"/>
                        <a:pt x="222" y="12221"/>
                        <a:pt x="791" y="12985"/>
                      </a:cubicBezTo>
                      <a:cubicBezTo>
                        <a:pt x="1570" y="14024"/>
                        <a:pt x="3003" y="14738"/>
                        <a:pt x="3058" y="16033"/>
                      </a:cubicBezTo>
                      <a:cubicBezTo>
                        <a:pt x="3118" y="17350"/>
                        <a:pt x="1708" y="18181"/>
                        <a:pt x="967" y="19272"/>
                      </a:cubicBezTo>
                      <a:cubicBezTo>
                        <a:pt x="144" y="20489"/>
                        <a:pt x="291" y="22387"/>
                        <a:pt x="1518" y="23201"/>
                      </a:cubicBezTo>
                      <a:cubicBezTo>
                        <a:pt x="2370" y="23768"/>
                        <a:pt x="3456" y="23706"/>
                        <a:pt x="4508" y="23732"/>
                      </a:cubicBezTo>
                      <a:cubicBezTo>
                        <a:pt x="5320" y="23753"/>
                        <a:pt x="6111" y="23827"/>
                        <a:pt x="6759" y="24277"/>
                      </a:cubicBezTo>
                      <a:cubicBezTo>
                        <a:pt x="7221" y="24596"/>
                        <a:pt x="7537" y="25065"/>
                        <a:pt x="7832" y="25554"/>
                      </a:cubicBezTo>
                      <a:cubicBezTo>
                        <a:pt x="7987" y="25806"/>
                        <a:pt x="8135" y="26065"/>
                        <a:pt x="8297" y="26311"/>
                      </a:cubicBezTo>
                      <a:cubicBezTo>
                        <a:pt x="8738" y="26996"/>
                        <a:pt x="9414" y="27655"/>
                        <a:pt x="10211" y="27655"/>
                      </a:cubicBezTo>
                      <a:cubicBezTo>
                        <a:pt x="10254" y="27655"/>
                        <a:pt x="10297" y="27653"/>
                        <a:pt x="10340" y="27649"/>
                      </a:cubicBezTo>
                      <a:cubicBezTo>
                        <a:pt x="11088" y="27582"/>
                        <a:pt x="11559" y="27006"/>
                        <a:pt x="12016" y="26368"/>
                      </a:cubicBezTo>
                      <a:cubicBezTo>
                        <a:pt x="12369" y="25877"/>
                        <a:pt x="12714" y="25351"/>
                        <a:pt x="13166" y="24996"/>
                      </a:cubicBezTo>
                      <a:cubicBezTo>
                        <a:pt x="13300" y="24889"/>
                        <a:pt x="13445" y="24801"/>
                        <a:pt x="13602" y="24732"/>
                      </a:cubicBezTo>
                      <a:cubicBezTo>
                        <a:pt x="13935" y="24583"/>
                        <a:pt x="14290" y="24544"/>
                        <a:pt x="14653" y="24544"/>
                      </a:cubicBezTo>
                      <a:cubicBezTo>
                        <a:pt x="15070" y="24544"/>
                        <a:pt x="15499" y="24596"/>
                        <a:pt x="15921" y="24596"/>
                      </a:cubicBezTo>
                      <a:cubicBezTo>
                        <a:pt x="16045" y="24596"/>
                        <a:pt x="16168" y="24591"/>
                        <a:pt x="16291" y="24580"/>
                      </a:cubicBezTo>
                      <a:cubicBezTo>
                        <a:pt x="17700" y="24444"/>
                        <a:pt x="18929" y="23225"/>
                        <a:pt x="19074" y="21820"/>
                      </a:cubicBezTo>
                      <a:cubicBezTo>
                        <a:pt x="19210" y="20515"/>
                        <a:pt x="18517" y="19217"/>
                        <a:pt x="18465" y="17936"/>
                      </a:cubicBezTo>
                      <a:cubicBezTo>
                        <a:pt x="18453" y="17655"/>
                        <a:pt x="18472" y="17374"/>
                        <a:pt x="18538" y="17095"/>
                      </a:cubicBezTo>
                      <a:cubicBezTo>
                        <a:pt x="18627" y="16717"/>
                        <a:pt x="18788" y="16379"/>
                        <a:pt x="18996" y="16060"/>
                      </a:cubicBezTo>
                      <a:cubicBezTo>
                        <a:pt x="19453" y="15360"/>
                        <a:pt x="20127" y="14767"/>
                        <a:pt x="20696" y="14131"/>
                      </a:cubicBezTo>
                      <a:cubicBezTo>
                        <a:pt x="21522" y="13212"/>
                        <a:pt x="22172" y="11828"/>
                        <a:pt x="21520" y="10778"/>
                      </a:cubicBezTo>
                      <a:cubicBezTo>
                        <a:pt x="20872" y="9735"/>
                        <a:pt x="19243" y="9561"/>
                        <a:pt x="18753" y="8437"/>
                      </a:cubicBezTo>
                      <a:cubicBezTo>
                        <a:pt x="18274" y="7337"/>
                        <a:pt x="19193" y="6159"/>
                        <a:pt x="19384" y="4975"/>
                      </a:cubicBezTo>
                      <a:cubicBezTo>
                        <a:pt x="19541" y="4006"/>
                        <a:pt x="19158" y="2965"/>
                        <a:pt x="18410" y="2327"/>
                      </a:cubicBezTo>
                      <a:cubicBezTo>
                        <a:pt x="17888" y="1883"/>
                        <a:pt x="17203" y="1645"/>
                        <a:pt x="16520" y="1645"/>
                      </a:cubicBezTo>
                      <a:cubicBezTo>
                        <a:pt x="16221" y="1645"/>
                        <a:pt x="15923" y="1691"/>
                        <a:pt x="15638" y="1784"/>
                      </a:cubicBezTo>
                      <a:cubicBezTo>
                        <a:pt x="14936" y="2016"/>
                        <a:pt x="14273" y="2526"/>
                        <a:pt x="13559" y="2526"/>
                      </a:cubicBezTo>
                      <a:cubicBezTo>
                        <a:pt x="13474" y="2526"/>
                        <a:pt x="13388" y="2519"/>
                        <a:pt x="13302" y="2503"/>
                      </a:cubicBezTo>
                      <a:cubicBezTo>
                        <a:pt x="12390" y="2337"/>
                        <a:pt x="11928" y="1337"/>
                        <a:pt x="11238" y="715"/>
                      </a:cubicBezTo>
                      <a:cubicBezTo>
                        <a:pt x="10689" y="223"/>
                        <a:pt x="9982" y="1"/>
                        <a:pt x="92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58"/>
                <p:cNvSpPr/>
                <p:nvPr/>
              </p:nvSpPr>
              <p:spPr>
                <a:xfrm>
                  <a:off x="3342158" y="2888585"/>
                  <a:ext cx="531459" cy="128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1" h="2342" extrusionOk="0">
                      <a:moveTo>
                        <a:pt x="9599" y="1"/>
                      </a:moveTo>
                      <a:cubicBezTo>
                        <a:pt x="9573" y="1"/>
                        <a:pt x="9547" y="11"/>
                        <a:pt x="9528" y="32"/>
                      </a:cubicBezTo>
                      <a:cubicBezTo>
                        <a:pt x="9135" y="436"/>
                        <a:pt x="8685" y="796"/>
                        <a:pt x="8192" y="1098"/>
                      </a:cubicBezTo>
                      <a:cubicBezTo>
                        <a:pt x="7873" y="1294"/>
                        <a:pt x="7527" y="1467"/>
                        <a:pt x="7168" y="1617"/>
                      </a:cubicBezTo>
                      <a:cubicBezTo>
                        <a:pt x="6615" y="1844"/>
                        <a:pt x="6046" y="1996"/>
                        <a:pt x="5475" y="2072"/>
                      </a:cubicBezTo>
                      <a:cubicBezTo>
                        <a:pt x="5320" y="2096"/>
                        <a:pt x="5156" y="2113"/>
                        <a:pt x="4970" y="2125"/>
                      </a:cubicBezTo>
                      <a:cubicBezTo>
                        <a:pt x="4825" y="2133"/>
                        <a:pt x="4682" y="2137"/>
                        <a:pt x="4541" y="2137"/>
                      </a:cubicBezTo>
                      <a:cubicBezTo>
                        <a:pt x="4411" y="2137"/>
                        <a:pt x="4284" y="2134"/>
                        <a:pt x="4160" y="2127"/>
                      </a:cubicBezTo>
                      <a:cubicBezTo>
                        <a:pt x="3525" y="2089"/>
                        <a:pt x="2901" y="1967"/>
                        <a:pt x="2303" y="1763"/>
                      </a:cubicBezTo>
                      <a:cubicBezTo>
                        <a:pt x="1922" y="1636"/>
                        <a:pt x="1551" y="1475"/>
                        <a:pt x="1198" y="1284"/>
                      </a:cubicBezTo>
                      <a:cubicBezTo>
                        <a:pt x="829" y="1082"/>
                        <a:pt x="486" y="853"/>
                        <a:pt x="179" y="605"/>
                      </a:cubicBezTo>
                      <a:cubicBezTo>
                        <a:pt x="160" y="591"/>
                        <a:pt x="137" y="584"/>
                        <a:pt x="115" y="584"/>
                      </a:cubicBezTo>
                      <a:cubicBezTo>
                        <a:pt x="85" y="584"/>
                        <a:pt x="55" y="597"/>
                        <a:pt x="36" y="622"/>
                      </a:cubicBezTo>
                      <a:cubicBezTo>
                        <a:pt x="0" y="665"/>
                        <a:pt x="7" y="729"/>
                        <a:pt x="50" y="765"/>
                      </a:cubicBezTo>
                      <a:cubicBezTo>
                        <a:pt x="369" y="1020"/>
                        <a:pt x="722" y="1255"/>
                        <a:pt x="1103" y="1463"/>
                      </a:cubicBezTo>
                      <a:cubicBezTo>
                        <a:pt x="1465" y="1658"/>
                        <a:pt x="1848" y="1825"/>
                        <a:pt x="2239" y="1956"/>
                      </a:cubicBezTo>
                      <a:cubicBezTo>
                        <a:pt x="2851" y="2165"/>
                        <a:pt x="3496" y="2291"/>
                        <a:pt x="4148" y="2329"/>
                      </a:cubicBezTo>
                      <a:cubicBezTo>
                        <a:pt x="4277" y="2337"/>
                        <a:pt x="4406" y="2341"/>
                        <a:pt x="4539" y="2341"/>
                      </a:cubicBezTo>
                      <a:cubicBezTo>
                        <a:pt x="4684" y="2341"/>
                        <a:pt x="4832" y="2337"/>
                        <a:pt x="4982" y="2327"/>
                      </a:cubicBezTo>
                      <a:cubicBezTo>
                        <a:pt x="5172" y="2315"/>
                        <a:pt x="5344" y="2298"/>
                        <a:pt x="5503" y="2272"/>
                      </a:cubicBezTo>
                      <a:cubicBezTo>
                        <a:pt x="6091" y="2196"/>
                        <a:pt x="6677" y="2036"/>
                        <a:pt x="7244" y="1806"/>
                      </a:cubicBezTo>
                      <a:cubicBezTo>
                        <a:pt x="7615" y="1651"/>
                        <a:pt x="7970" y="1472"/>
                        <a:pt x="8299" y="1270"/>
                      </a:cubicBezTo>
                      <a:cubicBezTo>
                        <a:pt x="8806" y="960"/>
                        <a:pt x="9268" y="591"/>
                        <a:pt x="9673" y="174"/>
                      </a:cubicBezTo>
                      <a:cubicBezTo>
                        <a:pt x="9711" y="134"/>
                        <a:pt x="9711" y="70"/>
                        <a:pt x="9670" y="29"/>
                      </a:cubicBezTo>
                      <a:cubicBezTo>
                        <a:pt x="9651" y="10"/>
                        <a:pt x="9625" y="1"/>
                        <a:pt x="95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58"/>
                <p:cNvSpPr/>
                <p:nvPr/>
              </p:nvSpPr>
              <p:spPr>
                <a:xfrm>
                  <a:off x="3388294" y="2950647"/>
                  <a:ext cx="413795" cy="2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4927" extrusionOk="0">
                      <a:moveTo>
                        <a:pt x="7430" y="0"/>
                      </a:moveTo>
                      <a:cubicBezTo>
                        <a:pt x="7375" y="2"/>
                        <a:pt x="7330" y="48"/>
                        <a:pt x="7332" y="105"/>
                      </a:cubicBezTo>
                      <a:cubicBezTo>
                        <a:pt x="7356" y="1100"/>
                        <a:pt x="7270" y="1838"/>
                        <a:pt x="7051" y="2496"/>
                      </a:cubicBezTo>
                      <a:cubicBezTo>
                        <a:pt x="6977" y="2710"/>
                        <a:pt x="6887" y="2917"/>
                        <a:pt x="6784" y="3107"/>
                      </a:cubicBezTo>
                      <a:cubicBezTo>
                        <a:pt x="6494" y="3646"/>
                        <a:pt x="6094" y="4069"/>
                        <a:pt x="5625" y="4334"/>
                      </a:cubicBezTo>
                      <a:cubicBezTo>
                        <a:pt x="5161" y="4594"/>
                        <a:pt x="4573" y="4725"/>
                        <a:pt x="3887" y="4725"/>
                      </a:cubicBezTo>
                      <a:cubicBezTo>
                        <a:pt x="3868" y="4725"/>
                        <a:pt x="3850" y="4725"/>
                        <a:pt x="3832" y="4724"/>
                      </a:cubicBezTo>
                      <a:cubicBezTo>
                        <a:pt x="3143" y="4717"/>
                        <a:pt x="2529" y="4589"/>
                        <a:pt x="2008" y="4346"/>
                      </a:cubicBezTo>
                      <a:cubicBezTo>
                        <a:pt x="1589" y="4148"/>
                        <a:pt x="1224" y="3869"/>
                        <a:pt x="953" y="3538"/>
                      </a:cubicBezTo>
                      <a:cubicBezTo>
                        <a:pt x="838" y="3400"/>
                        <a:pt x="743" y="3258"/>
                        <a:pt x="665" y="3110"/>
                      </a:cubicBezTo>
                      <a:cubicBezTo>
                        <a:pt x="207" y="2250"/>
                        <a:pt x="305" y="1169"/>
                        <a:pt x="381" y="300"/>
                      </a:cubicBezTo>
                      <a:cubicBezTo>
                        <a:pt x="386" y="243"/>
                        <a:pt x="346" y="195"/>
                        <a:pt x="288" y="191"/>
                      </a:cubicBezTo>
                      <a:cubicBezTo>
                        <a:pt x="285" y="190"/>
                        <a:pt x="283" y="190"/>
                        <a:pt x="280" y="190"/>
                      </a:cubicBezTo>
                      <a:cubicBezTo>
                        <a:pt x="228" y="190"/>
                        <a:pt x="183" y="229"/>
                        <a:pt x="179" y="281"/>
                      </a:cubicBezTo>
                      <a:cubicBezTo>
                        <a:pt x="100" y="1176"/>
                        <a:pt x="0" y="2291"/>
                        <a:pt x="486" y="3205"/>
                      </a:cubicBezTo>
                      <a:cubicBezTo>
                        <a:pt x="569" y="3365"/>
                        <a:pt x="674" y="3519"/>
                        <a:pt x="796" y="3667"/>
                      </a:cubicBezTo>
                      <a:cubicBezTo>
                        <a:pt x="1086" y="4022"/>
                        <a:pt x="1477" y="4320"/>
                        <a:pt x="1922" y="4529"/>
                      </a:cubicBezTo>
                      <a:cubicBezTo>
                        <a:pt x="2470" y="4786"/>
                        <a:pt x="3113" y="4920"/>
                        <a:pt x="3829" y="4927"/>
                      </a:cubicBezTo>
                      <a:lnTo>
                        <a:pt x="3884" y="4927"/>
                      </a:lnTo>
                      <a:cubicBezTo>
                        <a:pt x="4610" y="4927"/>
                        <a:pt x="5229" y="4786"/>
                        <a:pt x="5725" y="4510"/>
                      </a:cubicBezTo>
                      <a:cubicBezTo>
                        <a:pt x="6227" y="4229"/>
                        <a:pt x="6656" y="3777"/>
                        <a:pt x="6963" y="3203"/>
                      </a:cubicBezTo>
                      <a:cubicBezTo>
                        <a:pt x="7070" y="3003"/>
                        <a:pt x="7165" y="2786"/>
                        <a:pt x="7244" y="2560"/>
                      </a:cubicBezTo>
                      <a:cubicBezTo>
                        <a:pt x="7470" y="1879"/>
                        <a:pt x="7561" y="1122"/>
                        <a:pt x="7534" y="98"/>
                      </a:cubicBezTo>
                      <a:cubicBezTo>
                        <a:pt x="7532" y="43"/>
                        <a:pt x="7494" y="2"/>
                        <a:pt x="74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58"/>
                <p:cNvSpPr/>
                <p:nvPr/>
              </p:nvSpPr>
              <p:spPr>
                <a:xfrm>
                  <a:off x="3430490" y="3087140"/>
                  <a:ext cx="339694" cy="6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7" h="1200" extrusionOk="0">
                      <a:moveTo>
                        <a:pt x="3525" y="0"/>
                      </a:moveTo>
                      <a:cubicBezTo>
                        <a:pt x="2304" y="0"/>
                        <a:pt x="1081" y="343"/>
                        <a:pt x="60" y="1014"/>
                      </a:cubicBezTo>
                      <a:cubicBezTo>
                        <a:pt x="15" y="1044"/>
                        <a:pt x="1" y="1106"/>
                        <a:pt x="32" y="1154"/>
                      </a:cubicBezTo>
                      <a:cubicBezTo>
                        <a:pt x="51" y="1183"/>
                        <a:pt x="84" y="1199"/>
                        <a:pt x="117" y="1199"/>
                      </a:cubicBezTo>
                      <a:cubicBezTo>
                        <a:pt x="137" y="1199"/>
                        <a:pt x="156" y="1194"/>
                        <a:pt x="172" y="1183"/>
                      </a:cubicBezTo>
                      <a:cubicBezTo>
                        <a:pt x="1160" y="534"/>
                        <a:pt x="2344" y="202"/>
                        <a:pt x="3525" y="202"/>
                      </a:cubicBezTo>
                      <a:cubicBezTo>
                        <a:pt x="4394" y="202"/>
                        <a:pt x="5262" y="381"/>
                        <a:pt x="6049" y="747"/>
                      </a:cubicBezTo>
                      <a:cubicBezTo>
                        <a:pt x="6063" y="753"/>
                        <a:pt x="6077" y="757"/>
                        <a:pt x="6092" y="757"/>
                      </a:cubicBezTo>
                      <a:cubicBezTo>
                        <a:pt x="6130" y="757"/>
                        <a:pt x="6167" y="735"/>
                        <a:pt x="6182" y="697"/>
                      </a:cubicBezTo>
                      <a:cubicBezTo>
                        <a:pt x="6206" y="647"/>
                        <a:pt x="6185" y="587"/>
                        <a:pt x="6135" y="563"/>
                      </a:cubicBezTo>
                      <a:cubicBezTo>
                        <a:pt x="5321" y="186"/>
                        <a:pt x="4424" y="0"/>
                        <a:pt x="35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58"/>
                <p:cNvSpPr/>
                <p:nvPr/>
              </p:nvSpPr>
              <p:spPr>
                <a:xfrm>
                  <a:off x="3454734" y="2987863"/>
                  <a:ext cx="120619" cy="7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402" extrusionOk="0">
                      <a:moveTo>
                        <a:pt x="194" y="0"/>
                      </a:moveTo>
                      <a:cubicBezTo>
                        <a:pt x="149" y="0"/>
                        <a:pt x="108" y="31"/>
                        <a:pt x="96" y="77"/>
                      </a:cubicBezTo>
                      <a:cubicBezTo>
                        <a:pt x="1" y="456"/>
                        <a:pt x="134" y="882"/>
                        <a:pt x="427" y="1139"/>
                      </a:cubicBezTo>
                      <a:cubicBezTo>
                        <a:pt x="622" y="1311"/>
                        <a:pt x="882" y="1401"/>
                        <a:pt x="1141" y="1401"/>
                      </a:cubicBezTo>
                      <a:cubicBezTo>
                        <a:pt x="1272" y="1401"/>
                        <a:pt x="1401" y="1377"/>
                        <a:pt x="1522" y="1330"/>
                      </a:cubicBezTo>
                      <a:cubicBezTo>
                        <a:pt x="1884" y="1189"/>
                        <a:pt x="2156" y="834"/>
                        <a:pt x="2196" y="446"/>
                      </a:cubicBezTo>
                      <a:cubicBezTo>
                        <a:pt x="2203" y="389"/>
                        <a:pt x="2163" y="339"/>
                        <a:pt x="2106" y="334"/>
                      </a:cubicBezTo>
                      <a:cubicBezTo>
                        <a:pt x="2101" y="334"/>
                        <a:pt x="2097" y="334"/>
                        <a:pt x="2093" y="334"/>
                      </a:cubicBezTo>
                      <a:cubicBezTo>
                        <a:pt x="2041" y="334"/>
                        <a:pt x="2001" y="372"/>
                        <a:pt x="1996" y="425"/>
                      </a:cubicBezTo>
                      <a:cubicBezTo>
                        <a:pt x="1960" y="739"/>
                        <a:pt x="1741" y="1027"/>
                        <a:pt x="1448" y="1142"/>
                      </a:cubicBezTo>
                      <a:cubicBezTo>
                        <a:pt x="1351" y="1180"/>
                        <a:pt x="1246" y="1198"/>
                        <a:pt x="1140" y="1198"/>
                      </a:cubicBezTo>
                      <a:cubicBezTo>
                        <a:pt x="930" y="1198"/>
                        <a:pt x="719" y="1125"/>
                        <a:pt x="560" y="987"/>
                      </a:cubicBezTo>
                      <a:cubicBezTo>
                        <a:pt x="322" y="777"/>
                        <a:pt x="215" y="432"/>
                        <a:pt x="294" y="125"/>
                      </a:cubicBezTo>
                      <a:cubicBezTo>
                        <a:pt x="308" y="72"/>
                        <a:pt x="275" y="15"/>
                        <a:pt x="220" y="3"/>
                      </a:cubicBezTo>
                      <a:cubicBezTo>
                        <a:pt x="211" y="1"/>
                        <a:pt x="203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58"/>
                <p:cNvSpPr/>
                <p:nvPr/>
              </p:nvSpPr>
              <p:spPr>
                <a:xfrm>
                  <a:off x="3633805" y="2978997"/>
                  <a:ext cx="109400" cy="88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609" extrusionOk="0">
                      <a:moveTo>
                        <a:pt x="1893" y="1"/>
                      </a:moveTo>
                      <a:cubicBezTo>
                        <a:pt x="1841" y="1"/>
                        <a:pt x="1796" y="44"/>
                        <a:pt x="1794" y="96"/>
                      </a:cubicBezTo>
                      <a:cubicBezTo>
                        <a:pt x="1782" y="320"/>
                        <a:pt x="1770" y="532"/>
                        <a:pt x="1715" y="735"/>
                      </a:cubicBezTo>
                      <a:cubicBezTo>
                        <a:pt x="1651" y="961"/>
                        <a:pt x="1548" y="1132"/>
                        <a:pt x="1410" y="1246"/>
                      </a:cubicBezTo>
                      <a:cubicBezTo>
                        <a:pt x="1284" y="1350"/>
                        <a:pt x="1119" y="1403"/>
                        <a:pt x="955" y="1403"/>
                      </a:cubicBezTo>
                      <a:cubicBezTo>
                        <a:pt x="832" y="1403"/>
                        <a:pt x="709" y="1373"/>
                        <a:pt x="603" y="1311"/>
                      </a:cubicBezTo>
                      <a:cubicBezTo>
                        <a:pt x="355" y="1168"/>
                        <a:pt x="215" y="858"/>
                        <a:pt x="265" y="575"/>
                      </a:cubicBezTo>
                      <a:cubicBezTo>
                        <a:pt x="274" y="520"/>
                        <a:pt x="239" y="468"/>
                        <a:pt x="181" y="458"/>
                      </a:cubicBezTo>
                      <a:cubicBezTo>
                        <a:pt x="175" y="457"/>
                        <a:pt x="168" y="456"/>
                        <a:pt x="161" y="456"/>
                      </a:cubicBezTo>
                      <a:cubicBezTo>
                        <a:pt x="114" y="456"/>
                        <a:pt x="73" y="491"/>
                        <a:pt x="65" y="539"/>
                      </a:cubicBezTo>
                      <a:cubicBezTo>
                        <a:pt x="0" y="904"/>
                        <a:pt x="184" y="1301"/>
                        <a:pt x="501" y="1485"/>
                      </a:cubicBezTo>
                      <a:cubicBezTo>
                        <a:pt x="641" y="1568"/>
                        <a:pt x="798" y="1608"/>
                        <a:pt x="958" y="1608"/>
                      </a:cubicBezTo>
                      <a:cubicBezTo>
                        <a:pt x="1167" y="1608"/>
                        <a:pt x="1374" y="1537"/>
                        <a:pt x="1539" y="1401"/>
                      </a:cubicBezTo>
                      <a:cubicBezTo>
                        <a:pt x="1710" y="1263"/>
                        <a:pt x="1836" y="1056"/>
                        <a:pt x="1910" y="787"/>
                      </a:cubicBezTo>
                      <a:cubicBezTo>
                        <a:pt x="1970" y="563"/>
                        <a:pt x="1984" y="332"/>
                        <a:pt x="1996" y="108"/>
                      </a:cubicBezTo>
                      <a:cubicBezTo>
                        <a:pt x="1998" y="51"/>
                        <a:pt x="1955" y="3"/>
                        <a:pt x="1901" y="1"/>
                      </a:cubicBezTo>
                      <a:cubicBezTo>
                        <a:pt x="1898" y="1"/>
                        <a:pt x="1895" y="1"/>
                        <a:pt x="1893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58"/>
                <p:cNvSpPr/>
                <p:nvPr/>
              </p:nvSpPr>
              <p:spPr>
                <a:xfrm>
                  <a:off x="3850146" y="2850932"/>
                  <a:ext cx="67424" cy="62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44" extrusionOk="0">
                      <a:moveTo>
                        <a:pt x="181" y="1"/>
                      </a:moveTo>
                      <a:cubicBezTo>
                        <a:pt x="138" y="1"/>
                        <a:pt x="97" y="29"/>
                        <a:pt x="84" y="72"/>
                      </a:cubicBezTo>
                      <a:cubicBezTo>
                        <a:pt x="0" y="336"/>
                        <a:pt x="62" y="643"/>
                        <a:pt x="238" y="853"/>
                      </a:cubicBezTo>
                      <a:cubicBezTo>
                        <a:pt x="255" y="877"/>
                        <a:pt x="277" y="900"/>
                        <a:pt x="298" y="917"/>
                      </a:cubicBezTo>
                      <a:cubicBezTo>
                        <a:pt x="450" y="1065"/>
                        <a:pt x="662" y="1143"/>
                        <a:pt x="872" y="1143"/>
                      </a:cubicBezTo>
                      <a:cubicBezTo>
                        <a:pt x="967" y="1143"/>
                        <a:pt x="1062" y="1127"/>
                        <a:pt x="1153" y="1093"/>
                      </a:cubicBezTo>
                      <a:cubicBezTo>
                        <a:pt x="1205" y="1074"/>
                        <a:pt x="1231" y="1017"/>
                        <a:pt x="1212" y="962"/>
                      </a:cubicBezTo>
                      <a:cubicBezTo>
                        <a:pt x="1197" y="922"/>
                        <a:pt x="1158" y="897"/>
                        <a:pt x="1117" y="897"/>
                      </a:cubicBezTo>
                      <a:cubicBezTo>
                        <a:pt x="1105" y="897"/>
                        <a:pt x="1093" y="899"/>
                        <a:pt x="1081" y="903"/>
                      </a:cubicBezTo>
                      <a:cubicBezTo>
                        <a:pt x="1015" y="928"/>
                        <a:pt x="945" y="940"/>
                        <a:pt x="873" y="940"/>
                      </a:cubicBezTo>
                      <a:cubicBezTo>
                        <a:pt x="713" y="940"/>
                        <a:pt x="551" y="879"/>
                        <a:pt x="436" y="767"/>
                      </a:cubicBezTo>
                      <a:cubicBezTo>
                        <a:pt x="422" y="755"/>
                        <a:pt x="410" y="741"/>
                        <a:pt x="396" y="724"/>
                      </a:cubicBezTo>
                      <a:cubicBezTo>
                        <a:pt x="260" y="565"/>
                        <a:pt x="215" y="331"/>
                        <a:pt x="277" y="134"/>
                      </a:cubicBezTo>
                      <a:cubicBezTo>
                        <a:pt x="293" y="81"/>
                        <a:pt x="265" y="24"/>
                        <a:pt x="210" y="5"/>
                      </a:cubicBezTo>
                      <a:cubicBezTo>
                        <a:pt x="200" y="2"/>
                        <a:pt x="190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58"/>
                <p:cNvSpPr/>
                <p:nvPr/>
              </p:nvSpPr>
              <p:spPr>
                <a:xfrm>
                  <a:off x="3295256" y="2879336"/>
                  <a:ext cx="64524" cy="81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494" extrusionOk="0">
                      <a:moveTo>
                        <a:pt x="964" y="1"/>
                      </a:moveTo>
                      <a:cubicBezTo>
                        <a:pt x="950" y="1"/>
                        <a:pt x="936" y="4"/>
                        <a:pt x="922" y="10"/>
                      </a:cubicBezTo>
                      <a:cubicBezTo>
                        <a:pt x="872" y="34"/>
                        <a:pt x="850" y="96"/>
                        <a:pt x="874" y="146"/>
                      </a:cubicBezTo>
                      <a:cubicBezTo>
                        <a:pt x="969" y="351"/>
                        <a:pt x="972" y="601"/>
                        <a:pt x="879" y="815"/>
                      </a:cubicBezTo>
                      <a:cubicBezTo>
                        <a:pt x="860" y="855"/>
                        <a:pt x="838" y="896"/>
                        <a:pt x="812" y="934"/>
                      </a:cubicBezTo>
                      <a:cubicBezTo>
                        <a:pt x="665" y="1155"/>
                        <a:pt x="401" y="1292"/>
                        <a:pt x="136" y="1292"/>
                      </a:cubicBezTo>
                      <a:cubicBezTo>
                        <a:pt x="127" y="1292"/>
                        <a:pt x="119" y="1291"/>
                        <a:pt x="110" y="1291"/>
                      </a:cubicBezTo>
                      <a:cubicBezTo>
                        <a:pt x="106" y="1291"/>
                        <a:pt x="102" y="1290"/>
                        <a:pt x="98" y="1290"/>
                      </a:cubicBezTo>
                      <a:cubicBezTo>
                        <a:pt x="46" y="1290"/>
                        <a:pt x="5" y="1335"/>
                        <a:pt x="2" y="1389"/>
                      </a:cubicBezTo>
                      <a:cubicBezTo>
                        <a:pt x="0" y="1443"/>
                        <a:pt x="45" y="1491"/>
                        <a:pt x="100" y="1494"/>
                      </a:cubicBezTo>
                      <a:lnTo>
                        <a:pt x="138" y="1494"/>
                      </a:lnTo>
                      <a:cubicBezTo>
                        <a:pt x="469" y="1494"/>
                        <a:pt x="798" y="1322"/>
                        <a:pt x="981" y="1046"/>
                      </a:cubicBezTo>
                      <a:cubicBezTo>
                        <a:pt x="1015" y="998"/>
                        <a:pt x="1041" y="948"/>
                        <a:pt x="1065" y="896"/>
                      </a:cubicBezTo>
                      <a:cubicBezTo>
                        <a:pt x="1179" y="629"/>
                        <a:pt x="1176" y="317"/>
                        <a:pt x="1057" y="60"/>
                      </a:cubicBezTo>
                      <a:cubicBezTo>
                        <a:pt x="1040" y="23"/>
                        <a:pt x="1003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8"/>
                <p:cNvSpPr/>
                <p:nvPr/>
              </p:nvSpPr>
              <p:spPr>
                <a:xfrm>
                  <a:off x="2958075" y="2165952"/>
                  <a:ext cx="1225841" cy="152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9" h="27857" extrusionOk="0">
                      <a:moveTo>
                        <a:pt x="9359" y="203"/>
                      </a:moveTo>
                      <a:cubicBezTo>
                        <a:pt x="10109" y="203"/>
                        <a:pt x="10774" y="441"/>
                        <a:pt x="11274" y="891"/>
                      </a:cubicBezTo>
                      <a:cubicBezTo>
                        <a:pt x="11493" y="1087"/>
                        <a:pt x="11693" y="1327"/>
                        <a:pt x="11886" y="1560"/>
                      </a:cubicBezTo>
                      <a:cubicBezTo>
                        <a:pt x="12305" y="2063"/>
                        <a:pt x="12736" y="2584"/>
                        <a:pt x="13388" y="2703"/>
                      </a:cubicBezTo>
                      <a:cubicBezTo>
                        <a:pt x="13479" y="2720"/>
                        <a:pt x="13571" y="2727"/>
                        <a:pt x="13664" y="2727"/>
                      </a:cubicBezTo>
                      <a:cubicBezTo>
                        <a:pt x="14148" y="2727"/>
                        <a:pt x="14605" y="2508"/>
                        <a:pt x="15048" y="2294"/>
                      </a:cubicBezTo>
                      <a:cubicBezTo>
                        <a:pt x="15286" y="2180"/>
                        <a:pt x="15531" y="2063"/>
                        <a:pt x="15774" y="1982"/>
                      </a:cubicBezTo>
                      <a:cubicBezTo>
                        <a:pt x="16046" y="1891"/>
                        <a:pt x="16331" y="1846"/>
                        <a:pt x="16627" y="1846"/>
                      </a:cubicBezTo>
                      <a:cubicBezTo>
                        <a:pt x="17293" y="1846"/>
                        <a:pt x="17958" y="2087"/>
                        <a:pt x="18448" y="2503"/>
                      </a:cubicBezTo>
                      <a:cubicBezTo>
                        <a:pt x="19172" y="3120"/>
                        <a:pt x="19539" y="4123"/>
                        <a:pt x="19389" y="5058"/>
                      </a:cubicBezTo>
                      <a:cubicBezTo>
                        <a:pt x="19324" y="5461"/>
                        <a:pt x="19170" y="5870"/>
                        <a:pt x="19020" y="6268"/>
                      </a:cubicBezTo>
                      <a:cubicBezTo>
                        <a:pt x="18734" y="7032"/>
                        <a:pt x="18436" y="7823"/>
                        <a:pt x="18765" y="8578"/>
                      </a:cubicBezTo>
                      <a:cubicBezTo>
                        <a:pt x="19039" y="9202"/>
                        <a:pt x="19641" y="9547"/>
                        <a:pt x="20225" y="9878"/>
                      </a:cubicBezTo>
                      <a:cubicBezTo>
                        <a:pt x="20727" y="10164"/>
                        <a:pt x="21246" y="10461"/>
                        <a:pt x="21539" y="10933"/>
                      </a:cubicBezTo>
                      <a:cubicBezTo>
                        <a:pt x="22168" y="11945"/>
                        <a:pt x="21494" y="13307"/>
                        <a:pt x="20725" y="14164"/>
                      </a:cubicBezTo>
                      <a:cubicBezTo>
                        <a:pt x="20548" y="14359"/>
                        <a:pt x="20360" y="14557"/>
                        <a:pt x="20175" y="14745"/>
                      </a:cubicBezTo>
                      <a:cubicBezTo>
                        <a:pt x="19763" y="15171"/>
                        <a:pt x="19336" y="15614"/>
                        <a:pt x="19017" y="16102"/>
                      </a:cubicBezTo>
                      <a:cubicBezTo>
                        <a:pt x="18784" y="16462"/>
                        <a:pt x="18629" y="16812"/>
                        <a:pt x="18543" y="17172"/>
                      </a:cubicBezTo>
                      <a:cubicBezTo>
                        <a:pt x="18479" y="17443"/>
                        <a:pt x="18455" y="17726"/>
                        <a:pt x="18470" y="18038"/>
                      </a:cubicBezTo>
                      <a:cubicBezTo>
                        <a:pt x="18491" y="18608"/>
                        <a:pt x="18639" y="19184"/>
                        <a:pt x="18782" y="19741"/>
                      </a:cubicBezTo>
                      <a:cubicBezTo>
                        <a:pt x="18965" y="20453"/>
                        <a:pt x="19153" y="21189"/>
                        <a:pt x="19079" y="21908"/>
                      </a:cubicBezTo>
                      <a:cubicBezTo>
                        <a:pt x="18936" y="23275"/>
                        <a:pt x="17755" y="24449"/>
                        <a:pt x="16386" y="24577"/>
                      </a:cubicBezTo>
                      <a:cubicBezTo>
                        <a:pt x="16276" y="24588"/>
                        <a:pt x="16156" y="24592"/>
                        <a:pt x="16029" y="24592"/>
                      </a:cubicBezTo>
                      <a:cubicBezTo>
                        <a:pt x="15824" y="24592"/>
                        <a:pt x="15604" y="24581"/>
                        <a:pt x="15393" y="24568"/>
                      </a:cubicBezTo>
                      <a:cubicBezTo>
                        <a:pt x="15184" y="24556"/>
                        <a:pt x="14969" y="24541"/>
                        <a:pt x="14757" y="24541"/>
                      </a:cubicBezTo>
                      <a:cubicBezTo>
                        <a:pt x="14307" y="24541"/>
                        <a:pt x="13971" y="24603"/>
                        <a:pt x="13664" y="24739"/>
                      </a:cubicBezTo>
                      <a:cubicBezTo>
                        <a:pt x="13502" y="24811"/>
                        <a:pt x="13350" y="24906"/>
                        <a:pt x="13209" y="25018"/>
                      </a:cubicBezTo>
                      <a:cubicBezTo>
                        <a:pt x="12802" y="25334"/>
                        <a:pt x="12483" y="25784"/>
                        <a:pt x="12176" y="26218"/>
                      </a:cubicBezTo>
                      <a:lnTo>
                        <a:pt x="12040" y="26408"/>
                      </a:lnTo>
                      <a:cubicBezTo>
                        <a:pt x="11597" y="27027"/>
                        <a:pt x="11143" y="27587"/>
                        <a:pt x="10438" y="27649"/>
                      </a:cubicBezTo>
                      <a:cubicBezTo>
                        <a:pt x="10397" y="27653"/>
                        <a:pt x="10357" y="27654"/>
                        <a:pt x="10318" y="27654"/>
                      </a:cubicBezTo>
                      <a:cubicBezTo>
                        <a:pt x="9457" y="27654"/>
                        <a:pt x="8799" y="26841"/>
                        <a:pt x="8485" y="26356"/>
                      </a:cubicBezTo>
                      <a:cubicBezTo>
                        <a:pt x="8378" y="26189"/>
                        <a:pt x="8276" y="26018"/>
                        <a:pt x="8171" y="25846"/>
                      </a:cubicBezTo>
                      <a:cubicBezTo>
                        <a:pt x="8123" y="25763"/>
                        <a:pt x="8073" y="25682"/>
                        <a:pt x="8026" y="25601"/>
                      </a:cubicBezTo>
                      <a:cubicBezTo>
                        <a:pt x="7752" y="25149"/>
                        <a:pt x="7421" y="24639"/>
                        <a:pt x="6921" y="24294"/>
                      </a:cubicBezTo>
                      <a:cubicBezTo>
                        <a:pt x="6225" y="23810"/>
                        <a:pt x="5366" y="23751"/>
                        <a:pt x="4616" y="23732"/>
                      </a:cubicBezTo>
                      <a:cubicBezTo>
                        <a:pt x="4485" y="23727"/>
                        <a:pt x="4354" y="23725"/>
                        <a:pt x="4223" y="23725"/>
                      </a:cubicBezTo>
                      <a:cubicBezTo>
                        <a:pt x="3327" y="23710"/>
                        <a:pt x="2399" y="23696"/>
                        <a:pt x="1677" y="23218"/>
                      </a:cubicBezTo>
                      <a:cubicBezTo>
                        <a:pt x="1184" y="22889"/>
                        <a:pt x="841" y="22348"/>
                        <a:pt x="713" y="21696"/>
                      </a:cubicBezTo>
                      <a:cubicBezTo>
                        <a:pt x="561" y="20913"/>
                        <a:pt x="725" y="20065"/>
                        <a:pt x="1158" y="19429"/>
                      </a:cubicBezTo>
                      <a:cubicBezTo>
                        <a:pt x="1392" y="19084"/>
                        <a:pt x="1701" y="18758"/>
                        <a:pt x="1999" y="18441"/>
                      </a:cubicBezTo>
                      <a:cubicBezTo>
                        <a:pt x="2642" y="17765"/>
                        <a:pt x="3306" y="17064"/>
                        <a:pt x="3266" y="16129"/>
                      </a:cubicBezTo>
                      <a:cubicBezTo>
                        <a:pt x="3227" y="15226"/>
                        <a:pt x="2546" y="14590"/>
                        <a:pt x="1889" y="13976"/>
                      </a:cubicBezTo>
                      <a:cubicBezTo>
                        <a:pt x="1565" y="13676"/>
                        <a:pt x="1232" y="13364"/>
                        <a:pt x="977" y="13026"/>
                      </a:cubicBezTo>
                      <a:cubicBezTo>
                        <a:pt x="422" y="12281"/>
                        <a:pt x="210" y="11300"/>
                        <a:pt x="413" y="10395"/>
                      </a:cubicBezTo>
                      <a:cubicBezTo>
                        <a:pt x="613" y="9492"/>
                        <a:pt x="1220" y="8690"/>
                        <a:pt x="2037" y="8254"/>
                      </a:cubicBezTo>
                      <a:cubicBezTo>
                        <a:pt x="2358" y="8083"/>
                        <a:pt x="2711" y="7964"/>
                        <a:pt x="3054" y="7847"/>
                      </a:cubicBezTo>
                      <a:cubicBezTo>
                        <a:pt x="3282" y="7771"/>
                        <a:pt x="3518" y="7692"/>
                        <a:pt x="3744" y="7597"/>
                      </a:cubicBezTo>
                      <a:cubicBezTo>
                        <a:pt x="4244" y="7387"/>
                        <a:pt x="4890" y="6999"/>
                        <a:pt x="5130" y="6347"/>
                      </a:cubicBezTo>
                      <a:cubicBezTo>
                        <a:pt x="5375" y="5682"/>
                        <a:pt x="5480" y="4975"/>
                        <a:pt x="5578" y="4294"/>
                      </a:cubicBezTo>
                      <a:cubicBezTo>
                        <a:pt x="5740" y="3180"/>
                        <a:pt x="5892" y="2127"/>
                        <a:pt x="6633" y="1356"/>
                      </a:cubicBezTo>
                      <a:cubicBezTo>
                        <a:pt x="7328" y="634"/>
                        <a:pt x="8347" y="203"/>
                        <a:pt x="9359" y="203"/>
                      </a:cubicBezTo>
                      <a:close/>
                      <a:moveTo>
                        <a:pt x="9359" y="1"/>
                      </a:moveTo>
                      <a:cubicBezTo>
                        <a:pt x="8292" y="1"/>
                        <a:pt x="7218" y="453"/>
                        <a:pt x="6487" y="1215"/>
                      </a:cubicBezTo>
                      <a:cubicBezTo>
                        <a:pt x="5702" y="2034"/>
                        <a:pt x="5544" y="3118"/>
                        <a:pt x="5378" y="4263"/>
                      </a:cubicBezTo>
                      <a:cubicBezTo>
                        <a:pt x="5280" y="4937"/>
                        <a:pt x="5178" y="5632"/>
                        <a:pt x="4940" y="6278"/>
                      </a:cubicBezTo>
                      <a:cubicBezTo>
                        <a:pt x="4725" y="6861"/>
                        <a:pt x="4128" y="7216"/>
                        <a:pt x="3666" y="7409"/>
                      </a:cubicBezTo>
                      <a:cubicBezTo>
                        <a:pt x="3447" y="7502"/>
                        <a:pt x="3213" y="7580"/>
                        <a:pt x="2989" y="7656"/>
                      </a:cubicBezTo>
                      <a:cubicBezTo>
                        <a:pt x="2639" y="7773"/>
                        <a:pt x="2277" y="7894"/>
                        <a:pt x="1942" y="8075"/>
                      </a:cubicBezTo>
                      <a:cubicBezTo>
                        <a:pt x="1072" y="8540"/>
                        <a:pt x="427" y="9390"/>
                        <a:pt x="215" y="10352"/>
                      </a:cubicBezTo>
                      <a:cubicBezTo>
                        <a:pt x="1" y="11311"/>
                        <a:pt x="225" y="12357"/>
                        <a:pt x="815" y="13147"/>
                      </a:cubicBezTo>
                      <a:cubicBezTo>
                        <a:pt x="1080" y="13500"/>
                        <a:pt x="1420" y="13819"/>
                        <a:pt x="1749" y="14126"/>
                      </a:cubicBezTo>
                      <a:cubicBezTo>
                        <a:pt x="2406" y="14738"/>
                        <a:pt x="3027" y="15317"/>
                        <a:pt x="3063" y="16138"/>
                      </a:cubicBezTo>
                      <a:cubicBezTo>
                        <a:pt x="3099" y="16988"/>
                        <a:pt x="2494" y="17626"/>
                        <a:pt x="1854" y="18303"/>
                      </a:cubicBezTo>
                      <a:cubicBezTo>
                        <a:pt x="1549" y="18624"/>
                        <a:pt x="1232" y="18955"/>
                        <a:pt x="989" y="19315"/>
                      </a:cubicBezTo>
                      <a:cubicBezTo>
                        <a:pt x="527" y="19996"/>
                        <a:pt x="351" y="20901"/>
                        <a:pt x="515" y="21734"/>
                      </a:cubicBezTo>
                      <a:cubicBezTo>
                        <a:pt x="653" y="22441"/>
                        <a:pt x="1027" y="23027"/>
                        <a:pt x="1565" y="23387"/>
                      </a:cubicBezTo>
                      <a:cubicBezTo>
                        <a:pt x="2337" y="23899"/>
                        <a:pt x="3294" y="23913"/>
                        <a:pt x="4220" y="23927"/>
                      </a:cubicBezTo>
                      <a:cubicBezTo>
                        <a:pt x="4351" y="23930"/>
                        <a:pt x="4482" y="23930"/>
                        <a:pt x="4611" y="23934"/>
                      </a:cubicBezTo>
                      <a:cubicBezTo>
                        <a:pt x="5332" y="23951"/>
                        <a:pt x="6156" y="24008"/>
                        <a:pt x="6804" y="24461"/>
                      </a:cubicBezTo>
                      <a:cubicBezTo>
                        <a:pt x="7271" y="24782"/>
                        <a:pt x="7590" y="25273"/>
                        <a:pt x="7852" y="25706"/>
                      </a:cubicBezTo>
                      <a:cubicBezTo>
                        <a:pt x="7899" y="25787"/>
                        <a:pt x="7949" y="25868"/>
                        <a:pt x="7997" y="25949"/>
                      </a:cubicBezTo>
                      <a:cubicBezTo>
                        <a:pt x="8102" y="26125"/>
                        <a:pt x="8207" y="26299"/>
                        <a:pt x="8316" y="26466"/>
                      </a:cubicBezTo>
                      <a:cubicBezTo>
                        <a:pt x="8652" y="26985"/>
                        <a:pt x="9357" y="27856"/>
                        <a:pt x="10316" y="27856"/>
                      </a:cubicBezTo>
                      <a:cubicBezTo>
                        <a:pt x="10362" y="27856"/>
                        <a:pt x="10409" y="27854"/>
                        <a:pt x="10454" y="27851"/>
                      </a:cubicBezTo>
                      <a:cubicBezTo>
                        <a:pt x="11245" y="27780"/>
                        <a:pt x="11733" y="27185"/>
                        <a:pt x="12205" y="26527"/>
                      </a:cubicBezTo>
                      <a:lnTo>
                        <a:pt x="12343" y="26335"/>
                      </a:lnTo>
                      <a:cubicBezTo>
                        <a:pt x="12640" y="25913"/>
                        <a:pt x="12952" y="25475"/>
                        <a:pt x="13336" y="25177"/>
                      </a:cubicBezTo>
                      <a:cubicBezTo>
                        <a:pt x="13462" y="25075"/>
                        <a:pt x="13602" y="24989"/>
                        <a:pt x="13748" y="24925"/>
                      </a:cubicBezTo>
                      <a:cubicBezTo>
                        <a:pt x="14026" y="24801"/>
                        <a:pt x="14338" y="24744"/>
                        <a:pt x="14757" y="24744"/>
                      </a:cubicBezTo>
                      <a:cubicBezTo>
                        <a:pt x="14962" y="24744"/>
                        <a:pt x="15174" y="24758"/>
                        <a:pt x="15381" y="24770"/>
                      </a:cubicBezTo>
                      <a:cubicBezTo>
                        <a:pt x="15596" y="24783"/>
                        <a:pt x="15823" y="24795"/>
                        <a:pt x="16035" y="24795"/>
                      </a:cubicBezTo>
                      <a:cubicBezTo>
                        <a:pt x="16166" y="24795"/>
                        <a:pt x="16291" y="24790"/>
                        <a:pt x="16405" y="24780"/>
                      </a:cubicBezTo>
                      <a:cubicBezTo>
                        <a:pt x="17867" y="24641"/>
                        <a:pt x="19129" y="23389"/>
                        <a:pt x="19282" y="21929"/>
                      </a:cubicBezTo>
                      <a:cubicBezTo>
                        <a:pt x="19360" y="21174"/>
                        <a:pt x="19167" y="20420"/>
                        <a:pt x="18979" y="19689"/>
                      </a:cubicBezTo>
                      <a:cubicBezTo>
                        <a:pt x="18839" y="19143"/>
                        <a:pt x="18693" y="18577"/>
                        <a:pt x="18672" y="18031"/>
                      </a:cubicBezTo>
                      <a:cubicBezTo>
                        <a:pt x="18658" y="17738"/>
                        <a:pt x="18682" y="17472"/>
                        <a:pt x="18741" y="17217"/>
                      </a:cubicBezTo>
                      <a:cubicBezTo>
                        <a:pt x="18820" y="16881"/>
                        <a:pt x="18967" y="16553"/>
                        <a:pt x="19186" y="16214"/>
                      </a:cubicBezTo>
                      <a:cubicBezTo>
                        <a:pt x="19496" y="15741"/>
                        <a:pt x="19915" y="15307"/>
                        <a:pt x="20322" y="14888"/>
                      </a:cubicBezTo>
                      <a:cubicBezTo>
                        <a:pt x="20506" y="14695"/>
                        <a:pt x="20698" y="14498"/>
                        <a:pt x="20877" y="14300"/>
                      </a:cubicBezTo>
                      <a:cubicBezTo>
                        <a:pt x="21732" y="13345"/>
                        <a:pt x="22399" y="11933"/>
                        <a:pt x="21710" y="10826"/>
                      </a:cubicBezTo>
                      <a:cubicBezTo>
                        <a:pt x="21391" y="10311"/>
                        <a:pt x="20851" y="10002"/>
                        <a:pt x="20325" y="9702"/>
                      </a:cubicBezTo>
                      <a:cubicBezTo>
                        <a:pt x="19746" y="9371"/>
                        <a:pt x="19198" y="9059"/>
                        <a:pt x="18953" y="8497"/>
                      </a:cubicBezTo>
                      <a:cubicBezTo>
                        <a:pt x="18655" y="7816"/>
                        <a:pt x="18924" y="7099"/>
                        <a:pt x="19210" y="6340"/>
                      </a:cubicBezTo>
                      <a:cubicBezTo>
                        <a:pt x="19363" y="5932"/>
                        <a:pt x="19522" y="5513"/>
                        <a:pt x="19589" y="5092"/>
                      </a:cubicBezTo>
                      <a:cubicBezTo>
                        <a:pt x="19751" y="4087"/>
                        <a:pt x="19355" y="3011"/>
                        <a:pt x="18582" y="2349"/>
                      </a:cubicBezTo>
                      <a:cubicBezTo>
                        <a:pt x="18053" y="1901"/>
                        <a:pt x="17341" y="1644"/>
                        <a:pt x="16627" y="1644"/>
                      </a:cubicBezTo>
                      <a:cubicBezTo>
                        <a:pt x="16310" y="1644"/>
                        <a:pt x="16003" y="1691"/>
                        <a:pt x="15712" y="1789"/>
                      </a:cubicBezTo>
                      <a:cubicBezTo>
                        <a:pt x="15455" y="1872"/>
                        <a:pt x="15203" y="1994"/>
                        <a:pt x="14960" y="2113"/>
                      </a:cubicBezTo>
                      <a:cubicBezTo>
                        <a:pt x="14517" y="2325"/>
                        <a:pt x="14100" y="2525"/>
                        <a:pt x="13664" y="2525"/>
                      </a:cubicBezTo>
                      <a:cubicBezTo>
                        <a:pt x="13583" y="2525"/>
                        <a:pt x="13502" y="2518"/>
                        <a:pt x="13426" y="2503"/>
                      </a:cubicBezTo>
                      <a:cubicBezTo>
                        <a:pt x="12845" y="2399"/>
                        <a:pt x="12455" y="1930"/>
                        <a:pt x="12043" y="1432"/>
                      </a:cubicBezTo>
                      <a:cubicBezTo>
                        <a:pt x="11845" y="1194"/>
                        <a:pt x="11638" y="946"/>
                        <a:pt x="11409" y="741"/>
                      </a:cubicBezTo>
                      <a:cubicBezTo>
                        <a:pt x="10871" y="256"/>
                        <a:pt x="10162" y="1"/>
                        <a:pt x="93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58"/>
                <p:cNvSpPr/>
                <p:nvPr/>
              </p:nvSpPr>
              <p:spPr>
                <a:xfrm>
                  <a:off x="3204407" y="3464656"/>
                  <a:ext cx="398580" cy="93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3" h="16997" extrusionOk="0">
                      <a:moveTo>
                        <a:pt x="113" y="1"/>
                      </a:moveTo>
                      <a:cubicBezTo>
                        <a:pt x="86" y="1"/>
                        <a:pt x="60" y="11"/>
                        <a:pt x="41" y="30"/>
                      </a:cubicBezTo>
                      <a:cubicBezTo>
                        <a:pt x="0" y="71"/>
                        <a:pt x="0" y="135"/>
                        <a:pt x="41" y="173"/>
                      </a:cubicBezTo>
                      <a:cubicBezTo>
                        <a:pt x="1958" y="2069"/>
                        <a:pt x="3234" y="5038"/>
                        <a:pt x="3456" y="8117"/>
                      </a:cubicBezTo>
                      <a:cubicBezTo>
                        <a:pt x="3572" y="9751"/>
                        <a:pt x="3467" y="11517"/>
                        <a:pt x="3129" y="13680"/>
                      </a:cubicBezTo>
                      <a:cubicBezTo>
                        <a:pt x="2958" y="14777"/>
                        <a:pt x="2741" y="15885"/>
                        <a:pt x="2546" y="16858"/>
                      </a:cubicBezTo>
                      <a:lnTo>
                        <a:pt x="2544" y="16858"/>
                      </a:lnTo>
                      <a:cubicBezTo>
                        <a:pt x="2541" y="16868"/>
                        <a:pt x="2539" y="16885"/>
                        <a:pt x="2539" y="16894"/>
                      </a:cubicBezTo>
                      <a:cubicBezTo>
                        <a:pt x="2539" y="16923"/>
                        <a:pt x="2548" y="16947"/>
                        <a:pt x="2567" y="16966"/>
                      </a:cubicBezTo>
                      <a:cubicBezTo>
                        <a:pt x="2586" y="16985"/>
                        <a:pt x="2613" y="16997"/>
                        <a:pt x="2639" y="16997"/>
                      </a:cubicBezTo>
                      <a:cubicBezTo>
                        <a:pt x="3837" y="16992"/>
                        <a:pt x="5032" y="16989"/>
                        <a:pt x="6227" y="16989"/>
                      </a:cubicBezTo>
                      <a:lnTo>
                        <a:pt x="6387" y="16987"/>
                      </a:lnTo>
                      <a:cubicBezTo>
                        <a:pt x="6542" y="16987"/>
                        <a:pt x="6715" y="16987"/>
                        <a:pt x="6870" y="16913"/>
                      </a:cubicBezTo>
                      <a:cubicBezTo>
                        <a:pt x="6970" y="16868"/>
                        <a:pt x="7056" y="16794"/>
                        <a:pt x="7115" y="16708"/>
                      </a:cubicBezTo>
                      <a:cubicBezTo>
                        <a:pt x="7208" y="16587"/>
                        <a:pt x="7265" y="16427"/>
                        <a:pt x="7273" y="16263"/>
                      </a:cubicBezTo>
                      <a:cubicBezTo>
                        <a:pt x="7282" y="16042"/>
                        <a:pt x="7211" y="15804"/>
                        <a:pt x="7063" y="15551"/>
                      </a:cubicBezTo>
                      <a:cubicBezTo>
                        <a:pt x="6666" y="14872"/>
                        <a:pt x="5875" y="14455"/>
                        <a:pt x="5082" y="14455"/>
                      </a:cubicBezTo>
                      <a:cubicBezTo>
                        <a:pt x="4957" y="14455"/>
                        <a:pt x="4832" y="14465"/>
                        <a:pt x="4708" y="14487"/>
                      </a:cubicBezTo>
                      <a:cubicBezTo>
                        <a:pt x="4789" y="14211"/>
                        <a:pt x="4860" y="13937"/>
                        <a:pt x="4922" y="13665"/>
                      </a:cubicBezTo>
                      <a:cubicBezTo>
                        <a:pt x="5856" y="9729"/>
                        <a:pt x="5346" y="5431"/>
                        <a:pt x="3527" y="1878"/>
                      </a:cubicBezTo>
                      <a:lnTo>
                        <a:pt x="3496" y="1816"/>
                      </a:lnTo>
                      <a:cubicBezTo>
                        <a:pt x="3479" y="1781"/>
                        <a:pt x="3443" y="1760"/>
                        <a:pt x="3406" y="1760"/>
                      </a:cubicBezTo>
                      <a:cubicBezTo>
                        <a:pt x="3391" y="1760"/>
                        <a:pt x="3375" y="1763"/>
                        <a:pt x="3360" y="1771"/>
                      </a:cubicBezTo>
                      <a:cubicBezTo>
                        <a:pt x="3310" y="1795"/>
                        <a:pt x="3289" y="1857"/>
                        <a:pt x="3315" y="1907"/>
                      </a:cubicBezTo>
                      <a:lnTo>
                        <a:pt x="3346" y="1969"/>
                      </a:lnTo>
                      <a:cubicBezTo>
                        <a:pt x="5144" y="5481"/>
                        <a:pt x="5646" y="9729"/>
                        <a:pt x="4725" y="13620"/>
                      </a:cubicBezTo>
                      <a:cubicBezTo>
                        <a:pt x="4651" y="13939"/>
                        <a:pt x="4563" y="14268"/>
                        <a:pt x="4465" y="14594"/>
                      </a:cubicBezTo>
                      <a:cubicBezTo>
                        <a:pt x="4453" y="14630"/>
                        <a:pt x="4463" y="14668"/>
                        <a:pt x="4489" y="14694"/>
                      </a:cubicBezTo>
                      <a:cubicBezTo>
                        <a:pt x="4508" y="14715"/>
                        <a:pt x="4535" y="14725"/>
                        <a:pt x="4563" y="14725"/>
                      </a:cubicBezTo>
                      <a:cubicBezTo>
                        <a:pt x="4571" y="14725"/>
                        <a:pt x="4579" y="14724"/>
                        <a:pt x="4587" y="14723"/>
                      </a:cubicBezTo>
                      <a:cubicBezTo>
                        <a:pt x="4751" y="14679"/>
                        <a:pt x="4919" y="14658"/>
                        <a:pt x="5088" y="14658"/>
                      </a:cubicBezTo>
                      <a:cubicBezTo>
                        <a:pt x="5808" y="14658"/>
                        <a:pt x="6526" y="15038"/>
                        <a:pt x="6889" y="15656"/>
                      </a:cubicBezTo>
                      <a:cubicBezTo>
                        <a:pt x="7015" y="15873"/>
                        <a:pt x="7077" y="16073"/>
                        <a:pt x="7068" y="16254"/>
                      </a:cubicBezTo>
                      <a:cubicBezTo>
                        <a:pt x="7063" y="16377"/>
                        <a:pt x="7023" y="16497"/>
                        <a:pt x="6951" y="16589"/>
                      </a:cubicBezTo>
                      <a:cubicBezTo>
                        <a:pt x="6908" y="16649"/>
                        <a:pt x="6851" y="16699"/>
                        <a:pt x="6784" y="16730"/>
                      </a:cubicBezTo>
                      <a:cubicBezTo>
                        <a:pt x="6670" y="16785"/>
                        <a:pt x="6525" y="16785"/>
                        <a:pt x="6384" y="16785"/>
                      </a:cubicBezTo>
                      <a:lnTo>
                        <a:pt x="6227" y="16785"/>
                      </a:lnTo>
                      <a:cubicBezTo>
                        <a:pt x="5072" y="16787"/>
                        <a:pt x="3917" y="16789"/>
                        <a:pt x="2765" y="16794"/>
                      </a:cubicBezTo>
                      <a:cubicBezTo>
                        <a:pt x="2953" y="15856"/>
                        <a:pt x="3163" y="14780"/>
                        <a:pt x="3329" y="13710"/>
                      </a:cubicBezTo>
                      <a:cubicBezTo>
                        <a:pt x="3672" y="11532"/>
                        <a:pt x="3775" y="9751"/>
                        <a:pt x="3658" y="8103"/>
                      </a:cubicBezTo>
                      <a:cubicBezTo>
                        <a:pt x="3434" y="4976"/>
                        <a:pt x="2136" y="1959"/>
                        <a:pt x="184" y="30"/>
                      </a:cubicBezTo>
                      <a:cubicBezTo>
                        <a:pt x="164" y="11"/>
                        <a:pt x="138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58"/>
                <p:cNvSpPr/>
                <p:nvPr/>
              </p:nvSpPr>
              <p:spPr>
                <a:xfrm>
                  <a:off x="3969235" y="2541662"/>
                  <a:ext cx="474433" cy="625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9" h="11426" extrusionOk="0">
                      <a:moveTo>
                        <a:pt x="8089" y="1"/>
                      </a:moveTo>
                      <a:cubicBezTo>
                        <a:pt x="8069" y="1"/>
                        <a:pt x="8048" y="2"/>
                        <a:pt x="8028" y="6"/>
                      </a:cubicBezTo>
                      <a:cubicBezTo>
                        <a:pt x="7752" y="48"/>
                        <a:pt x="7625" y="356"/>
                        <a:pt x="7585" y="456"/>
                      </a:cubicBezTo>
                      <a:cubicBezTo>
                        <a:pt x="7482" y="715"/>
                        <a:pt x="7411" y="982"/>
                        <a:pt x="7371" y="1249"/>
                      </a:cubicBezTo>
                      <a:cubicBezTo>
                        <a:pt x="7363" y="1306"/>
                        <a:pt x="7402" y="1356"/>
                        <a:pt x="7456" y="1365"/>
                      </a:cubicBezTo>
                      <a:cubicBezTo>
                        <a:pt x="7461" y="1366"/>
                        <a:pt x="7465" y="1366"/>
                        <a:pt x="7470" y="1366"/>
                      </a:cubicBezTo>
                      <a:cubicBezTo>
                        <a:pt x="7519" y="1366"/>
                        <a:pt x="7564" y="1330"/>
                        <a:pt x="7571" y="1279"/>
                      </a:cubicBezTo>
                      <a:cubicBezTo>
                        <a:pt x="7609" y="1025"/>
                        <a:pt x="7678" y="775"/>
                        <a:pt x="7773" y="532"/>
                      </a:cubicBezTo>
                      <a:cubicBezTo>
                        <a:pt x="7856" y="329"/>
                        <a:pt x="7949" y="222"/>
                        <a:pt x="8059" y="206"/>
                      </a:cubicBezTo>
                      <a:cubicBezTo>
                        <a:pt x="8068" y="204"/>
                        <a:pt x="8077" y="204"/>
                        <a:pt x="8086" y="204"/>
                      </a:cubicBezTo>
                      <a:cubicBezTo>
                        <a:pt x="8156" y="204"/>
                        <a:pt x="8233" y="243"/>
                        <a:pt x="8290" y="308"/>
                      </a:cubicBezTo>
                      <a:cubicBezTo>
                        <a:pt x="8347" y="372"/>
                        <a:pt x="8385" y="467"/>
                        <a:pt x="8404" y="591"/>
                      </a:cubicBezTo>
                      <a:cubicBezTo>
                        <a:pt x="8461" y="932"/>
                        <a:pt x="8356" y="1268"/>
                        <a:pt x="8244" y="1622"/>
                      </a:cubicBezTo>
                      <a:cubicBezTo>
                        <a:pt x="8185" y="1813"/>
                        <a:pt x="8123" y="2008"/>
                        <a:pt x="8087" y="2208"/>
                      </a:cubicBezTo>
                      <a:cubicBezTo>
                        <a:pt x="8047" y="2434"/>
                        <a:pt x="8042" y="2663"/>
                        <a:pt x="8035" y="2884"/>
                      </a:cubicBezTo>
                      <a:cubicBezTo>
                        <a:pt x="8030" y="3051"/>
                        <a:pt x="8025" y="3220"/>
                        <a:pt x="8006" y="3384"/>
                      </a:cubicBezTo>
                      <a:cubicBezTo>
                        <a:pt x="7978" y="3639"/>
                        <a:pt x="7880" y="4099"/>
                        <a:pt x="7540" y="4313"/>
                      </a:cubicBezTo>
                      <a:cubicBezTo>
                        <a:pt x="7511" y="4332"/>
                        <a:pt x="7494" y="4363"/>
                        <a:pt x="7494" y="4399"/>
                      </a:cubicBezTo>
                      <a:cubicBezTo>
                        <a:pt x="7492" y="4637"/>
                        <a:pt x="7482" y="4892"/>
                        <a:pt x="7466" y="5154"/>
                      </a:cubicBezTo>
                      <a:cubicBezTo>
                        <a:pt x="7449" y="5394"/>
                        <a:pt x="7423" y="5647"/>
                        <a:pt x="7387" y="5904"/>
                      </a:cubicBezTo>
                      <a:cubicBezTo>
                        <a:pt x="7361" y="6097"/>
                        <a:pt x="7332" y="6270"/>
                        <a:pt x="7299" y="6435"/>
                      </a:cubicBezTo>
                      <a:cubicBezTo>
                        <a:pt x="7216" y="6856"/>
                        <a:pt x="7113" y="7233"/>
                        <a:pt x="6985" y="7585"/>
                      </a:cubicBezTo>
                      <a:cubicBezTo>
                        <a:pt x="6592" y="8673"/>
                        <a:pt x="5959" y="9568"/>
                        <a:pt x="5156" y="10176"/>
                      </a:cubicBezTo>
                      <a:cubicBezTo>
                        <a:pt x="4244" y="10864"/>
                        <a:pt x="3026" y="11224"/>
                        <a:pt x="1682" y="11224"/>
                      </a:cubicBezTo>
                      <a:cubicBezTo>
                        <a:pt x="1179" y="11224"/>
                        <a:pt x="658" y="11173"/>
                        <a:pt x="129" y="11071"/>
                      </a:cubicBezTo>
                      <a:cubicBezTo>
                        <a:pt x="122" y="11069"/>
                        <a:pt x="115" y="11069"/>
                        <a:pt x="108" y="11069"/>
                      </a:cubicBezTo>
                      <a:cubicBezTo>
                        <a:pt x="62" y="11069"/>
                        <a:pt x="21" y="11102"/>
                        <a:pt x="10" y="11150"/>
                      </a:cubicBezTo>
                      <a:cubicBezTo>
                        <a:pt x="1" y="11207"/>
                        <a:pt x="36" y="11259"/>
                        <a:pt x="91" y="11269"/>
                      </a:cubicBezTo>
                      <a:cubicBezTo>
                        <a:pt x="634" y="11376"/>
                        <a:pt x="1168" y="11426"/>
                        <a:pt x="1684" y="11426"/>
                      </a:cubicBezTo>
                      <a:cubicBezTo>
                        <a:pt x="3070" y="11426"/>
                        <a:pt x="4332" y="11052"/>
                        <a:pt x="5277" y="10338"/>
                      </a:cubicBezTo>
                      <a:cubicBezTo>
                        <a:pt x="6113" y="9707"/>
                        <a:pt x="6768" y="8778"/>
                        <a:pt x="7175" y="7654"/>
                      </a:cubicBezTo>
                      <a:cubicBezTo>
                        <a:pt x="7309" y="7292"/>
                        <a:pt x="7413" y="6904"/>
                        <a:pt x="7499" y="6473"/>
                      </a:cubicBezTo>
                      <a:cubicBezTo>
                        <a:pt x="7532" y="6306"/>
                        <a:pt x="7561" y="6130"/>
                        <a:pt x="7587" y="5932"/>
                      </a:cubicBezTo>
                      <a:cubicBezTo>
                        <a:pt x="7625" y="5670"/>
                        <a:pt x="7652" y="5413"/>
                        <a:pt x="7668" y="5168"/>
                      </a:cubicBezTo>
                      <a:cubicBezTo>
                        <a:pt x="7683" y="4920"/>
                        <a:pt x="7692" y="4680"/>
                        <a:pt x="7697" y="4454"/>
                      </a:cubicBezTo>
                      <a:cubicBezTo>
                        <a:pt x="7975" y="4251"/>
                        <a:pt x="8156" y="3882"/>
                        <a:pt x="8209" y="3408"/>
                      </a:cubicBezTo>
                      <a:cubicBezTo>
                        <a:pt x="8228" y="3234"/>
                        <a:pt x="8233" y="3061"/>
                        <a:pt x="8237" y="2892"/>
                      </a:cubicBezTo>
                      <a:cubicBezTo>
                        <a:pt x="8244" y="2677"/>
                        <a:pt x="8249" y="2456"/>
                        <a:pt x="8287" y="2244"/>
                      </a:cubicBezTo>
                      <a:cubicBezTo>
                        <a:pt x="8321" y="2056"/>
                        <a:pt x="8380" y="1865"/>
                        <a:pt x="8437" y="1682"/>
                      </a:cubicBezTo>
                      <a:cubicBezTo>
                        <a:pt x="8552" y="1320"/>
                        <a:pt x="8668" y="946"/>
                        <a:pt x="8606" y="558"/>
                      </a:cubicBezTo>
                      <a:cubicBezTo>
                        <a:pt x="8580" y="398"/>
                        <a:pt x="8525" y="270"/>
                        <a:pt x="8445" y="175"/>
                      </a:cubicBezTo>
                      <a:cubicBezTo>
                        <a:pt x="8348" y="64"/>
                        <a:pt x="8218" y="1"/>
                        <a:pt x="80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58"/>
                <p:cNvSpPr/>
                <p:nvPr/>
              </p:nvSpPr>
              <p:spPr>
                <a:xfrm>
                  <a:off x="4370504" y="2605257"/>
                  <a:ext cx="13354" cy="3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682" extrusionOk="0">
                      <a:moveTo>
                        <a:pt x="139" y="0"/>
                      </a:moveTo>
                      <a:cubicBezTo>
                        <a:pt x="88" y="0"/>
                        <a:pt x="45" y="37"/>
                        <a:pt x="39" y="89"/>
                      </a:cubicBezTo>
                      <a:cubicBezTo>
                        <a:pt x="15" y="251"/>
                        <a:pt x="3" y="415"/>
                        <a:pt x="0" y="579"/>
                      </a:cubicBezTo>
                      <a:cubicBezTo>
                        <a:pt x="0" y="632"/>
                        <a:pt x="41" y="677"/>
                        <a:pt x="96" y="682"/>
                      </a:cubicBezTo>
                      <a:lnTo>
                        <a:pt x="103" y="682"/>
                      </a:lnTo>
                      <a:cubicBezTo>
                        <a:pt x="153" y="682"/>
                        <a:pt x="198" y="644"/>
                        <a:pt x="203" y="591"/>
                      </a:cubicBezTo>
                      <a:cubicBezTo>
                        <a:pt x="222" y="432"/>
                        <a:pt x="234" y="270"/>
                        <a:pt x="241" y="106"/>
                      </a:cubicBezTo>
                      <a:cubicBezTo>
                        <a:pt x="243" y="53"/>
                        <a:pt x="203" y="6"/>
                        <a:pt x="148" y="1"/>
                      </a:cubicBezTo>
                      <a:cubicBezTo>
                        <a:pt x="145" y="1"/>
                        <a:pt x="142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58"/>
                <p:cNvSpPr/>
                <p:nvPr/>
              </p:nvSpPr>
              <p:spPr>
                <a:xfrm>
                  <a:off x="4001853" y="2494377"/>
                  <a:ext cx="382928" cy="56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7" h="10338" extrusionOk="0">
                      <a:moveTo>
                        <a:pt x="6260" y="1"/>
                      </a:moveTo>
                      <a:cubicBezTo>
                        <a:pt x="6177" y="1"/>
                        <a:pt x="6094" y="23"/>
                        <a:pt x="6020" y="74"/>
                      </a:cubicBezTo>
                      <a:cubicBezTo>
                        <a:pt x="5846" y="193"/>
                        <a:pt x="5801" y="408"/>
                        <a:pt x="5779" y="600"/>
                      </a:cubicBezTo>
                      <a:cubicBezTo>
                        <a:pt x="5758" y="808"/>
                        <a:pt x="5744" y="1015"/>
                        <a:pt x="5734" y="1224"/>
                      </a:cubicBezTo>
                      <a:cubicBezTo>
                        <a:pt x="5717" y="1105"/>
                        <a:pt x="5698" y="958"/>
                        <a:pt x="5624" y="827"/>
                      </a:cubicBezTo>
                      <a:cubicBezTo>
                        <a:pt x="5540" y="677"/>
                        <a:pt x="5394" y="586"/>
                        <a:pt x="5244" y="586"/>
                      </a:cubicBezTo>
                      <a:cubicBezTo>
                        <a:pt x="5237" y="586"/>
                        <a:pt x="5229" y="586"/>
                        <a:pt x="5222" y="586"/>
                      </a:cubicBezTo>
                      <a:cubicBezTo>
                        <a:pt x="4998" y="603"/>
                        <a:pt x="4843" y="808"/>
                        <a:pt x="4786" y="1162"/>
                      </a:cubicBezTo>
                      <a:cubicBezTo>
                        <a:pt x="4712" y="1639"/>
                        <a:pt x="4681" y="2122"/>
                        <a:pt x="4698" y="2601"/>
                      </a:cubicBezTo>
                      <a:cubicBezTo>
                        <a:pt x="4603" y="2441"/>
                        <a:pt x="4481" y="2296"/>
                        <a:pt x="4324" y="2184"/>
                      </a:cubicBezTo>
                      <a:cubicBezTo>
                        <a:pt x="4183" y="2087"/>
                        <a:pt x="4004" y="2035"/>
                        <a:pt x="3827" y="2035"/>
                      </a:cubicBezTo>
                      <a:cubicBezTo>
                        <a:pt x="3744" y="2035"/>
                        <a:pt x="3661" y="2046"/>
                        <a:pt x="3584" y="2070"/>
                      </a:cubicBezTo>
                      <a:cubicBezTo>
                        <a:pt x="3396" y="2127"/>
                        <a:pt x="3253" y="2251"/>
                        <a:pt x="3188" y="2415"/>
                      </a:cubicBezTo>
                      <a:cubicBezTo>
                        <a:pt x="3012" y="2848"/>
                        <a:pt x="3377" y="3244"/>
                        <a:pt x="3667" y="3560"/>
                      </a:cubicBezTo>
                      <a:lnTo>
                        <a:pt x="3686" y="3582"/>
                      </a:lnTo>
                      <a:cubicBezTo>
                        <a:pt x="4293" y="4237"/>
                        <a:pt x="4653" y="5120"/>
                        <a:pt x="4698" y="6068"/>
                      </a:cubicBezTo>
                      <a:cubicBezTo>
                        <a:pt x="4708" y="6282"/>
                        <a:pt x="4701" y="6503"/>
                        <a:pt x="4677" y="6725"/>
                      </a:cubicBezTo>
                      <a:cubicBezTo>
                        <a:pt x="4655" y="6906"/>
                        <a:pt x="4622" y="7087"/>
                        <a:pt x="4574" y="7263"/>
                      </a:cubicBezTo>
                      <a:cubicBezTo>
                        <a:pt x="4498" y="7561"/>
                        <a:pt x="4386" y="7844"/>
                        <a:pt x="4243" y="8108"/>
                      </a:cubicBezTo>
                      <a:cubicBezTo>
                        <a:pt x="3564" y="9348"/>
                        <a:pt x="2173" y="10134"/>
                        <a:pt x="770" y="10134"/>
                      </a:cubicBezTo>
                      <a:cubicBezTo>
                        <a:pt x="556" y="10134"/>
                        <a:pt x="341" y="10116"/>
                        <a:pt x="129" y="10078"/>
                      </a:cubicBezTo>
                      <a:cubicBezTo>
                        <a:pt x="122" y="10076"/>
                        <a:pt x="115" y="10075"/>
                        <a:pt x="108" y="10075"/>
                      </a:cubicBezTo>
                      <a:cubicBezTo>
                        <a:pt x="61" y="10075"/>
                        <a:pt x="18" y="10111"/>
                        <a:pt x="10" y="10159"/>
                      </a:cubicBezTo>
                      <a:cubicBezTo>
                        <a:pt x="0" y="10213"/>
                        <a:pt x="38" y="10266"/>
                        <a:pt x="93" y="10275"/>
                      </a:cubicBezTo>
                      <a:cubicBezTo>
                        <a:pt x="317" y="10316"/>
                        <a:pt x="543" y="10337"/>
                        <a:pt x="769" y="10337"/>
                      </a:cubicBezTo>
                      <a:cubicBezTo>
                        <a:pt x="2243" y="10337"/>
                        <a:pt x="3708" y="9509"/>
                        <a:pt x="4422" y="8206"/>
                      </a:cubicBezTo>
                      <a:cubicBezTo>
                        <a:pt x="4572" y="7927"/>
                        <a:pt x="4691" y="7627"/>
                        <a:pt x="4770" y="7315"/>
                      </a:cubicBezTo>
                      <a:cubicBezTo>
                        <a:pt x="4820" y="7132"/>
                        <a:pt x="4855" y="6939"/>
                        <a:pt x="4877" y="6746"/>
                      </a:cubicBezTo>
                      <a:cubicBezTo>
                        <a:pt x="4903" y="6515"/>
                        <a:pt x="4910" y="6284"/>
                        <a:pt x="4901" y="6058"/>
                      </a:cubicBezTo>
                      <a:cubicBezTo>
                        <a:pt x="4853" y="5063"/>
                        <a:pt x="4474" y="4134"/>
                        <a:pt x="3836" y="3444"/>
                      </a:cubicBezTo>
                      <a:lnTo>
                        <a:pt x="3817" y="3422"/>
                      </a:lnTo>
                      <a:cubicBezTo>
                        <a:pt x="3550" y="3134"/>
                        <a:pt x="3248" y="2805"/>
                        <a:pt x="3377" y="2491"/>
                      </a:cubicBezTo>
                      <a:cubicBezTo>
                        <a:pt x="3431" y="2353"/>
                        <a:pt x="3550" y="2291"/>
                        <a:pt x="3643" y="2265"/>
                      </a:cubicBezTo>
                      <a:cubicBezTo>
                        <a:pt x="3702" y="2247"/>
                        <a:pt x="3765" y="2239"/>
                        <a:pt x="3828" y="2239"/>
                      </a:cubicBezTo>
                      <a:cubicBezTo>
                        <a:pt x="3964" y="2239"/>
                        <a:pt x="4102" y="2278"/>
                        <a:pt x="4208" y="2351"/>
                      </a:cubicBezTo>
                      <a:cubicBezTo>
                        <a:pt x="4503" y="2555"/>
                        <a:pt x="4646" y="2915"/>
                        <a:pt x="4746" y="3241"/>
                      </a:cubicBezTo>
                      <a:cubicBezTo>
                        <a:pt x="4760" y="3284"/>
                        <a:pt x="4799" y="3313"/>
                        <a:pt x="4841" y="3313"/>
                      </a:cubicBezTo>
                      <a:cubicBezTo>
                        <a:pt x="4848" y="3313"/>
                        <a:pt x="4855" y="3312"/>
                        <a:pt x="4862" y="3310"/>
                      </a:cubicBezTo>
                      <a:cubicBezTo>
                        <a:pt x="4915" y="3301"/>
                        <a:pt x="4948" y="3253"/>
                        <a:pt x="4943" y="3201"/>
                      </a:cubicBezTo>
                      <a:cubicBezTo>
                        <a:pt x="4867" y="2534"/>
                        <a:pt x="4882" y="1858"/>
                        <a:pt x="4986" y="1196"/>
                      </a:cubicBezTo>
                      <a:cubicBezTo>
                        <a:pt x="5005" y="1077"/>
                        <a:pt x="5070" y="800"/>
                        <a:pt x="5236" y="789"/>
                      </a:cubicBezTo>
                      <a:cubicBezTo>
                        <a:pt x="5239" y="788"/>
                        <a:pt x="5242" y="788"/>
                        <a:pt x="5245" y="788"/>
                      </a:cubicBezTo>
                      <a:cubicBezTo>
                        <a:pt x="5330" y="788"/>
                        <a:pt x="5409" y="855"/>
                        <a:pt x="5448" y="924"/>
                      </a:cubicBezTo>
                      <a:cubicBezTo>
                        <a:pt x="5498" y="1017"/>
                        <a:pt x="5515" y="1124"/>
                        <a:pt x="5534" y="1255"/>
                      </a:cubicBezTo>
                      <a:lnTo>
                        <a:pt x="5632" y="1986"/>
                      </a:lnTo>
                      <a:cubicBezTo>
                        <a:pt x="5670" y="2263"/>
                        <a:pt x="5708" y="2536"/>
                        <a:pt x="5746" y="2813"/>
                      </a:cubicBezTo>
                      <a:cubicBezTo>
                        <a:pt x="5753" y="2864"/>
                        <a:pt x="5795" y="2901"/>
                        <a:pt x="5844" y="2901"/>
                      </a:cubicBezTo>
                      <a:cubicBezTo>
                        <a:pt x="5847" y="2901"/>
                        <a:pt x="5850" y="2901"/>
                        <a:pt x="5853" y="2901"/>
                      </a:cubicBezTo>
                      <a:cubicBezTo>
                        <a:pt x="5908" y="2896"/>
                        <a:pt x="5948" y="2851"/>
                        <a:pt x="5946" y="2796"/>
                      </a:cubicBezTo>
                      <a:cubicBezTo>
                        <a:pt x="5924" y="2082"/>
                        <a:pt x="5901" y="1341"/>
                        <a:pt x="5982" y="624"/>
                      </a:cubicBezTo>
                      <a:cubicBezTo>
                        <a:pt x="5998" y="474"/>
                        <a:pt x="6029" y="312"/>
                        <a:pt x="6134" y="241"/>
                      </a:cubicBezTo>
                      <a:cubicBezTo>
                        <a:pt x="6171" y="216"/>
                        <a:pt x="6214" y="205"/>
                        <a:pt x="6258" y="205"/>
                      </a:cubicBezTo>
                      <a:cubicBezTo>
                        <a:pt x="6361" y="205"/>
                        <a:pt x="6474" y="264"/>
                        <a:pt x="6539" y="346"/>
                      </a:cubicBezTo>
                      <a:cubicBezTo>
                        <a:pt x="6656" y="486"/>
                        <a:pt x="6689" y="686"/>
                        <a:pt x="6713" y="865"/>
                      </a:cubicBezTo>
                      <a:cubicBezTo>
                        <a:pt x="6772" y="1291"/>
                        <a:pt x="6791" y="1715"/>
                        <a:pt x="6775" y="2124"/>
                      </a:cubicBezTo>
                      <a:cubicBezTo>
                        <a:pt x="6772" y="2179"/>
                        <a:pt x="6815" y="2227"/>
                        <a:pt x="6870" y="2229"/>
                      </a:cubicBezTo>
                      <a:cubicBezTo>
                        <a:pt x="6873" y="2229"/>
                        <a:pt x="6875" y="2230"/>
                        <a:pt x="6878" y="2230"/>
                      </a:cubicBezTo>
                      <a:cubicBezTo>
                        <a:pt x="6931" y="2230"/>
                        <a:pt x="6975" y="2186"/>
                        <a:pt x="6977" y="2132"/>
                      </a:cubicBezTo>
                      <a:cubicBezTo>
                        <a:pt x="6996" y="1710"/>
                        <a:pt x="6975" y="1274"/>
                        <a:pt x="6915" y="839"/>
                      </a:cubicBezTo>
                      <a:cubicBezTo>
                        <a:pt x="6886" y="634"/>
                        <a:pt x="6846" y="398"/>
                        <a:pt x="6696" y="217"/>
                      </a:cubicBezTo>
                      <a:cubicBezTo>
                        <a:pt x="6596" y="91"/>
                        <a:pt x="6427" y="1"/>
                        <a:pt x="62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58"/>
                <p:cNvSpPr/>
                <p:nvPr/>
              </p:nvSpPr>
              <p:spPr>
                <a:xfrm>
                  <a:off x="3376035" y="4205623"/>
                  <a:ext cx="99768" cy="1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262" extrusionOk="0">
                      <a:moveTo>
                        <a:pt x="1720" y="0"/>
                      </a:moveTo>
                      <a:cubicBezTo>
                        <a:pt x="1710" y="0"/>
                        <a:pt x="1703" y="0"/>
                        <a:pt x="1679" y="2"/>
                      </a:cubicBezTo>
                      <a:cubicBezTo>
                        <a:pt x="1255" y="41"/>
                        <a:pt x="828" y="61"/>
                        <a:pt x="407" y="61"/>
                      </a:cubicBezTo>
                      <a:cubicBezTo>
                        <a:pt x="306" y="61"/>
                        <a:pt x="205" y="59"/>
                        <a:pt x="105" y="57"/>
                      </a:cubicBezTo>
                      <a:cubicBezTo>
                        <a:pt x="104" y="57"/>
                        <a:pt x="102" y="57"/>
                        <a:pt x="101" y="57"/>
                      </a:cubicBezTo>
                      <a:cubicBezTo>
                        <a:pt x="44" y="57"/>
                        <a:pt x="3" y="101"/>
                        <a:pt x="0" y="155"/>
                      </a:cubicBezTo>
                      <a:cubicBezTo>
                        <a:pt x="0" y="212"/>
                        <a:pt x="46" y="257"/>
                        <a:pt x="100" y="260"/>
                      </a:cubicBezTo>
                      <a:cubicBezTo>
                        <a:pt x="208" y="262"/>
                        <a:pt x="315" y="262"/>
                        <a:pt x="422" y="262"/>
                      </a:cubicBezTo>
                      <a:cubicBezTo>
                        <a:pt x="843" y="262"/>
                        <a:pt x="1270" y="243"/>
                        <a:pt x="1689" y="205"/>
                      </a:cubicBezTo>
                      <a:cubicBezTo>
                        <a:pt x="1698" y="205"/>
                        <a:pt x="1705" y="205"/>
                        <a:pt x="1720" y="202"/>
                      </a:cubicBezTo>
                      <a:cubicBezTo>
                        <a:pt x="1774" y="202"/>
                        <a:pt x="1822" y="157"/>
                        <a:pt x="1822" y="102"/>
                      </a:cubicBezTo>
                      <a:cubicBezTo>
                        <a:pt x="1822" y="45"/>
                        <a:pt x="1774" y="0"/>
                        <a:pt x="17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58"/>
                <p:cNvSpPr/>
                <p:nvPr/>
              </p:nvSpPr>
              <p:spPr>
                <a:xfrm>
                  <a:off x="3333402" y="4370739"/>
                  <a:ext cx="274240" cy="5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1027" extrusionOk="0">
                      <a:moveTo>
                        <a:pt x="4693" y="1"/>
                      </a:moveTo>
                      <a:cubicBezTo>
                        <a:pt x="4655" y="1"/>
                        <a:pt x="4621" y="22"/>
                        <a:pt x="4604" y="57"/>
                      </a:cubicBezTo>
                      <a:cubicBezTo>
                        <a:pt x="4577" y="107"/>
                        <a:pt x="4599" y="169"/>
                        <a:pt x="4649" y="193"/>
                      </a:cubicBezTo>
                      <a:cubicBezTo>
                        <a:pt x="4751" y="243"/>
                        <a:pt x="4780" y="393"/>
                        <a:pt x="4742" y="493"/>
                      </a:cubicBezTo>
                      <a:cubicBezTo>
                        <a:pt x="4699" y="602"/>
                        <a:pt x="4587" y="698"/>
                        <a:pt x="4439" y="743"/>
                      </a:cubicBezTo>
                      <a:cubicBezTo>
                        <a:pt x="4299" y="791"/>
                        <a:pt x="4137" y="791"/>
                        <a:pt x="3982" y="793"/>
                      </a:cubicBezTo>
                      <a:cubicBezTo>
                        <a:pt x="3587" y="800"/>
                        <a:pt x="3189" y="807"/>
                        <a:pt x="2792" y="812"/>
                      </a:cubicBezTo>
                      <a:lnTo>
                        <a:pt x="2720" y="814"/>
                      </a:lnTo>
                      <a:cubicBezTo>
                        <a:pt x="2380" y="819"/>
                        <a:pt x="2033" y="825"/>
                        <a:pt x="1684" y="825"/>
                      </a:cubicBezTo>
                      <a:cubicBezTo>
                        <a:pt x="1356" y="825"/>
                        <a:pt x="1026" y="820"/>
                        <a:pt x="699" y="805"/>
                      </a:cubicBezTo>
                      <a:cubicBezTo>
                        <a:pt x="587" y="798"/>
                        <a:pt x="479" y="793"/>
                        <a:pt x="387" y="752"/>
                      </a:cubicBezTo>
                      <a:cubicBezTo>
                        <a:pt x="318" y="726"/>
                        <a:pt x="237" y="664"/>
                        <a:pt x="217" y="579"/>
                      </a:cubicBezTo>
                      <a:cubicBezTo>
                        <a:pt x="210" y="545"/>
                        <a:pt x="217" y="505"/>
                        <a:pt x="239" y="474"/>
                      </a:cubicBezTo>
                      <a:cubicBezTo>
                        <a:pt x="248" y="460"/>
                        <a:pt x="268" y="436"/>
                        <a:pt x="298" y="431"/>
                      </a:cubicBezTo>
                      <a:cubicBezTo>
                        <a:pt x="353" y="422"/>
                        <a:pt x="391" y="369"/>
                        <a:pt x="379" y="312"/>
                      </a:cubicBezTo>
                      <a:cubicBezTo>
                        <a:pt x="371" y="263"/>
                        <a:pt x="328" y="229"/>
                        <a:pt x="280" y="229"/>
                      </a:cubicBezTo>
                      <a:cubicBezTo>
                        <a:pt x="275" y="229"/>
                        <a:pt x="269" y="230"/>
                        <a:pt x="263" y="231"/>
                      </a:cubicBezTo>
                      <a:cubicBezTo>
                        <a:pt x="187" y="245"/>
                        <a:pt x="117" y="291"/>
                        <a:pt x="70" y="360"/>
                      </a:cubicBezTo>
                      <a:cubicBezTo>
                        <a:pt x="20" y="436"/>
                        <a:pt x="1" y="533"/>
                        <a:pt x="20" y="622"/>
                      </a:cubicBezTo>
                      <a:cubicBezTo>
                        <a:pt x="48" y="762"/>
                        <a:pt x="158" y="881"/>
                        <a:pt x="310" y="941"/>
                      </a:cubicBezTo>
                      <a:cubicBezTo>
                        <a:pt x="434" y="993"/>
                        <a:pt x="563" y="1000"/>
                        <a:pt x="689" y="1007"/>
                      </a:cubicBezTo>
                      <a:cubicBezTo>
                        <a:pt x="1029" y="1022"/>
                        <a:pt x="1370" y="1026"/>
                        <a:pt x="1711" y="1026"/>
                      </a:cubicBezTo>
                      <a:cubicBezTo>
                        <a:pt x="2051" y="1026"/>
                        <a:pt x="2389" y="1022"/>
                        <a:pt x="2723" y="1017"/>
                      </a:cubicBezTo>
                      <a:lnTo>
                        <a:pt x="2796" y="1017"/>
                      </a:lnTo>
                      <a:cubicBezTo>
                        <a:pt x="3192" y="1010"/>
                        <a:pt x="3589" y="1005"/>
                        <a:pt x="3985" y="995"/>
                      </a:cubicBezTo>
                      <a:cubicBezTo>
                        <a:pt x="4156" y="995"/>
                        <a:pt x="4332" y="993"/>
                        <a:pt x="4501" y="936"/>
                      </a:cubicBezTo>
                      <a:cubicBezTo>
                        <a:pt x="4706" y="872"/>
                        <a:pt x="4866" y="733"/>
                        <a:pt x="4930" y="567"/>
                      </a:cubicBezTo>
                      <a:cubicBezTo>
                        <a:pt x="5011" y="350"/>
                        <a:pt x="4925" y="102"/>
                        <a:pt x="4739" y="12"/>
                      </a:cubicBezTo>
                      <a:cubicBezTo>
                        <a:pt x="4724" y="4"/>
                        <a:pt x="4708" y="1"/>
                        <a:pt x="46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58"/>
                <p:cNvSpPr/>
                <p:nvPr/>
              </p:nvSpPr>
              <p:spPr>
                <a:xfrm>
                  <a:off x="3678245" y="4205678"/>
                  <a:ext cx="99768" cy="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261" extrusionOk="0">
                      <a:moveTo>
                        <a:pt x="1707" y="1"/>
                      </a:moveTo>
                      <a:cubicBezTo>
                        <a:pt x="1702" y="1"/>
                        <a:pt x="1698" y="1"/>
                        <a:pt x="1694" y="1"/>
                      </a:cubicBezTo>
                      <a:lnTo>
                        <a:pt x="1672" y="4"/>
                      </a:lnTo>
                      <a:cubicBezTo>
                        <a:pt x="1243" y="40"/>
                        <a:pt x="818" y="60"/>
                        <a:pt x="404" y="60"/>
                      </a:cubicBezTo>
                      <a:cubicBezTo>
                        <a:pt x="304" y="60"/>
                        <a:pt x="204" y="59"/>
                        <a:pt x="105" y="56"/>
                      </a:cubicBezTo>
                      <a:cubicBezTo>
                        <a:pt x="104" y="56"/>
                        <a:pt x="102" y="56"/>
                        <a:pt x="101" y="56"/>
                      </a:cubicBezTo>
                      <a:cubicBezTo>
                        <a:pt x="44" y="56"/>
                        <a:pt x="3" y="100"/>
                        <a:pt x="0" y="154"/>
                      </a:cubicBezTo>
                      <a:cubicBezTo>
                        <a:pt x="0" y="211"/>
                        <a:pt x="43" y="256"/>
                        <a:pt x="100" y="259"/>
                      </a:cubicBezTo>
                      <a:cubicBezTo>
                        <a:pt x="205" y="261"/>
                        <a:pt x="310" y="261"/>
                        <a:pt x="417" y="261"/>
                      </a:cubicBezTo>
                      <a:cubicBezTo>
                        <a:pt x="834" y="261"/>
                        <a:pt x="1263" y="242"/>
                        <a:pt x="1708" y="204"/>
                      </a:cubicBezTo>
                      <a:lnTo>
                        <a:pt x="1736" y="201"/>
                      </a:lnTo>
                      <a:cubicBezTo>
                        <a:pt x="1791" y="194"/>
                        <a:pt x="1822" y="142"/>
                        <a:pt x="1815" y="87"/>
                      </a:cubicBezTo>
                      <a:cubicBezTo>
                        <a:pt x="1806" y="37"/>
                        <a:pt x="1757" y="1"/>
                        <a:pt x="17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58"/>
                <p:cNvSpPr/>
                <p:nvPr/>
              </p:nvSpPr>
              <p:spPr>
                <a:xfrm>
                  <a:off x="3635611" y="4370739"/>
                  <a:ext cx="274404" cy="5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1027" extrusionOk="0">
                      <a:moveTo>
                        <a:pt x="4692" y="1"/>
                      </a:moveTo>
                      <a:cubicBezTo>
                        <a:pt x="4655" y="1"/>
                        <a:pt x="4620" y="22"/>
                        <a:pt x="4601" y="57"/>
                      </a:cubicBezTo>
                      <a:cubicBezTo>
                        <a:pt x="4578" y="107"/>
                        <a:pt x="4599" y="169"/>
                        <a:pt x="4649" y="193"/>
                      </a:cubicBezTo>
                      <a:cubicBezTo>
                        <a:pt x="4742" y="238"/>
                        <a:pt x="4785" y="379"/>
                        <a:pt x="4742" y="493"/>
                      </a:cubicBezTo>
                      <a:cubicBezTo>
                        <a:pt x="4697" y="602"/>
                        <a:pt x="4585" y="698"/>
                        <a:pt x="4439" y="743"/>
                      </a:cubicBezTo>
                      <a:cubicBezTo>
                        <a:pt x="4297" y="791"/>
                        <a:pt x="4144" y="791"/>
                        <a:pt x="3980" y="793"/>
                      </a:cubicBezTo>
                      <a:cubicBezTo>
                        <a:pt x="3580" y="803"/>
                        <a:pt x="3180" y="807"/>
                        <a:pt x="2777" y="814"/>
                      </a:cubicBezTo>
                      <a:lnTo>
                        <a:pt x="2720" y="814"/>
                      </a:lnTo>
                      <a:cubicBezTo>
                        <a:pt x="2380" y="819"/>
                        <a:pt x="2033" y="825"/>
                        <a:pt x="1684" y="825"/>
                      </a:cubicBezTo>
                      <a:cubicBezTo>
                        <a:pt x="1356" y="825"/>
                        <a:pt x="1026" y="820"/>
                        <a:pt x="699" y="805"/>
                      </a:cubicBezTo>
                      <a:cubicBezTo>
                        <a:pt x="584" y="798"/>
                        <a:pt x="479" y="793"/>
                        <a:pt x="387" y="752"/>
                      </a:cubicBezTo>
                      <a:cubicBezTo>
                        <a:pt x="315" y="726"/>
                        <a:pt x="234" y="664"/>
                        <a:pt x="218" y="581"/>
                      </a:cubicBezTo>
                      <a:cubicBezTo>
                        <a:pt x="210" y="545"/>
                        <a:pt x="220" y="505"/>
                        <a:pt x="241" y="472"/>
                      </a:cubicBezTo>
                      <a:cubicBezTo>
                        <a:pt x="251" y="457"/>
                        <a:pt x="270" y="436"/>
                        <a:pt x="298" y="431"/>
                      </a:cubicBezTo>
                      <a:cubicBezTo>
                        <a:pt x="356" y="422"/>
                        <a:pt x="391" y="369"/>
                        <a:pt x="382" y="312"/>
                      </a:cubicBezTo>
                      <a:cubicBezTo>
                        <a:pt x="373" y="263"/>
                        <a:pt x="331" y="229"/>
                        <a:pt x="283" y="229"/>
                      </a:cubicBezTo>
                      <a:cubicBezTo>
                        <a:pt x="277" y="229"/>
                        <a:pt x="271" y="230"/>
                        <a:pt x="265" y="231"/>
                      </a:cubicBezTo>
                      <a:cubicBezTo>
                        <a:pt x="189" y="245"/>
                        <a:pt x="120" y="288"/>
                        <a:pt x="72" y="357"/>
                      </a:cubicBezTo>
                      <a:cubicBezTo>
                        <a:pt x="20" y="433"/>
                        <a:pt x="1" y="531"/>
                        <a:pt x="18" y="622"/>
                      </a:cubicBezTo>
                      <a:cubicBezTo>
                        <a:pt x="48" y="760"/>
                        <a:pt x="156" y="879"/>
                        <a:pt x="308" y="941"/>
                      </a:cubicBezTo>
                      <a:cubicBezTo>
                        <a:pt x="434" y="993"/>
                        <a:pt x="563" y="1000"/>
                        <a:pt x="689" y="1007"/>
                      </a:cubicBezTo>
                      <a:cubicBezTo>
                        <a:pt x="1030" y="1022"/>
                        <a:pt x="1370" y="1026"/>
                        <a:pt x="1711" y="1026"/>
                      </a:cubicBezTo>
                      <a:cubicBezTo>
                        <a:pt x="2051" y="1026"/>
                        <a:pt x="2392" y="1022"/>
                        <a:pt x="2725" y="1017"/>
                      </a:cubicBezTo>
                      <a:lnTo>
                        <a:pt x="2782" y="1017"/>
                      </a:lnTo>
                      <a:cubicBezTo>
                        <a:pt x="3182" y="1010"/>
                        <a:pt x="3585" y="1005"/>
                        <a:pt x="3985" y="995"/>
                      </a:cubicBezTo>
                      <a:cubicBezTo>
                        <a:pt x="4156" y="995"/>
                        <a:pt x="4332" y="993"/>
                        <a:pt x="4501" y="936"/>
                      </a:cubicBezTo>
                      <a:cubicBezTo>
                        <a:pt x="4704" y="872"/>
                        <a:pt x="4866" y="733"/>
                        <a:pt x="4930" y="567"/>
                      </a:cubicBezTo>
                      <a:cubicBezTo>
                        <a:pt x="5013" y="352"/>
                        <a:pt x="4928" y="102"/>
                        <a:pt x="4737" y="12"/>
                      </a:cubicBezTo>
                      <a:cubicBezTo>
                        <a:pt x="4722" y="4"/>
                        <a:pt x="4707" y="1"/>
                        <a:pt x="46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58"/>
                <p:cNvSpPr/>
                <p:nvPr/>
              </p:nvSpPr>
              <p:spPr>
                <a:xfrm>
                  <a:off x="3305381" y="2453823"/>
                  <a:ext cx="108525" cy="117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3" h="2154" extrusionOk="0">
                      <a:moveTo>
                        <a:pt x="1865" y="1"/>
                      </a:moveTo>
                      <a:cubicBezTo>
                        <a:pt x="1855" y="1"/>
                        <a:pt x="1844" y="2"/>
                        <a:pt x="1834" y="6"/>
                      </a:cubicBezTo>
                      <a:cubicBezTo>
                        <a:pt x="939" y="313"/>
                        <a:pt x="225" y="1106"/>
                        <a:pt x="13" y="2030"/>
                      </a:cubicBezTo>
                      <a:cubicBezTo>
                        <a:pt x="1" y="2084"/>
                        <a:pt x="34" y="2139"/>
                        <a:pt x="89" y="2151"/>
                      </a:cubicBezTo>
                      <a:cubicBezTo>
                        <a:pt x="96" y="2153"/>
                        <a:pt x="106" y="2153"/>
                        <a:pt x="113" y="2153"/>
                      </a:cubicBezTo>
                      <a:cubicBezTo>
                        <a:pt x="158" y="2153"/>
                        <a:pt x="201" y="2122"/>
                        <a:pt x="210" y="2075"/>
                      </a:cubicBezTo>
                      <a:cubicBezTo>
                        <a:pt x="406" y="1218"/>
                        <a:pt x="1070" y="482"/>
                        <a:pt x="1901" y="198"/>
                      </a:cubicBezTo>
                      <a:cubicBezTo>
                        <a:pt x="1953" y="179"/>
                        <a:pt x="1982" y="122"/>
                        <a:pt x="1963" y="70"/>
                      </a:cubicBezTo>
                      <a:cubicBezTo>
                        <a:pt x="1950" y="28"/>
                        <a:pt x="1908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58"/>
                <p:cNvSpPr/>
                <p:nvPr/>
              </p:nvSpPr>
              <p:spPr>
                <a:xfrm>
                  <a:off x="3804667" y="2446928"/>
                  <a:ext cx="84773" cy="13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2385" extrusionOk="0">
                      <a:moveTo>
                        <a:pt x="116" y="1"/>
                      </a:moveTo>
                      <a:cubicBezTo>
                        <a:pt x="82" y="1"/>
                        <a:pt x="48" y="19"/>
                        <a:pt x="29" y="51"/>
                      </a:cubicBezTo>
                      <a:cubicBezTo>
                        <a:pt x="0" y="98"/>
                        <a:pt x="15" y="160"/>
                        <a:pt x="62" y="189"/>
                      </a:cubicBezTo>
                      <a:cubicBezTo>
                        <a:pt x="793" y="632"/>
                        <a:pt x="1284" y="1439"/>
                        <a:pt x="1341" y="2289"/>
                      </a:cubicBezTo>
                      <a:cubicBezTo>
                        <a:pt x="1346" y="2344"/>
                        <a:pt x="1389" y="2384"/>
                        <a:pt x="1443" y="2384"/>
                      </a:cubicBezTo>
                      <a:lnTo>
                        <a:pt x="1450" y="2384"/>
                      </a:lnTo>
                      <a:cubicBezTo>
                        <a:pt x="1505" y="2379"/>
                        <a:pt x="1548" y="2332"/>
                        <a:pt x="1543" y="2277"/>
                      </a:cubicBezTo>
                      <a:cubicBezTo>
                        <a:pt x="1481" y="1360"/>
                        <a:pt x="953" y="494"/>
                        <a:pt x="167" y="15"/>
                      </a:cubicBezTo>
                      <a:cubicBezTo>
                        <a:pt x="151" y="5"/>
                        <a:pt x="134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58"/>
                <p:cNvSpPr/>
                <p:nvPr/>
              </p:nvSpPr>
              <p:spPr>
                <a:xfrm>
                  <a:off x="3354800" y="2553265"/>
                  <a:ext cx="181859" cy="326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973" extrusionOk="0">
                      <a:moveTo>
                        <a:pt x="1660" y="1"/>
                      </a:moveTo>
                      <a:cubicBezTo>
                        <a:pt x="743" y="1"/>
                        <a:pt x="0" y="1337"/>
                        <a:pt x="0" y="2987"/>
                      </a:cubicBezTo>
                      <a:cubicBezTo>
                        <a:pt x="0" y="4635"/>
                        <a:pt x="743" y="5973"/>
                        <a:pt x="1660" y="5973"/>
                      </a:cubicBezTo>
                      <a:cubicBezTo>
                        <a:pt x="2579" y="5973"/>
                        <a:pt x="3322" y="4635"/>
                        <a:pt x="3322" y="2987"/>
                      </a:cubicBezTo>
                      <a:cubicBezTo>
                        <a:pt x="3322" y="1337"/>
                        <a:pt x="2579" y="1"/>
                        <a:pt x="16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8"/>
                <p:cNvSpPr/>
                <p:nvPr/>
              </p:nvSpPr>
              <p:spPr>
                <a:xfrm>
                  <a:off x="3349163" y="2547682"/>
                  <a:ext cx="193079" cy="33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" h="6175" extrusionOk="0">
                      <a:moveTo>
                        <a:pt x="1763" y="205"/>
                      </a:moveTo>
                      <a:cubicBezTo>
                        <a:pt x="2625" y="205"/>
                        <a:pt x="3323" y="1498"/>
                        <a:pt x="3323" y="3089"/>
                      </a:cubicBezTo>
                      <a:cubicBezTo>
                        <a:pt x="3323" y="4679"/>
                        <a:pt x="2625" y="5972"/>
                        <a:pt x="1763" y="5972"/>
                      </a:cubicBezTo>
                      <a:cubicBezTo>
                        <a:pt x="903" y="5972"/>
                        <a:pt x="206" y="4679"/>
                        <a:pt x="206" y="3089"/>
                      </a:cubicBezTo>
                      <a:cubicBezTo>
                        <a:pt x="206" y="1498"/>
                        <a:pt x="903" y="205"/>
                        <a:pt x="1763" y="205"/>
                      </a:cubicBezTo>
                      <a:close/>
                      <a:moveTo>
                        <a:pt x="1763" y="0"/>
                      </a:moveTo>
                      <a:cubicBezTo>
                        <a:pt x="791" y="0"/>
                        <a:pt x="1" y="1386"/>
                        <a:pt x="1" y="3089"/>
                      </a:cubicBezTo>
                      <a:cubicBezTo>
                        <a:pt x="1" y="4791"/>
                        <a:pt x="791" y="6175"/>
                        <a:pt x="1763" y="6175"/>
                      </a:cubicBezTo>
                      <a:cubicBezTo>
                        <a:pt x="2737" y="6175"/>
                        <a:pt x="3528" y="4791"/>
                        <a:pt x="3528" y="3089"/>
                      </a:cubicBezTo>
                      <a:cubicBezTo>
                        <a:pt x="3528" y="1386"/>
                        <a:pt x="2737" y="0"/>
                        <a:pt x="17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58"/>
                <p:cNvSpPr/>
                <p:nvPr/>
              </p:nvSpPr>
              <p:spPr>
                <a:xfrm>
                  <a:off x="3407285" y="2599565"/>
                  <a:ext cx="129376" cy="234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" h="4282" extrusionOk="0">
                      <a:moveTo>
                        <a:pt x="1146" y="0"/>
                      </a:moveTo>
                      <a:cubicBezTo>
                        <a:pt x="618" y="0"/>
                        <a:pt x="168" y="593"/>
                        <a:pt x="1" y="1422"/>
                      </a:cubicBezTo>
                      <a:lnTo>
                        <a:pt x="820" y="1962"/>
                      </a:lnTo>
                      <a:cubicBezTo>
                        <a:pt x="1006" y="2084"/>
                        <a:pt x="996" y="2360"/>
                        <a:pt x="806" y="2472"/>
                      </a:cubicBezTo>
                      <a:lnTo>
                        <a:pt x="15" y="2931"/>
                      </a:lnTo>
                      <a:cubicBezTo>
                        <a:pt x="196" y="3722"/>
                        <a:pt x="632" y="4281"/>
                        <a:pt x="1146" y="4281"/>
                      </a:cubicBezTo>
                      <a:cubicBezTo>
                        <a:pt x="1818" y="4281"/>
                        <a:pt x="2363" y="3322"/>
                        <a:pt x="2363" y="2141"/>
                      </a:cubicBezTo>
                      <a:cubicBezTo>
                        <a:pt x="2363" y="957"/>
                        <a:pt x="1818" y="0"/>
                        <a:pt x="11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58"/>
                <p:cNvSpPr/>
                <p:nvPr/>
              </p:nvSpPr>
              <p:spPr>
                <a:xfrm>
                  <a:off x="3647597" y="2553265"/>
                  <a:ext cx="181859" cy="326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973" extrusionOk="0">
                      <a:moveTo>
                        <a:pt x="1661" y="1"/>
                      </a:moveTo>
                      <a:cubicBezTo>
                        <a:pt x="744" y="1"/>
                        <a:pt x="1" y="1337"/>
                        <a:pt x="1" y="2987"/>
                      </a:cubicBezTo>
                      <a:cubicBezTo>
                        <a:pt x="1" y="4635"/>
                        <a:pt x="744" y="5973"/>
                        <a:pt x="1661" y="5973"/>
                      </a:cubicBezTo>
                      <a:cubicBezTo>
                        <a:pt x="2577" y="5973"/>
                        <a:pt x="3323" y="4635"/>
                        <a:pt x="3323" y="2987"/>
                      </a:cubicBezTo>
                      <a:cubicBezTo>
                        <a:pt x="3323" y="1337"/>
                        <a:pt x="2577" y="1"/>
                        <a:pt x="16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58"/>
                <p:cNvSpPr/>
                <p:nvPr/>
              </p:nvSpPr>
              <p:spPr>
                <a:xfrm>
                  <a:off x="3642015" y="2547682"/>
                  <a:ext cx="192914" cy="33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6175" extrusionOk="0">
                      <a:moveTo>
                        <a:pt x="1763" y="205"/>
                      </a:moveTo>
                      <a:cubicBezTo>
                        <a:pt x="2622" y="205"/>
                        <a:pt x="3322" y="1498"/>
                        <a:pt x="3322" y="3089"/>
                      </a:cubicBezTo>
                      <a:cubicBezTo>
                        <a:pt x="3322" y="4679"/>
                        <a:pt x="2622" y="5972"/>
                        <a:pt x="1763" y="5972"/>
                      </a:cubicBezTo>
                      <a:cubicBezTo>
                        <a:pt x="903" y="5972"/>
                        <a:pt x="203" y="4679"/>
                        <a:pt x="203" y="3089"/>
                      </a:cubicBezTo>
                      <a:cubicBezTo>
                        <a:pt x="203" y="1498"/>
                        <a:pt x="903" y="205"/>
                        <a:pt x="1763" y="205"/>
                      </a:cubicBezTo>
                      <a:close/>
                      <a:moveTo>
                        <a:pt x="1763" y="0"/>
                      </a:moveTo>
                      <a:cubicBezTo>
                        <a:pt x="791" y="0"/>
                        <a:pt x="1" y="1386"/>
                        <a:pt x="1" y="3089"/>
                      </a:cubicBezTo>
                      <a:cubicBezTo>
                        <a:pt x="1" y="4791"/>
                        <a:pt x="791" y="6175"/>
                        <a:pt x="1763" y="6175"/>
                      </a:cubicBezTo>
                      <a:cubicBezTo>
                        <a:pt x="2734" y="6175"/>
                        <a:pt x="3525" y="4791"/>
                        <a:pt x="3525" y="3089"/>
                      </a:cubicBezTo>
                      <a:cubicBezTo>
                        <a:pt x="3525" y="1386"/>
                        <a:pt x="2734" y="0"/>
                        <a:pt x="17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58"/>
                <p:cNvSpPr/>
                <p:nvPr/>
              </p:nvSpPr>
              <p:spPr>
                <a:xfrm>
                  <a:off x="3700027" y="2599565"/>
                  <a:ext cx="129431" cy="234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4282" extrusionOk="0">
                      <a:moveTo>
                        <a:pt x="1148" y="0"/>
                      </a:moveTo>
                      <a:cubicBezTo>
                        <a:pt x="617" y="0"/>
                        <a:pt x="169" y="593"/>
                        <a:pt x="0" y="1422"/>
                      </a:cubicBezTo>
                      <a:lnTo>
                        <a:pt x="819" y="1962"/>
                      </a:lnTo>
                      <a:cubicBezTo>
                        <a:pt x="1005" y="2084"/>
                        <a:pt x="998" y="2360"/>
                        <a:pt x="805" y="2472"/>
                      </a:cubicBezTo>
                      <a:lnTo>
                        <a:pt x="17" y="2931"/>
                      </a:lnTo>
                      <a:cubicBezTo>
                        <a:pt x="195" y="3722"/>
                        <a:pt x="634" y="4281"/>
                        <a:pt x="1148" y="4281"/>
                      </a:cubicBezTo>
                      <a:cubicBezTo>
                        <a:pt x="1819" y="4281"/>
                        <a:pt x="2365" y="3322"/>
                        <a:pt x="2365" y="2141"/>
                      </a:cubicBezTo>
                      <a:cubicBezTo>
                        <a:pt x="2365" y="957"/>
                        <a:pt x="1819" y="0"/>
                        <a:pt x="11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58"/>
                <p:cNvSpPr/>
                <p:nvPr/>
              </p:nvSpPr>
              <p:spPr>
                <a:xfrm>
                  <a:off x="3209989" y="2843489"/>
                  <a:ext cx="39185" cy="3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713" extrusionOk="0">
                      <a:moveTo>
                        <a:pt x="358" y="1"/>
                      </a:moveTo>
                      <a:cubicBezTo>
                        <a:pt x="160" y="1"/>
                        <a:pt x="1" y="160"/>
                        <a:pt x="1" y="358"/>
                      </a:cubicBezTo>
                      <a:cubicBezTo>
                        <a:pt x="1" y="553"/>
                        <a:pt x="160" y="713"/>
                        <a:pt x="358" y="713"/>
                      </a:cubicBezTo>
                      <a:cubicBezTo>
                        <a:pt x="556" y="713"/>
                        <a:pt x="715" y="553"/>
                        <a:pt x="715" y="358"/>
                      </a:cubicBezTo>
                      <a:cubicBezTo>
                        <a:pt x="715" y="160"/>
                        <a:pt x="556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58"/>
                <p:cNvSpPr/>
                <p:nvPr/>
              </p:nvSpPr>
              <p:spPr>
                <a:xfrm>
                  <a:off x="3279604" y="2817165"/>
                  <a:ext cx="39021" cy="3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3" extrusionOk="0">
                      <a:moveTo>
                        <a:pt x="355" y="1"/>
                      </a:moveTo>
                      <a:cubicBezTo>
                        <a:pt x="160" y="1"/>
                        <a:pt x="0" y="160"/>
                        <a:pt x="0" y="355"/>
                      </a:cubicBezTo>
                      <a:cubicBezTo>
                        <a:pt x="0" y="553"/>
                        <a:pt x="160" y="713"/>
                        <a:pt x="355" y="713"/>
                      </a:cubicBezTo>
                      <a:cubicBezTo>
                        <a:pt x="553" y="713"/>
                        <a:pt x="712" y="553"/>
                        <a:pt x="712" y="355"/>
                      </a:cubicBezTo>
                      <a:cubicBezTo>
                        <a:pt x="712" y="160"/>
                        <a:pt x="553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58"/>
                <p:cNvSpPr/>
                <p:nvPr/>
              </p:nvSpPr>
              <p:spPr>
                <a:xfrm>
                  <a:off x="3268494" y="2878296"/>
                  <a:ext cx="39021" cy="39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715" extrusionOk="0">
                      <a:moveTo>
                        <a:pt x="356" y="0"/>
                      </a:moveTo>
                      <a:cubicBezTo>
                        <a:pt x="161" y="0"/>
                        <a:pt x="1" y="160"/>
                        <a:pt x="1" y="358"/>
                      </a:cubicBezTo>
                      <a:cubicBezTo>
                        <a:pt x="1" y="555"/>
                        <a:pt x="161" y="715"/>
                        <a:pt x="356" y="715"/>
                      </a:cubicBezTo>
                      <a:cubicBezTo>
                        <a:pt x="553" y="715"/>
                        <a:pt x="713" y="555"/>
                        <a:pt x="713" y="358"/>
                      </a:cubicBezTo>
                      <a:cubicBezTo>
                        <a:pt x="713" y="160"/>
                        <a:pt x="553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58"/>
                <p:cNvSpPr/>
                <p:nvPr/>
              </p:nvSpPr>
              <p:spPr>
                <a:xfrm>
                  <a:off x="3862515" y="2765282"/>
                  <a:ext cx="44110" cy="39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" h="715" extrusionOk="0">
                      <a:moveTo>
                        <a:pt x="402" y="1"/>
                      </a:moveTo>
                      <a:cubicBezTo>
                        <a:pt x="294" y="1"/>
                        <a:pt x="186" y="50"/>
                        <a:pt x="117" y="144"/>
                      </a:cubicBezTo>
                      <a:cubicBezTo>
                        <a:pt x="1" y="303"/>
                        <a:pt x="31" y="525"/>
                        <a:pt x="189" y="644"/>
                      </a:cubicBezTo>
                      <a:cubicBezTo>
                        <a:pt x="253" y="691"/>
                        <a:pt x="329" y="714"/>
                        <a:pt x="403" y="714"/>
                      </a:cubicBezTo>
                      <a:cubicBezTo>
                        <a:pt x="512" y="714"/>
                        <a:pt x="619" y="665"/>
                        <a:pt x="689" y="570"/>
                      </a:cubicBezTo>
                      <a:cubicBezTo>
                        <a:pt x="805" y="413"/>
                        <a:pt x="774" y="189"/>
                        <a:pt x="615" y="72"/>
                      </a:cubicBezTo>
                      <a:cubicBezTo>
                        <a:pt x="551" y="24"/>
                        <a:pt x="476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58"/>
                <p:cNvSpPr/>
                <p:nvPr/>
              </p:nvSpPr>
              <p:spPr>
                <a:xfrm>
                  <a:off x="3933936" y="2785751"/>
                  <a:ext cx="44220" cy="3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" h="713" extrusionOk="0">
                      <a:moveTo>
                        <a:pt x="406" y="0"/>
                      </a:moveTo>
                      <a:cubicBezTo>
                        <a:pt x="297" y="0"/>
                        <a:pt x="188" y="50"/>
                        <a:pt x="117" y="144"/>
                      </a:cubicBezTo>
                      <a:cubicBezTo>
                        <a:pt x="0" y="301"/>
                        <a:pt x="34" y="525"/>
                        <a:pt x="191" y="641"/>
                      </a:cubicBezTo>
                      <a:cubicBezTo>
                        <a:pt x="255" y="690"/>
                        <a:pt x="330" y="713"/>
                        <a:pt x="404" y="713"/>
                      </a:cubicBezTo>
                      <a:cubicBezTo>
                        <a:pt x="513" y="713"/>
                        <a:pt x="620" y="663"/>
                        <a:pt x="691" y="570"/>
                      </a:cubicBezTo>
                      <a:cubicBezTo>
                        <a:pt x="808" y="410"/>
                        <a:pt x="774" y="189"/>
                        <a:pt x="617" y="70"/>
                      </a:cubicBezTo>
                      <a:cubicBezTo>
                        <a:pt x="554" y="23"/>
                        <a:pt x="480" y="0"/>
                        <a:pt x="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58"/>
                <p:cNvSpPr/>
                <p:nvPr/>
              </p:nvSpPr>
              <p:spPr>
                <a:xfrm>
                  <a:off x="3888456" y="2828220"/>
                  <a:ext cx="44220" cy="3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" h="714" extrusionOk="0">
                      <a:moveTo>
                        <a:pt x="406" y="0"/>
                      </a:moveTo>
                      <a:cubicBezTo>
                        <a:pt x="297" y="0"/>
                        <a:pt x="189" y="50"/>
                        <a:pt x="119" y="144"/>
                      </a:cubicBezTo>
                      <a:cubicBezTo>
                        <a:pt x="0" y="301"/>
                        <a:pt x="34" y="525"/>
                        <a:pt x="191" y="642"/>
                      </a:cubicBezTo>
                      <a:cubicBezTo>
                        <a:pt x="256" y="690"/>
                        <a:pt x="331" y="713"/>
                        <a:pt x="405" y="713"/>
                      </a:cubicBezTo>
                      <a:cubicBezTo>
                        <a:pt x="513" y="713"/>
                        <a:pt x="620" y="664"/>
                        <a:pt x="691" y="570"/>
                      </a:cubicBezTo>
                      <a:cubicBezTo>
                        <a:pt x="808" y="411"/>
                        <a:pt x="774" y="189"/>
                        <a:pt x="617" y="70"/>
                      </a:cubicBezTo>
                      <a:cubicBezTo>
                        <a:pt x="554" y="23"/>
                        <a:pt x="480" y="0"/>
                        <a:pt x="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58"/>
                <p:cNvSpPr/>
                <p:nvPr/>
              </p:nvSpPr>
              <p:spPr>
                <a:xfrm>
                  <a:off x="2594624" y="3118226"/>
                  <a:ext cx="100261" cy="10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" h="1837" extrusionOk="0">
                      <a:moveTo>
                        <a:pt x="267" y="0"/>
                      </a:moveTo>
                      <a:lnTo>
                        <a:pt x="263" y="7"/>
                      </a:lnTo>
                      <a:cubicBezTo>
                        <a:pt x="108" y="250"/>
                        <a:pt x="3" y="534"/>
                        <a:pt x="3" y="822"/>
                      </a:cubicBezTo>
                      <a:cubicBezTo>
                        <a:pt x="1" y="1110"/>
                        <a:pt x="108" y="1405"/>
                        <a:pt x="317" y="1605"/>
                      </a:cubicBezTo>
                      <a:cubicBezTo>
                        <a:pt x="471" y="1750"/>
                        <a:pt x="683" y="1836"/>
                        <a:pt x="894" y="1836"/>
                      </a:cubicBezTo>
                      <a:cubicBezTo>
                        <a:pt x="970" y="1836"/>
                        <a:pt x="1047" y="1825"/>
                        <a:pt x="1120" y="1800"/>
                      </a:cubicBezTo>
                      <a:cubicBezTo>
                        <a:pt x="1315" y="1736"/>
                        <a:pt x="1479" y="1586"/>
                        <a:pt x="1591" y="1415"/>
                      </a:cubicBezTo>
                      <a:cubicBezTo>
                        <a:pt x="1703" y="1243"/>
                        <a:pt x="1772" y="1048"/>
                        <a:pt x="1832" y="850"/>
                      </a:cubicBezTo>
                      <a:cubicBezTo>
                        <a:pt x="1641" y="798"/>
                        <a:pt x="1453" y="727"/>
                        <a:pt x="1275" y="646"/>
                      </a:cubicBezTo>
                      <a:cubicBezTo>
                        <a:pt x="910" y="476"/>
                        <a:pt x="572" y="257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58"/>
                <p:cNvSpPr/>
                <p:nvPr/>
              </p:nvSpPr>
              <p:spPr>
                <a:xfrm>
                  <a:off x="2734072" y="3161735"/>
                  <a:ext cx="91778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1665" extrusionOk="0">
                      <a:moveTo>
                        <a:pt x="1601" y="1"/>
                      </a:moveTo>
                      <a:cubicBezTo>
                        <a:pt x="1211" y="140"/>
                        <a:pt x="795" y="208"/>
                        <a:pt x="376" y="208"/>
                      </a:cubicBezTo>
                      <a:cubicBezTo>
                        <a:pt x="265" y="208"/>
                        <a:pt x="154" y="203"/>
                        <a:pt x="43" y="193"/>
                      </a:cubicBezTo>
                      <a:lnTo>
                        <a:pt x="39" y="251"/>
                      </a:lnTo>
                      <a:cubicBezTo>
                        <a:pt x="1" y="563"/>
                        <a:pt x="5" y="894"/>
                        <a:pt x="143" y="1179"/>
                      </a:cubicBezTo>
                      <a:cubicBezTo>
                        <a:pt x="275" y="1451"/>
                        <a:pt x="550" y="1664"/>
                        <a:pt x="847" y="1664"/>
                      </a:cubicBezTo>
                      <a:cubicBezTo>
                        <a:pt x="863" y="1664"/>
                        <a:pt x="878" y="1664"/>
                        <a:pt x="894" y="1663"/>
                      </a:cubicBezTo>
                      <a:cubicBezTo>
                        <a:pt x="1225" y="1634"/>
                        <a:pt x="1484" y="1344"/>
                        <a:pt x="1582" y="1029"/>
                      </a:cubicBezTo>
                      <a:cubicBezTo>
                        <a:pt x="1677" y="710"/>
                        <a:pt x="1646" y="372"/>
                        <a:pt x="1615" y="41"/>
                      </a:cubicBezTo>
                      <a:lnTo>
                        <a:pt x="160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8"/>
                <p:cNvSpPr/>
                <p:nvPr/>
              </p:nvSpPr>
              <p:spPr>
                <a:xfrm>
                  <a:off x="2850698" y="3087851"/>
                  <a:ext cx="95062" cy="112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2060" extrusionOk="0">
                      <a:moveTo>
                        <a:pt x="1125" y="0"/>
                      </a:moveTo>
                      <a:cubicBezTo>
                        <a:pt x="925" y="310"/>
                        <a:pt x="687" y="593"/>
                        <a:pt x="398" y="829"/>
                      </a:cubicBezTo>
                      <a:cubicBezTo>
                        <a:pt x="272" y="931"/>
                        <a:pt x="139" y="1024"/>
                        <a:pt x="1" y="1105"/>
                      </a:cubicBezTo>
                      <a:lnTo>
                        <a:pt x="17" y="1139"/>
                      </a:lnTo>
                      <a:cubicBezTo>
                        <a:pt x="170" y="1415"/>
                        <a:pt x="329" y="1701"/>
                        <a:pt x="584" y="1889"/>
                      </a:cubicBezTo>
                      <a:cubicBezTo>
                        <a:pt x="729" y="1994"/>
                        <a:pt x="914" y="2059"/>
                        <a:pt x="1092" y="2059"/>
                      </a:cubicBezTo>
                      <a:cubicBezTo>
                        <a:pt x="1227" y="2059"/>
                        <a:pt x="1358" y="2022"/>
                        <a:pt x="1465" y="1936"/>
                      </a:cubicBezTo>
                      <a:cubicBezTo>
                        <a:pt x="1696" y="1746"/>
                        <a:pt x="1737" y="1403"/>
                        <a:pt x="1689" y="1105"/>
                      </a:cubicBezTo>
                      <a:cubicBezTo>
                        <a:pt x="1622" y="693"/>
                        <a:pt x="1427" y="305"/>
                        <a:pt x="1134" y="5"/>
                      </a:cubicBez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58"/>
                <p:cNvSpPr/>
                <p:nvPr/>
              </p:nvSpPr>
              <p:spPr>
                <a:xfrm>
                  <a:off x="2668124" y="4145915"/>
                  <a:ext cx="314519" cy="27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023" extrusionOk="0">
                      <a:moveTo>
                        <a:pt x="2694" y="0"/>
                      </a:moveTo>
                      <a:cubicBezTo>
                        <a:pt x="2237" y="1520"/>
                        <a:pt x="1398" y="3208"/>
                        <a:pt x="1" y="5022"/>
                      </a:cubicBezTo>
                      <a:lnTo>
                        <a:pt x="4789" y="5022"/>
                      </a:lnTo>
                      <a:cubicBezTo>
                        <a:pt x="4789" y="5022"/>
                        <a:pt x="5747" y="2972"/>
                        <a:pt x="4334" y="2972"/>
                      </a:cubicBezTo>
                      <a:cubicBezTo>
                        <a:pt x="4225" y="2972"/>
                        <a:pt x="4103" y="2984"/>
                        <a:pt x="3965" y="3010"/>
                      </a:cubicBezTo>
                      <a:cubicBezTo>
                        <a:pt x="3940" y="3015"/>
                        <a:pt x="3914" y="3018"/>
                        <a:pt x="3890" y="3018"/>
                      </a:cubicBezTo>
                      <a:cubicBezTo>
                        <a:pt x="3604" y="3018"/>
                        <a:pt x="3402" y="2704"/>
                        <a:pt x="3551" y="2436"/>
                      </a:cubicBezTo>
                      <a:lnTo>
                        <a:pt x="4901" y="10"/>
                      </a:lnTo>
                      <a:lnTo>
                        <a:pt x="2730" y="10"/>
                      </a:lnTo>
                      <a:lnTo>
                        <a:pt x="269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58"/>
                <p:cNvSpPr/>
                <p:nvPr/>
              </p:nvSpPr>
              <p:spPr>
                <a:xfrm>
                  <a:off x="2379596" y="4145915"/>
                  <a:ext cx="314245" cy="27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2" h="5023" extrusionOk="0">
                      <a:moveTo>
                        <a:pt x="2691" y="0"/>
                      </a:moveTo>
                      <a:cubicBezTo>
                        <a:pt x="2232" y="1520"/>
                        <a:pt x="1396" y="3208"/>
                        <a:pt x="1" y="5022"/>
                      </a:cubicBezTo>
                      <a:lnTo>
                        <a:pt x="4785" y="5022"/>
                      </a:lnTo>
                      <a:cubicBezTo>
                        <a:pt x="4785" y="5022"/>
                        <a:pt x="5742" y="2972"/>
                        <a:pt x="4331" y="2972"/>
                      </a:cubicBezTo>
                      <a:cubicBezTo>
                        <a:pt x="4223" y="2972"/>
                        <a:pt x="4101" y="2984"/>
                        <a:pt x="3963" y="3010"/>
                      </a:cubicBezTo>
                      <a:cubicBezTo>
                        <a:pt x="3937" y="3015"/>
                        <a:pt x="3912" y="3018"/>
                        <a:pt x="3887" y="3018"/>
                      </a:cubicBezTo>
                      <a:cubicBezTo>
                        <a:pt x="3600" y="3018"/>
                        <a:pt x="3400" y="2704"/>
                        <a:pt x="3549" y="2436"/>
                      </a:cubicBezTo>
                      <a:lnTo>
                        <a:pt x="4896" y="10"/>
                      </a:lnTo>
                      <a:lnTo>
                        <a:pt x="2725" y="10"/>
                      </a:lnTo>
                      <a:lnTo>
                        <a:pt x="26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58"/>
                <p:cNvSpPr/>
                <p:nvPr/>
              </p:nvSpPr>
              <p:spPr>
                <a:xfrm>
                  <a:off x="1986811" y="1763863"/>
                  <a:ext cx="84499" cy="186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" h="3411" extrusionOk="0">
                      <a:moveTo>
                        <a:pt x="819" y="0"/>
                      </a:moveTo>
                      <a:cubicBezTo>
                        <a:pt x="766" y="0"/>
                        <a:pt x="715" y="8"/>
                        <a:pt x="665" y="26"/>
                      </a:cubicBezTo>
                      <a:cubicBezTo>
                        <a:pt x="415" y="114"/>
                        <a:pt x="294" y="390"/>
                        <a:pt x="222" y="642"/>
                      </a:cubicBezTo>
                      <a:cubicBezTo>
                        <a:pt x="189" y="757"/>
                        <a:pt x="160" y="878"/>
                        <a:pt x="136" y="995"/>
                      </a:cubicBezTo>
                      <a:cubicBezTo>
                        <a:pt x="25" y="1540"/>
                        <a:pt x="1" y="2104"/>
                        <a:pt x="17" y="2662"/>
                      </a:cubicBezTo>
                      <a:cubicBezTo>
                        <a:pt x="25" y="2833"/>
                        <a:pt x="34" y="3014"/>
                        <a:pt x="117" y="3166"/>
                      </a:cubicBezTo>
                      <a:cubicBezTo>
                        <a:pt x="187" y="3301"/>
                        <a:pt x="331" y="3410"/>
                        <a:pt x="481" y="3410"/>
                      </a:cubicBezTo>
                      <a:cubicBezTo>
                        <a:pt x="500" y="3410"/>
                        <a:pt x="520" y="3408"/>
                        <a:pt x="539" y="3404"/>
                      </a:cubicBezTo>
                      <a:cubicBezTo>
                        <a:pt x="756" y="3359"/>
                        <a:pt x="853" y="3114"/>
                        <a:pt x="915" y="2904"/>
                      </a:cubicBezTo>
                      <a:cubicBezTo>
                        <a:pt x="1034" y="2509"/>
                        <a:pt x="1153" y="2114"/>
                        <a:pt x="1270" y="1721"/>
                      </a:cubicBezTo>
                      <a:lnTo>
                        <a:pt x="1279" y="1723"/>
                      </a:lnTo>
                      <a:cubicBezTo>
                        <a:pt x="1327" y="1440"/>
                        <a:pt x="1382" y="1157"/>
                        <a:pt x="1437" y="876"/>
                      </a:cubicBezTo>
                      <a:cubicBezTo>
                        <a:pt x="1463" y="747"/>
                        <a:pt x="1491" y="614"/>
                        <a:pt x="1544" y="495"/>
                      </a:cubicBezTo>
                      <a:cubicBezTo>
                        <a:pt x="1441" y="354"/>
                        <a:pt x="1332" y="218"/>
                        <a:pt x="1187" y="121"/>
                      </a:cubicBezTo>
                      <a:cubicBezTo>
                        <a:pt x="1078" y="48"/>
                        <a:pt x="947" y="0"/>
                        <a:pt x="8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58"/>
                <p:cNvSpPr/>
                <p:nvPr/>
              </p:nvSpPr>
              <p:spPr>
                <a:xfrm>
                  <a:off x="2049748" y="1771415"/>
                  <a:ext cx="99878" cy="196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3582" extrusionOk="0">
                      <a:moveTo>
                        <a:pt x="930" y="0"/>
                      </a:moveTo>
                      <a:cubicBezTo>
                        <a:pt x="787" y="0"/>
                        <a:pt x="647" y="45"/>
                        <a:pt x="541" y="142"/>
                      </a:cubicBezTo>
                      <a:cubicBezTo>
                        <a:pt x="477" y="202"/>
                        <a:pt x="430" y="276"/>
                        <a:pt x="394" y="357"/>
                      </a:cubicBezTo>
                      <a:cubicBezTo>
                        <a:pt x="341" y="476"/>
                        <a:pt x="313" y="609"/>
                        <a:pt x="287" y="738"/>
                      </a:cubicBezTo>
                      <a:cubicBezTo>
                        <a:pt x="232" y="1019"/>
                        <a:pt x="177" y="1302"/>
                        <a:pt x="129" y="1585"/>
                      </a:cubicBezTo>
                      <a:cubicBezTo>
                        <a:pt x="70" y="1954"/>
                        <a:pt x="22" y="2324"/>
                        <a:pt x="8" y="2695"/>
                      </a:cubicBezTo>
                      <a:cubicBezTo>
                        <a:pt x="1" y="2883"/>
                        <a:pt x="1" y="3074"/>
                        <a:pt x="70" y="3247"/>
                      </a:cubicBezTo>
                      <a:cubicBezTo>
                        <a:pt x="144" y="3421"/>
                        <a:pt x="296" y="3571"/>
                        <a:pt x="484" y="3581"/>
                      </a:cubicBezTo>
                      <a:cubicBezTo>
                        <a:pt x="492" y="3581"/>
                        <a:pt x="500" y="3582"/>
                        <a:pt x="508" y="3582"/>
                      </a:cubicBezTo>
                      <a:cubicBezTo>
                        <a:pt x="654" y="3582"/>
                        <a:pt x="792" y="3499"/>
                        <a:pt x="889" y="3386"/>
                      </a:cubicBezTo>
                      <a:cubicBezTo>
                        <a:pt x="987" y="3266"/>
                        <a:pt x="1046" y="3119"/>
                        <a:pt x="1099" y="2974"/>
                      </a:cubicBezTo>
                      <a:cubicBezTo>
                        <a:pt x="1287" y="2431"/>
                        <a:pt x="1394" y="1859"/>
                        <a:pt x="1420" y="1285"/>
                      </a:cubicBezTo>
                      <a:lnTo>
                        <a:pt x="1825" y="1254"/>
                      </a:lnTo>
                      <a:cubicBezTo>
                        <a:pt x="1808" y="1059"/>
                        <a:pt x="1782" y="869"/>
                        <a:pt x="1720" y="685"/>
                      </a:cubicBezTo>
                      <a:cubicBezTo>
                        <a:pt x="1639" y="442"/>
                        <a:pt x="1489" y="209"/>
                        <a:pt x="1263" y="85"/>
                      </a:cubicBezTo>
                      <a:cubicBezTo>
                        <a:pt x="1163" y="30"/>
                        <a:pt x="1046" y="0"/>
                        <a:pt x="9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58"/>
                <p:cNvSpPr/>
                <p:nvPr/>
              </p:nvSpPr>
              <p:spPr>
                <a:xfrm>
                  <a:off x="1884633" y="1736937"/>
                  <a:ext cx="437929" cy="77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2" h="14079" extrusionOk="0">
                      <a:moveTo>
                        <a:pt x="6142" y="1"/>
                      </a:moveTo>
                      <a:cubicBezTo>
                        <a:pt x="5963" y="1"/>
                        <a:pt x="5774" y="74"/>
                        <a:pt x="5642" y="198"/>
                      </a:cubicBezTo>
                      <a:cubicBezTo>
                        <a:pt x="5397" y="429"/>
                        <a:pt x="5299" y="775"/>
                        <a:pt x="5218" y="1099"/>
                      </a:cubicBezTo>
                      <a:cubicBezTo>
                        <a:pt x="5135" y="1427"/>
                        <a:pt x="5047" y="1770"/>
                        <a:pt x="4856" y="2077"/>
                      </a:cubicBezTo>
                      <a:cubicBezTo>
                        <a:pt x="4854" y="2013"/>
                        <a:pt x="4847" y="1949"/>
                        <a:pt x="4842" y="1884"/>
                      </a:cubicBezTo>
                      <a:lnTo>
                        <a:pt x="4437" y="1915"/>
                      </a:lnTo>
                      <a:cubicBezTo>
                        <a:pt x="4411" y="2489"/>
                        <a:pt x="4304" y="3061"/>
                        <a:pt x="4116" y="3604"/>
                      </a:cubicBezTo>
                      <a:cubicBezTo>
                        <a:pt x="4063" y="3749"/>
                        <a:pt x="4004" y="3896"/>
                        <a:pt x="3906" y="4016"/>
                      </a:cubicBezTo>
                      <a:cubicBezTo>
                        <a:pt x="3809" y="4129"/>
                        <a:pt x="3671" y="4212"/>
                        <a:pt x="3525" y="4212"/>
                      </a:cubicBezTo>
                      <a:cubicBezTo>
                        <a:pt x="3517" y="4212"/>
                        <a:pt x="3509" y="4211"/>
                        <a:pt x="3501" y="4211"/>
                      </a:cubicBezTo>
                      <a:cubicBezTo>
                        <a:pt x="3313" y="4201"/>
                        <a:pt x="3161" y="4051"/>
                        <a:pt x="3087" y="3877"/>
                      </a:cubicBezTo>
                      <a:cubicBezTo>
                        <a:pt x="3018" y="3704"/>
                        <a:pt x="3018" y="3513"/>
                        <a:pt x="3025" y="3325"/>
                      </a:cubicBezTo>
                      <a:cubicBezTo>
                        <a:pt x="3039" y="2954"/>
                        <a:pt x="3087" y="2584"/>
                        <a:pt x="3146" y="2215"/>
                      </a:cubicBezTo>
                      <a:lnTo>
                        <a:pt x="3137" y="2213"/>
                      </a:lnTo>
                      <a:cubicBezTo>
                        <a:pt x="3020" y="2606"/>
                        <a:pt x="2901" y="3001"/>
                        <a:pt x="2782" y="3396"/>
                      </a:cubicBezTo>
                      <a:cubicBezTo>
                        <a:pt x="2720" y="3606"/>
                        <a:pt x="2623" y="3851"/>
                        <a:pt x="2406" y="3896"/>
                      </a:cubicBezTo>
                      <a:cubicBezTo>
                        <a:pt x="2387" y="3900"/>
                        <a:pt x="2367" y="3902"/>
                        <a:pt x="2348" y="3902"/>
                      </a:cubicBezTo>
                      <a:cubicBezTo>
                        <a:pt x="2198" y="3902"/>
                        <a:pt x="2054" y="3793"/>
                        <a:pt x="1984" y="3658"/>
                      </a:cubicBezTo>
                      <a:cubicBezTo>
                        <a:pt x="1901" y="3506"/>
                        <a:pt x="1892" y="3325"/>
                        <a:pt x="1884" y="3154"/>
                      </a:cubicBezTo>
                      <a:cubicBezTo>
                        <a:pt x="1868" y="2596"/>
                        <a:pt x="1892" y="2032"/>
                        <a:pt x="2003" y="1487"/>
                      </a:cubicBezTo>
                      <a:cubicBezTo>
                        <a:pt x="1615" y="1139"/>
                        <a:pt x="1299" y="713"/>
                        <a:pt x="894" y="379"/>
                      </a:cubicBezTo>
                      <a:cubicBezTo>
                        <a:pt x="754" y="264"/>
                        <a:pt x="571" y="158"/>
                        <a:pt x="398" y="158"/>
                      </a:cubicBezTo>
                      <a:cubicBezTo>
                        <a:pt x="335" y="158"/>
                        <a:pt x="273" y="172"/>
                        <a:pt x="215" y="206"/>
                      </a:cubicBezTo>
                      <a:cubicBezTo>
                        <a:pt x="68" y="287"/>
                        <a:pt x="1" y="470"/>
                        <a:pt x="13" y="639"/>
                      </a:cubicBezTo>
                      <a:cubicBezTo>
                        <a:pt x="25" y="806"/>
                        <a:pt x="106" y="960"/>
                        <a:pt x="191" y="1106"/>
                      </a:cubicBezTo>
                      <a:cubicBezTo>
                        <a:pt x="532" y="1663"/>
                        <a:pt x="1022" y="2130"/>
                        <a:pt x="1582" y="2489"/>
                      </a:cubicBezTo>
                      <a:cubicBezTo>
                        <a:pt x="1456" y="3201"/>
                        <a:pt x="1342" y="3985"/>
                        <a:pt x="1706" y="4611"/>
                      </a:cubicBezTo>
                      <a:cubicBezTo>
                        <a:pt x="1901" y="4951"/>
                        <a:pt x="2230" y="5201"/>
                        <a:pt x="2599" y="5325"/>
                      </a:cubicBezTo>
                      <a:lnTo>
                        <a:pt x="2592" y="5349"/>
                      </a:lnTo>
                      <a:cubicBezTo>
                        <a:pt x="2904" y="8721"/>
                        <a:pt x="4635" y="11933"/>
                        <a:pt x="7249" y="14079"/>
                      </a:cubicBezTo>
                      <a:cubicBezTo>
                        <a:pt x="7461" y="13107"/>
                        <a:pt x="7711" y="12100"/>
                        <a:pt x="8002" y="11050"/>
                      </a:cubicBezTo>
                      <a:cubicBezTo>
                        <a:pt x="6771" y="9873"/>
                        <a:pt x="5913" y="8304"/>
                        <a:pt x="5594" y="6628"/>
                      </a:cubicBezTo>
                      <a:cubicBezTo>
                        <a:pt x="5247" y="4804"/>
                        <a:pt x="5537" y="2865"/>
                        <a:pt x="6404" y="1225"/>
                      </a:cubicBezTo>
                      <a:cubicBezTo>
                        <a:pt x="6578" y="894"/>
                        <a:pt x="6773" y="470"/>
                        <a:pt x="6540" y="177"/>
                      </a:cubicBezTo>
                      <a:cubicBezTo>
                        <a:pt x="6443" y="55"/>
                        <a:pt x="6296" y="1"/>
                        <a:pt x="61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58"/>
                <p:cNvSpPr/>
                <p:nvPr/>
              </p:nvSpPr>
              <p:spPr>
                <a:xfrm>
                  <a:off x="3367169" y="1862374"/>
                  <a:ext cx="91778" cy="1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3379" extrusionOk="0">
                      <a:moveTo>
                        <a:pt x="725" y="1"/>
                      </a:moveTo>
                      <a:cubicBezTo>
                        <a:pt x="585" y="1"/>
                        <a:pt x="442" y="60"/>
                        <a:pt x="332" y="145"/>
                      </a:cubicBezTo>
                      <a:cubicBezTo>
                        <a:pt x="196" y="252"/>
                        <a:pt x="93" y="397"/>
                        <a:pt x="1" y="542"/>
                      </a:cubicBezTo>
                      <a:cubicBezTo>
                        <a:pt x="60" y="657"/>
                        <a:pt x="98" y="788"/>
                        <a:pt x="134" y="914"/>
                      </a:cubicBezTo>
                      <a:cubicBezTo>
                        <a:pt x="208" y="1193"/>
                        <a:pt x="282" y="1471"/>
                        <a:pt x="346" y="1750"/>
                      </a:cubicBezTo>
                      <a:lnTo>
                        <a:pt x="358" y="1747"/>
                      </a:lnTo>
                      <a:cubicBezTo>
                        <a:pt x="503" y="2133"/>
                        <a:pt x="648" y="2519"/>
                        <a:pt x="791" y="2902"/>
                      </a:cubicBezTo>
                      <a:cubicBezTo>
                        <a:pt x="867" y="3109"/>
                        <a:pt x="984" y="3345"/>
                        <a:pt x="1203" y="3376"/>
                      </a:cubicBezTo>
                      <a:cubicBezTo>
                        <a:pt x="1217" y="3378"/>
                        <a:pt x="1230" y="3379"/>
                        <a:pt x="1243" y="3379"/>
                      </a:cubicBezTo>
                      <a:cubicBezTo>
                        <a:pt x="1398" y="3379"/>
                        <a:pt x="1544" y="3256"/>
                        <a:pt x="1608" y="3112"/>
                      </a:cubicBezTo>
                      <a:cubicBezTo>
                        <a:pt x="1677" y="2952"/>
                        <a:pt x="1677" y="2774"/>
                        <a:pt x="1672" y="2600"/>
                      </a:cubicBezTo>
                      <a:cubicBezTo>
                        <a:pt x="1651" y="2043"/>
                        <a:pt x="1589" y="1481"/>
                        <a:pt x="1439" y="945"/>
                      </a:cubicBezTo>
                      <a:cubicBezTo>
                        <a:pt x="1408" y="831"/>
                        <a:pt x="1370" y="714"/>
                        <a:pt x="1329" y="602"/>
                      </a:cubicBezTo>
                      <a:cubicBezTo>
                        <a:pt x="1239" y="352"/>
                        <a:pt x="1098" y="85"/>
                        <a:pt x="846" y="16"/>
                      </a:cubicBezTo>
                      <a:cubicBezTo>
                        <a:pt x="806" y="6"/>
                        <a:pt x="766" y="1"/>
                        <a:pt x="7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58"/>
                <p:cNvSpPr/>
                <p:nvPr/>
              </p:nvSpPr>
              <p:spPr>
                <a:xfrm>
                  <a:off x="3292519" y="1874469"/>
                  <a:ext cx="106226" cy="194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" h="3549" extrusionOk="0">
                      <a:moveTo>
                        <a:pt x="854" y="1"/>
                      </a:moveTo>
                      <a:cubicBezTo>
                        <a:pt x="723" y="1"/>
                        <a:pt x="589" y="40"/>
                        <a:pt x="479" y="112"/>
                      </a:cubicBezTo>
                      <a:cubicBezTo>
                        <a:pt x="262" y="250"/>
                        <a:pt x="129" y="491"/>
                        <a:pt x="64" y="743"/>
                      </a:cubicBezTo>
                      <a:cubicBezTo>
                        <a:pt x="17" y="929"/>
                        <a:pt x="2" y="1122"/>
                        <a:pt x="0" y="1314"/>
                      </a:cubicBezTo>
                      <a:lnTo>
                        <a:pt x="405" y="1319"/>
                      </a:lnTo>
                      <a:cubicBezTo>
                        <a:pt x="469" y="1888"/>
                        <a:pt x="617" y="2453"/>
                        <a:pt x="843" y="2981"/>
                      </a:cubicBezTo>
                      <a:cubicBezTo>
                        <a:pt x="905" y="3124"/>
                        <a:pt x="972" y="3265"/>
                        <a:pt x="1079" y="3379"/>
                      </a:cubicBezTo>
                      <a:cubicBezTo>
                        <a:pt x="1175" y="3477"/>
                        <a:pt x="1309" y="3549"/>
                        <a:pt x="1448" y="3549"/>
                      </a:cubicBezTo>
                      <a:cubicBezTo>
                        <a:pt x="1463" y="3549"/>
                        <a:pt x="1479" y="3548"/>
                        <a:pt x="1496" y="3546"/>
                      </a:cubicBezTo>
                      <a:cubicBezTo>
                        <a:pt x="1681" y="3522"/>
                        <a:pt x="1824" y="3362"/>
                        <a:pt x="1884" y="3184"/>
                      </a:cubicBezTo>
                      <a:cubicBezTo>
                        <a:pt x="1941" y="3005"/>
                        <a:pt x="1931" y="2815"/>
                        <a:pt x="1912" y="2629"/>
                      </a:cubicBezTo>
                      <a:cubicBezTo>
                        <a:pt x="1869" y="2257"/>
                        <a:pt x="1796" y="1891"/>
                        <a:pt x="1710" y="1529"/>
                      </a:cubicBezTo>
                      <a:cubicBezTo>
                        <a:pt x="1646" y="1250"/>
                        <a:pt x="1572" y="972"/>
                        <a:pt x="1498" y="693"/>
                      </a:cubicBezTo>
                      <a:cubicBezTo>
                        <a:pt x="1462" y="567"/>
                        <a:pt x="1424" y="436"/>
                        <a:pt x="1365" y="321"/>
                      </a:cubicBezTo>
                      <a:cubicBezTo>
                        <a:pt x="1324" y="243"/>
                        <a:pt x="1272" y="171"/>
                        <a:pt x="1203" y="117"/>
                      </a:cubicBezTo>
                      <a:cubicBezTo>
                        <a:pt x="1103" y="37"/>
                        <a:pt x="980" y="1"/>
                        <a:pt x="8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58"/>
                <p:cNvSpPr/>
                <p:nvPr/>
              </p:nvSpPr>
              <p:spPr>
                <a:xfrm>
                  <a:off x="3141086" y="1835448"/>
                  <a:ext cx="410402" cy="821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9" h="15005" extrusionOk="0">
                      <a:moveTo>
                        <a:pt x="7108" y="1"/>
                      </a:moveTo>
                      <a:cubicBezTo>
                        <a:pt x="6927" y="1"/>
                        <a:pt x="6740" y="125"/>
                        <a:pt x="6598" y="256"/>
                      </a:cubicBezTo>
                      <a:cubicBezTo>
                        <a:pt x="6220" y="618"/>
                        <a:pt x="5932" y="1063"/>
                        <a:pt x="5570" y="1437"/>
                      </a:cubicBezTo>
                      <a:cubicBezTo>
                        <a:pt x="5720" y="1973"/>
                        <a:pt x="5782" y="2535"/>
                        <a:pt x="5803" y="3092"/>
                      </a:cubicBezTo>
                      <a:cubicBezTo>
                        <a:pt x="5808" y="3266"/>
                        <a:pt x="5808" y="3444"/>
                        <a:pt x="5739" y="3604"/>
                      </a:cubicBezTo>
                      <a:cubicBezTo>
                        <a:pt x="5675" y="3748"/>
                        <a:pt x="5529" y="3871"/>
                        <a:pt x="5374" y="3871"/>
                      </a:cubicBezTo>
                      <a:cubicBezTo>
                        <a:pt x="5361" y="3871"/>
                        <a:pt x="5348" y="3870"/>
                        <a:pt x="5334" y="3868"/>
                      </a:cubicBezTo>
                      <a:cubicBezTo>
                        <a:pt x="5115" y="3837"/>
                        <a:pt x="4998" y="3601"/>
                        <a:pt x="4922" y="3394"/>
                      </a:cubicBezTo>
                      <a:cubicBezTo>
                        <a:pt x="4779" y="3011"/>
                        <a:pt x="4632" y="2625"/>
                        <a:pt x="4489" y="2239"/>
                      </a:cubicBezTo>
                      <a:lnTo>
                        <a:pt x="4477" y="2242"/>
                      </a:lnTo>
                      <a:cubicBezTo>
                        <a:pt x="4563" y="2604"/>
                        <a:pt x="4636" y="2970"/>
                        <a:pt x="4679" y="3342"/>
                      </a:cubicBezTo>
                      <a:cubicBezTo>
                        <a:pt x="4698" y="3528"/>
                        <a:pt x="4708" y="3718"/>
                        <a:pt x="4651" y="3897"/>
                      </a:cubicBezTo>
                      <a:cubicBezTo>
                        <a:pt x="4591" y="4075"/>
                        <a:pt x="4448" y="4235"/>
                        <a:pt x="4263" y="4259"/>
                      </a:cubicBezTo>
                      <a:cubicBezTo>
                        <a:pt x="4246" y="4261"/>
                        <a:pt x="4230" y="4262"/>
                        <a:pt x="4215" y="4262"/>
                      </a:cubicBezTo>
                      <a:cubicBezTo>
                        <a:pt x="4076" y="4262"/>
                        <a:pt x="3942" y="4190"/>
                        <a:pt x="3846" y="4092"/>
                      </a:cubicBezTo>
                      <a:cubicBezTo>
                        <a:pt x="3739" y="3978"/>
                        <a:pt x="3672" y="3837"/>
                        <a:pt x="3610" y="3694"/>
                      </a:cubicBezTo>
                      <a:cubicBezTo>
                        <a:pt x="3384" y="3166"/>
                        <a:pt x="3236" y="2601"/>
                        <a:pt x="3172" y="2032"/>
                      </a:cubicBezTo>
                      <a:lnTo>
                        <a:pt x="2767" y="2027"/>
                      </a:lnTo>
                      <a:cubicBezTo>
                        <a:pt x="2765" y="2092"/>
                        <a:pt x="2765" y="2158"/>
                        <a:pt x="2765" y="2220"/>
                      </a:cubicBezTo>
                      <a:cubicBezTo>
                        <a:pt x="2553" y="1930"/>
                        <a:pt x="2441" y="1592"/>
                        <a:pt x="2336" y="1273"/>
                      </a:cubicBezTo>
                      <a:cubicBezTo>
                        <a:pt x="2231" y="951"/>
                        <a:pt x="2112" y="615"/>
                        <a:pt x="1853" y="401"/>
                      </a:cubicBezTo>
                      <a:cubicBezTo>
                        <a:pt x="1725" y="296"/>
                        <a:pt x="1552" y="236"/>
                        <a:pt x="1387" y="236"/>
                      </a:cubicBezTo>
                      <a:cubicBezTo>
                        <a:pt x="1215" y="236"/>
                        <a:pt x="1052" y="300"/>
                        <a:pt x="955" y="442"/>
                      </a:cubicBezTo>
                      <a:cubicBezTo>
                        <a:pt x="745" y="751"/>
                        <a:pt x="965" y="1158"/>
                        <a:pt x="1162" y="1477"/>
                      </a:cubicBezTo>
                      <a:cubicBezTo>
                        <a:pt x="2138" y="3056"/>
                        <a:pt x="2560" y="4968"/>
                        <a:pt x="2341" y="6811"/>
                      </a:cubicBezTo>
                      <a:cubicBezTo>
                        <a:pt x="2122" y="8621"/>
                        <a:pt x="1286" y="10352"/>
                        <a:pt x="0" y="11645"/>
                      </a:cubicBezTo>
                      <a:cubicBezTo>
                        <a:pt x="164" y="12764"/>
                        <a:pt x="319" y="13881"/>
                        <a:pt x="453" y="15005"/>
                      </a:cubicBezTo>
                      <a:lnTo>
                        <a:pt x="457" y="15005"/>
                      </a:lnTo>
                      <a:cubicBezTo>
                        <a:pt x="3355" y="12681"/>
                        <a:pt x="5158" y="9045"/>
                        <a:pt x="5248" y="5330"/>
                      </a:cubicBezTo>
                      <a:lnTo>
                        <a:pt x="5239" y="5306"/>
                      </a:lnTo>
                      <a:cubicBezTo>
                        <a:pt x="5601" y="5159"/>
                        <a:pt x="5910" y="4887"/>
                        <a:pt x="6082" y="4535"/>
                      </a:cubicBezTo>
                      <a:cubicBezTo>
                        <a:pt x="6401" y="3882"/>
                        <a:pt x="6232" y="3111"/>
                        <a:pt x="6060" y="2408"/>
                      </a:cubicBezTo>
                      <a:cubicBezTo>
                        <a:pt x="6594" y="2011"/>
                        <a:pt x="7051" y="1513"/>
                        <a:pt x="7351" y="932"/>
                      </a:cubicBezTo>
                      <a:cubicBezTo>
                        <a:pt x="7427" y="784"/>
                        <a:pt x="7496" y="623"/>
                        <a:pt x="7499" y="453"/>
                      </a:cubicBezTo>
                      <a:cubicBezTo>
                        <a:pt x="7499" y="287"/>
                        <a:pt x="7420" y="108"/>
                        <a:pt x="7268" y="37"/>
                      </a:cubicBezTo>
                      <a:cubicBezTo>
                        <a:pt x="7216" y="12"/>
                        <a:pt x="7162" y="1"/>
                        <a:pt x="71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58"/>
                <p:cNvSpPr/>
                <p:nvPr/>
              </p:nvSpPr>
              <p:spPr>
                <a:xfrm>
                  <a:off x="2292688" y="2211322"/>
                  <a:ext cx="883849" cy="13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0" h="2448" extrusionOk="0">
                      <a:moveTo>
                        <a:pt x="1103" y="0"/>
                      </a:moveTo>
                      <a:cubicBezTo>
                        <a:pt x="975" y="0"/>
                        <a:pt x="847" y="14"/>
                        <a:pt x="722" y="48"/>
                      </a:cubicBezTo>
                      <a:cubicBezTo>
                        <a:pt x="341" y="153"/>
                        <a:pt x="0" y="512"/>
                        <a:pt x="60" y="901"/>
                      </a:cubicBezTo>
                      <a:cubicBezTo>
                        <a:pt x="108" y="1212"/>
                        <a:pt x="384" y="1439"/>
                        <a:pt x="674" y="1567"/>
                      </a:cubicBezTo>
                      <a:cubicBezTo>
                        <a:pt x="703" y="1579"/>
                        <a:pt x="734" y="1593"/>
                        <a:pt x="765" y="1603"/>
                      </a:cubicBezTo>
                      <a:cubicBezTo>
                        <a:pt x="1188" y="1768"/>
                        <a:pt x="1654" y="1794"/>
                        <a:pt x="2115" y="1794"/>
                      </a:cubicBezTo>
                      <a:cubicBezTo>
                        <a:pt x="2219" y="1794"/>
                        <a:pt x="2324" y="1792"/>
                        <a:pt x="2427" y="1791"/>
                      </a:cubicBezTo>
                      <a:cubicBezTo>
                        <a:pt x="2740" y="1788"/>
                        <a:pt x="3052" y="1787"/>
                        <a:pt x="3365" y="1787"/>
                      </a:cubicBezTo>
                      <a:cubicBezTo>
                        <a:pt x="7003" y="1787"/>
                        <a:pt x="10643" y="1991"/>
                        <a:pt x="14254" y="2403"/>
                      </a:cubicBezTo>
                      <a:cubicBezTo>
                        <a:pt x="14450" y="2425"/>
                        <a:pt x="14649" y="2447"/>
                        <a:pt x="14846" y="2447"/>
                      </a:cubicBezTo>
                      <a:cubicBezTo>
                        <a:pt x="14947" y="2447"/>
                        <a:pt x="15047" y="2441"/>
                        <a:pt x="15145" y="2427"/>
                      </a:cubicBezTo>
                      <a:cubicBezTo>
                        <a:pt x="15252" y="2410"/>
                        <a:pt x="15359" y="2386"/>
                        <a:pt x="15462" y="2348"/>
                      </a:cubicBezTo>
                      <a:cubicBezTo>
                        <a:pt x="15840" y="2198"/>
                        <a:pt x="16150" y="1784"/>
                        <a:pt x="16036" y="1396"/>
                      </a:cubicBezTo>
                      <a:cubicBezTo>
                        <a:pt x="15897" y="931"/>
                        <a:pt x="15319" y="801"/>
                        <a:pt x="14840" y="750"/>
                      </a:cubicBezTo>
                      <a:cubicBezTo>
                        <a:pt x="14431" y="708"/>
                        <a:pt x="14019" y="670"/>
                        <a:pt x="13609" y="629"/>
                      </a:cubicBezTo>
                      <a:cubicBezTo>
                        <a:pt x="9797" y="273"/>
                        <a:pt x="5973" y="114"/>
                        <a:pt x="2221" y="114"/>
                      </a:cubicBezTo>
                      <a:cubicBezTo>
                        <a:pt x="2111" y="114"/>
                        <a:pt x="2001" y="114"/>
                        <a:pt x="1891" y="115"/>
                      </a:cubicBezTo>
                      <a:cubicBezTo>
                        <a:pt x="1884" y="112"/>
                        <a:pt x="1879" y="112"/>
                        <a:pt x="1874" y="110"/>
                      </a:cubicBezTo>
                      <a:cubicBezTo>
                        <a:pt x="1621" y="54"/>
                        <a:pt x="1360" y="0"/>
                        <a:pt x="11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58"/>
                <p:cNvSpPr/>
                <p:nvPr/>
              </p:nvSpPr>
              <p:spPr>
                <a:xfrm>
                  <a:off x="2421190" y="2092835"/>
                  <a:ext cx="599923" cy="10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1923" extrusionOk="0">
                      <a:moveTo>
                        <a:pt x="622" y="1"/>
                      </a:moveTo>
                      <a:cubicBezTo>
                        <a:pt x="398" y="403"/>
                        <a:pt x="196" y="818"/>
                        <a:pt x="0" y="1237"/>
                      </a:cubicBezTo>
                      <a:lnTo>
                        <a:pt x="24" y="1249"/>
                      </a:lnTo>
                      <a:cubicBezTo>
                        <a:pt x="3648" y="1563"/>
                        <a:pt x="7282" y="1789"/>
                        <a:pt x="10916" y="1923"/>
                      </a:cubicBezTo>
                      <a:lnTo>
                        <a:pt x="10961" y="1908"/>
                      </a:lnTo>
                      <a:cubicBezTo>
                        <a:pt x="10823" y="1499"/>
                        <a:pt x="10685" y="1091"/>
                        <a:pt x="10547" y="682"/>
                      </a:cubicBezTo>
                      <a:lnTo>
                        <a:pt x="10487" y="703"/>
                      </a:lnTo>
                      <a:cubicBezTo>
                        <a:pt x="7192" y="549"/>
                        <a:pt x="3903" y="315"/>
                        <a:pt x="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58"/>
                <p:cNvSpPr/>
                <p:nvPr/>
              </p:nvSpPr>
              <p:spPr>
                <a:xfrm>
                  <a:off x="2395248" y="2160479"/>
                  <a:ext cx="642282" cy="8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6" h="1559" extrusionOk="0">
                      <a:moveTo>
                        <a:pt x="474" y="1"/>
                      </a:moveTo>
                      <a:cubicBezTo>
                        <a:pt x="310" y="346"/>
                        <a:pt x="155" y="691"/>
                        <a:pt x="0" y="1039"/>
                      </a:cubicBezTo>
                      <a:cubicBezTo>
                        <a:pt x="5" y="1041"/>
                        <a:pt x="10" y="1041"/>
                        <a:pt x="17" y="1044"/>
                      </a:cubicBezTo>
                      <a:cubicBezTo>
                        <a:pt x="127" y="1043"/>
                        <a:pt x="237" y="1043"/>
                        <a:pt x="347" y="1043"/>
                      </a:cubicBezTo>
                      <a:cubicBezTo>
                        <a:pt x="4099" y="1043"/>
                        <a:pt x="7923" y="1202"/>
                        <a:pt x="11735" y="1558"/>
                      </a:cubicBezTo>
                      <a:cubicBezTo>
                        <a:pt x="11635" y="1265"/>
                        <a:pt x="11535" y="968"/>
                        <a:pt x="11435" y="672"/>
                      </a:cubicBezTo>
                      <a:lnTo>
                        <a:pt x="11390" y="687"/>
                      </a:lnTo>
                      <a:cubicBezTo>
                        <a:pt x="7756" y="553"/>
                        <a:pt x="4122" y="327"/>
                        <a:pt x="498" y="13"/>
                      </a:cubicBezTo>
                      <a:lnTo>
                        <a:pt x="47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58"/>
                <p:cNvSpPr/>
                <p:nvPr/>
              </p:nvSpPr>
              <p:spPr>
                <a:xfrm>
                  <a:off x="2455176" y="1974075"/>
                  <a:ext cx="543225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6" h="2874" extrusionOk="0">
                      <a:moveTo>
                        <a:pt x="2127" y="1"/>
                      </a:moveTo>
                      <a:cubicBezTo>
                        <a:pt x="2021" y="1"/>
                        <a:pt x="1916" y="13"/>
                        <a:pt x="1811" y="42"/>
                      </a:cubicBezTo>
                      <a:cubicBezTo>
                        <a:pt x="1413" y="152"/>
                        <a:pt x="1118" y="480"/>
                        <a:pt x="872" y="811"/>
                      </a:cubicBezTo>
                      <a:cubicBezTo>
                        <a:pt x="546" y="1242"/>
                        <a:pt x="263" y="1699"/>
                        <a:pt x="1" y="2171"/>
                      </a:cubicBezTo>
                      <a:cubicBezTo>
                        <a:pt x="3282" y="2485"/>
                        <a:pt x="6571" y="2719"/>
                        <a:pt x="9866" y="2873"/>
                      </a:cubicBezTo>
                      <a:lnTo>
                        <a:pt x="9926" y="2852"/>
                      </a:lnTo>
                      <a:cubicBezTo>
                        <a:pt x="9757" y="2352"/>
                        <a:pt x="9588" y="1852"/>
                        <a:pt x="9419" y="1349"/>
                      </a:cubicBezTo>
                      <a:cubicBezTo>
                        <a:pt x="9311" y="1035"/>
                        <a:pt x="9197" y="709"/>
                        <a:pt x="8968" y="466"/>
                      </a:cubicBezTo>
                      <a:cubicBezTo>
                        <a:pt x="8678" y="159"/>
                        <a:pt x="8247" y="40"/>
                        <a:pt x="7819" y="40"/>
                      </a:cubicBezTo>
                      <a:cubicBezTo>
                        <a:pt x="7706" y="40"/>
                        <a:pt x="7593" y="48"/>
                        <a:pt x="7483" y="64"/>
                      </a:cubicBezTo>
                      <a:cubicBezTo>
                        <a:pt x="6954" y="137"/>
                        <a:pt x="6452" y="347"/>
                        <a:pt x="5935" y="466"/>
                      </a:cubicBezTo>
                      <a:cubicBezTo>
                        <a:pt x="5592" y="546"/>
                        <a:pt x="5240" y="585"/>
                        <a:pt x="4887" y="585"/>
                      </a:cubicBezTo>
                      <a:cubicBezTo>
                        <a:pt x="4379" y="585"/>
                        <a:pt x="3870" y="503"/>
                        <a:pt x="3389" y="340"/>
                      </a:cubicBezTo>
                      <a:cubicBezTo>
                        <a:pt x="2976" y="201"/>
                        <a:pt x="2550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8"/>
                <p:cNvSpPr/>
                <p:nvPr/>
              </p:nvSpPr>
              <p:spPr>
                <a:xfrm>
                  <a:off x="2482157" y="3716352"/>
                  <a:ext cx="198551" cy="43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8" h="785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694" y="1123"/>
                        <a:pt x="2001" y="3937"/>
                        <a:pt x="817" y="7849"/>
                      </a:cubicBezTo>
                      <a:lnTo>
                        <a:pt x="851" y="7859"/>
                      </a:lnTo>
                      <a:lnTo>
                        <a:pt x="2713" y="7859"/>
                      </a:lnTo>
                      <a:lnTo>
                        <a:pt x="2713" y="7814"/>
                      </a:lnTo>
                      <a:cubicBezTo>
                        <a:pt x="2713" y="7814"/>
                        <a:pt x="3627" y="3820"/>
                        <a:pt x="2015" y="787"/>
                      </a:cubicBezTo>
                      <a:cubicBezTo>
                        <a:pt x="1315" y="611"/>
                        <a:pt x="637" y="346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58"/>
                <p:cNvSpPr/>
                <p:nvPr/>
              </p:nvSpPr>
              <p:spPr>
                <a:xfrm>
                  <a:off x="2795860" y="3739557"/>
                  <a:ext cx="177536" cy="406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7435" extrusionOk="0">
                      <a:moveTo>
                        <a:pt x="1355" y="1"/>
                      </a:moveTo>
                      <a:cubicBezTo>
                        <a:pt x="917" y="184"/>
                        <a:pt x="465" y="329"/>
                        <a:pt x="0" y="432"/>
                      </a:cubicBezTo>
                      <a:cubicBezTo>
                        <a:pt x="653" y="1851"/>
                        <a:pt x="1310" y="4282"/>
                        <a:pt x="360" y="7425"/>
                      </a:cubicBezTo>
                      <a:lnTo>
                        <a:pt x="396" y="7435"/>
                      </a:lnTo>
                      <a:lnTo>
                        <a:pt x="2255" y="7435"/>
                      </a:lnTo>
                      <a:lnTo>
                        <a:pt x="2255" y="7390"/>
                      </a:lnTo>
                      <a:cubicBezTo>
                        <a:pt x="2255" y="7390"/>
                        <a:pt x="3244" y="3068"/>
                        <a:pt x="13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58"/>
                <p:cNvSpPr/>
                <p:nvPr/>
              </p:nvSpPr>
              <p:spPr>
                <a:xfrm>
                  <a:off x="2111920" y="2298997"/>
                  <a:ext cx="1082510" cy="1474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0" h="26939" extrusionOk="0">
                      <a:moveTo>
                        <a:pt x="14624" y="14414"/>
                      </a:moveTo>
                      <a:lnTo>
                        <a:pt x="14633" y="14419"/>
                      </a:lnTo>
                      <a:cubicBezTo>
                        <a:pt x="14926" y="14719"/>
                        <a:pt x="15121" y="15107"/>
                        <a:pt x="15188" y="15519"/>
                      </a:cubicBezTo>
                      <a:cubicBezTo>
                        <a:pt x="15236" y="15817"/>
                        <a:pt x="15195" y="16160"/>
                        <a:pt x="14964" y="16350"/>
                      </a:cubicBezTo>
                      <a:cubicBezTo>
                        <a:pt x="14857" y="16436"/>
                        <a:pt x="14726" y="16473"/>
                        <a:pt x="14591" y="16473"/>
                      </a:cubicBezTo>
                      <a:cubicBezTo>
                        <a:pt x="14413" y="16473"/>
                        <a:pt x="14228" y="16408"/>
                        <a:pt x="14083" y="16303"/>
                      </a:cubicBezTo>
                      <a:cubicBezTo>
                        <a:pt x="13828" y="16115"/>
                        <a:pt x="13669" y="15829"/>
                        <a:pt x="13516" y="15553"/>
                      </a:cubicBezTo>
                      <a:lnTo>
                        <a:pt x="13500" y="15519"/>
                      </a:lnTo>
                      <a:cubicBezTo>
                        <a:pt x="13638" y="15438"/>
                        <a:pt x="13771" y="15345"/>
                        <a:pt x="13897" y="15243"/>
                      </a:cubicBezTo>
                      <a:cubicBezTo>
                        <a:pt x="14186" y="15007"/>
                        <a:pt x="14424" y="14724"/>
                        <a:pt x="14624" y="14414"/>
                      </a:cubicBezTo>
                      <a:close/>
                      <a:moveTo>
                        <a:pt x="9087" y="14969"/>
                      </a:moveTo>
                      <a:cubicBezTo>
                        <a:pt x="9392" y="15226"/>
                        <a:pt x="9730" y="15445"/>
                        <a:pt x="10095" y="15615"/>
                      </a:cubicBezTo>
                      <a:cubicBezTo>
                        <a:pt x="10273" y="15696"/>
                        <a:pt x="10461" y="15767"/>
                        <a:pt x="10652" y="15819"/>
                      </a:cubicBezTo>
                      <a:cubicBezTo>
                        <a:pt x="10592" y="16017"/>
                        <a:pt x="10523" y="16212"/>
                        <a:pt x="10411" y="16384"/>
                      </a:cubicBezTo>
                      <a:cubicBezTo>
                        <a:pt x="10299" y="16555"/>
                        <a:pt x="10135" y="16705"/>
                        <a:pt x="9940" y="16769"/>
                      </a:cubicBezTo>
                      <a:cubicBezTo>
                        <a:pt x="9867" y="16794"/>
                        <a:pt x="9790" y="16805"/>
                        <a:pt x="9714" y="16805"/>
                      </a:cubicBezTo>
                      <a:cubicBezTo>
                        <a:pt x="9503" y="16805"/>
                        <a:pt x="9291" y="16719"/>
                        <a:pt x="9137" y="16574"/>
                      </a:cubicBezTo>
                      <a:cubicBezTo>
                        <a:pt x="8928" y="16374"/>
                        <a:pt x="8821" y="16079"/>
                        <a:pt x="8823" y="15791"/>
                      </a:cubicBezTo>
                      <a:cubicBezTo>
                        <a:pt x="8823" y="15503"/>
                        <a:pt x="8928" y="15219"/>
                        <a:pt x="9083" y="14976"/>
                      </a:cubicBezTo>
                      <a:lnTo>
                        <a:pt x="9087" y="14969"/>
                      </a:lnTo>
                      <a:close/>
                      <a:moveTo>
                        <a:pt x="12969" y="15765"/>
                      </a:moveTo>
                      <a:lnTo>
                        <a:pt x="12983" y="15805"/>
                      </a:lnTo>
                      <a:cubicBezTo>
                        <a:pt x="13014" y="16136"/>
                        <a:pt x="13045" y="16474"/>
                        <a:pt x="12950" y="16793"/>
                      </a:cubicBezTo>
                      <a:cubicBezTo>
                        <a:pt x="12852" y="17108"/>
                        <a:pt x="12593" y="17398"/>
                        <a:pt x="12262" y="17427"/>
                      </a:cubicBezTo>
                      <a:cubicBezTo>
                        <a:pt x="12246" y="17428"/>
                        <a:pt x="12231" y="17428"/>
                        <a:pt x="12215" y="17428"/>
                      </a:cubicBezTo>
                      <a:cubicBezTo>
                        <a:pt x="11918" y="17428"/>
                        <a:pt x="11643" y="17215"/>
                        <a:pt x="11511" y="16943"/>
                      </a:cubicBezTo>
                      <a:cubicBezTo>
                        <a:pt x="11373" y="16658"/>
                        <a:pt x="11369" y="16327"/>
                        <a:pt x="11407" y="16015"/>
                      </a:cubicBezTo>
                      <a:lnTo>
                        <a:pt x="11411" y="15957"/>
                      </a:lnTo>
                      <a:cubicBezTo>
                        <a:pt x="11522" y="15967"/>
                        <a:pt x="11633" y="15972"/>
                        <a:pt x="11744" y="15972"/>
                      </a:cubicBezTo>
                      <a:cubicBezTo>
                        <a:pt x="12163" y="15972"/>
                        <a:pt x="12579" y="15904"/>
                        <a:pt x="12969" y="15765"/>
                      </a:cubicBezTo>
                      <a:close/>
                      <a:moveTo>
                        <a:pt x="4068" y="1"/>
                      </a:moveTo>
                      <a:lnTo>
                        <a:pt x="4068" y="8"/>
                      </a:lnTo>
                      <a:cubicBezTo>
                        <a:pt x="3992" y="268"/>
                        <a:pt x="3918" y="525"/>
                        <a:pt x="3849" y="780"/>
                      </a:cubicBezTo>
                      <a:cubicBezTo>
                        <a:pt x="3558" y="1827"/>
                        <a:pt x="3308" y="2837"/>
                        <a:pt x="3096" y="3809"/>
                      </a:cubicBezTo>
                      <a:cubicBezTo>
                        <a:pt x="1" y="17839"/>
                        <a:pt x="4354" y="23923"/>
                        <a:pt x="4354" y="23923"/>
                      </a:cubicBezTo>
                      <a:cubicBezTo>
                        <a:pt x="5018" y="24735"/>
                        <a:pt x="5847" y="25401"/>
                        <a:pt x="6766" y="25899"/>
                      </a:cubicBezTo>
                      <a:cubicBezTo>
                        <a:pt x="7402" y="26244"/>
                        <a:pt x="8080" y="26509"/>
                        <a:pt x="8780" y="26685"/>
                      </a:cubicBezTo>
                      <a:cubicBezTo>
                        <a:pt x="9445" y="26851"/>
                        <a:pt x="10127" y="26939"/>
                        <a:pt x="10809" y="26939"/>
                      </a:cubicBezTo>
                      <a:cubicBezTo>
                        <a:pt x="11249" y="26939"/>
                        <a:pt x="11689" y="26902"/>
                        <a:pt x="12123" y="26828"/>
                      </a:cubicBezTo>
                      <a:cubicBezTo>
                        <a:pt x="12250" y="26806"/>
                        <a:pt x="12373" y="26782"/>
                        <a:pt x="12497" y="26754"/>
                      </a:cubicBezTo>
                      <a:cubicBezTo>
                        <a:pt x="12962" y="26651"/>
                        <a:pt x="13414" y="26506"/>
                        <a:pt x="13852" y="26323"/>
                      </a:cubicBezTo>
                      <a:cubicBezTo>
                        <a:pt x="15962" y="25437"/>
                        <a:pt x="17715" y="23661"/>
                        <a:pt x="18524" y="21449"/>
                      </a:cubicBezTo>
                      <a:cubicBezTo>
                        <a:pt x="19527" y="18127"/>
                        <a:pt x="19779" y="14614"/>
                        <a:pt x="19639" y="11145"/>
                      </a:cubicBezTo>
                      <a:cubicBezTo>
                        <a:pt x="19577" y="9602"/>
                        <a:pt x="19436" y="8066"/>
                        <a:pt x="19258" y="6535"/>
                      </a:cubicBezTo>
                      <a:cubicBezTo>
                        <a:pt x="19124" y="5411"/>
                        <a:pt x="18969" y="4294"/>
                        <a:pt x="18805" y="3175"/>
                      </a:cubicBezTo>
                      <a:cubicBezTo>
                        <a:pt x="18688" y="2392"/>
                        <a:pt x="18569" y="1608"/>
                        <a:pt x="18448" y="825"/>
                      </a:cubicBezTo>
                      <a:cubicBezTo>
                        <a:pt x="18350" y="839"/>
                        <a:pt x="18250" y="845"/>
                        <a:pt x="18149" y="845"/>
                      </a:cubicBezTo>
                      <a:cubicBezTo>
                        <a:pt x="17952" y="845"/>
                        <a:pt x="17753" y="823"/>
                        <a:pt x="17557" y="801"/>
                      </a:cubicBezTo>
                      <a:cubicBezTo>
                        <a:pt x="13946" y="389"/>
                        <a:pt x="10306" y="185"/>
                        <a:pt x="6668" y="185"/>
                      </a:cubicBezTo>
                      <a:cubicBezTo>
                        <a:pt x="6355" y="185"/>
                        <a:pt x="6043" y="186"/>
                        <a:pt x="5730" y="189"/>
                      </a:cubicBezTo>
                      <a:cubicBezTo>
                        <a:pt x="5627" y="190"/>
                        <a:pt x="5522" y="192"/>
                        <a:pt x="5418" y="192"/>
                      </a:cubicBezTo>
                      <a:cubicBezTo>
                        <a:pt x="4957" y="192"/>
                        <a:pt x="4491" y="166"/>
                        <a:pt x="40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58"/>
                <p:cNvSpPr/>
                <p:nvPr/>
              </p:nvSpPr>
              <p:spPr>
                <a:xfrm>
                  <a:off x="2286558" y="2205740"/>
                  <a:ext cx="896382" cy="145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9" h="2651" extrusionOk="0">
                      <a:moveTo>
                        <a:pt x="1201" y="207"/>
                      </a:moveTo>
                      <a:cubicBezTo>
                        <a:pt x="1438" y="207"/>
                        <a:pt x="1701" y="254"/>
                        <a:pt x="1970" y="312"/>
                      </a:cubicBezTo>
                      <a:cubicBezTo>
                        <a:pt x="1979" y="317"/>
                        <a:pt x="1996" y="314"/>
                        <a:pt x="2003" y="319"/>
                      </a:cubicBezTo>
                      <a:lnTo>
                        <a:pt x="2356" y="317"/>
                      </a:lnTo>
                      <a:cubicBezTo>
                        <a:pt x="6235" y="317"/>
                        <a:pt x="10054" y="491"/>
                        <a:pt x="13712" y="833"/>
                      </a:cubicBezTo>
                      <a:lnTo>
                        <a:pt x="13764" y="838"/>
                      </a:lnTo>
                      <a:cubicBezTo>
                        <a:pt x="14157" y="876"/>
                        <a:pt x="14550" y="912"/>
                        <a:pt x="14943" y="955"/>
                      </a:cubicBezTo>
                      <a:cubicBezTo>
                        <a:pt x="15593" y="1022"/>
                        <a:pt x="15957" y="1210"/>
                        <a:pt x="16050" y="1526"/>
                      </a:cubicBezTo>
                      <a:cubicBezTo>
                        <a:pt x="16150" y="1862"/>
                        <a:pt x="15864" y="2226"/>
                        <a:pt x="15538" y="2355"/>
                      </a:cubicBezTo>
                      <a:cubicBezTo>
                        <a:pt x="15450" y="2388"/>
                        <a:pt x="15355" y="2412"/>
                        <a:pt x="15243" y="2429"/>
                      </a:cubicBezTo>
                      <a:cubicBezTo>
                        <a:pt x="15157" y="2441"/>
                        <a:pt x="15064" y="2448"/>
                        <a:pt x="14962" y="2448"/>
                      </a:cubicBezTo>
                      <a:cubicBezTo>
                        <a:pt x="14766" y="2448"/>
                        <a:pt x="14559" y="2424"/>
                        <a:pt x="14378" y="2405"/>
                      </a:cubicBezTo>
                      <a:cubicBezTo>
                        <a:pt x="10785" y="1995"/>
                        <a:pt x="7123" y="1786"/>
                        <a:pt x="3494" y="1786"/>
                      </a:cubicBezTo>
                      <a:cubicBezTo>
                        <a:pt x="3175" y="1786"/>
                        <a:pt x="2858" y="1788"/>
                        <a:pt x="2525" y="1793"/>
                      </a:cubicBezTo>
                      <a:cubicBezTo>
                        <a:pt x="2432" y="1794"/>
                        <a:pt x="2338" y="1795"/>
                        <a:pt x="2243" y="1795"/>
                      </a:cubicBezTo>
                      <a:cubicBezTo>
                        <a:pt x="1794" y="1795"/>
                        <a:pt x="1331" y="1773"/>
                        <a:pt x="910" y="1610"/>
                      </a:cubicBezTo>
                      <a:cubicBezTo>
                        <a:pt x="891" y="1603"/>
                        <a:pt x="874" y="1595"/>
                        <a:pt x="855" y="1588"/>
                      </a:cubicBezTo>
                      <a:lnTo>
                        <a:pt x="827" y="1576"/>
                      </a:lnTo>
                      <a:cubicBezTo>
                        <a:pt x="677" y="1510"/>
                        <a:pt x="322" y="1319"/>
                        <a:pt x="272" y="988"/>
                      </a:cubicBezTo>
                      <a:cubicBezTo>
                        <a:pt x="220" y="645"/>
                        <a:pt x="536" y="336"/>
                        <a:pt x="860" y="248"/>
                      </a:cubicBezTo>
                      <a:cubicBezTo>
                        <a:pt x="965" y="219"/>
                        <a:pt x="1080" y="207"/>
                        <a:pt x="1201" y="207"/>
                      </a:cubicBezTo>
                      <a:close/>
                      <a:moveTo>
                        <a:pt x="1213" y="0"/>
                      </a:moveTo>
                      <a:cubicBezTo>
                        <a:pt x="1067" y="0"/>
                        <a:pt x="934" y="17"/>
                        <a:pt x="808" y="50"/>
                      </a:cubicBezTo>
                      <a:cubicBezTo>
                        <a:pt x="398" y="164"/>
                        <a:pt x="1" y="567"/>
                        <a:pt x="72" y="1019"/>
                      </a:cubicBezTo>
                      <a:cubicBezTo>
                        <a:pt x="117" y="1322"/>
                        <a:pt x="362" y="1593"/>
                        <a:pt x="748" y="1762"/>
                      </a:cubicBezTo>
                      <a:lnTo>
                        <a:pt x="777" y="1774"/>
                      </a:lnTo>
                      <a:cubicBezTo>
                        <a:pt x="798" y="1784"/>
                        <a:pt x="822" y="1795"/>
                        <a:pt x="841" y="1800"/>
                      </a:cubicBezTo>
                      <a:cubicBezTo>
                        <a:pt x="1286" y="1974"/>
                        <a:pt x="1772" y="1998"/>
                        <a:pt x="2234" y="1998"/>
                      </a:cubicBezTo>
                      <a:cubicBezTo>
                        <a:pt x="2332" y="1998"/>
                        <a:pt x="2429" y="1995"/>
                        <a:pt x="2541" y="1995"/>
                      </a:cubicBezTo>
                      <a:cubicBezTo>
                        <a:pt x="2864" y="1992"/>
                        <a:pt x="3187" y="1991"/>
                        <a:pt x="3510" y="1991"/>
                      </a:cubicBezTo>
                      <a:cubicBezTo>
                        <a:pt x="7130" y="1991"/>
                        <a:pt x="10774" y="2198"/>
                        <a:pt x="14357" y="2605"/>
                      </a:cubicBezTo>
                      <a:cubicBezTo>
                        <a:pt x="14543" y="2626"/>
                        <a:pt x="14755" y="2650"/>
                        <a:pt x="14962" y="2650"/>
                      </a:cubicBezTo>
                      <a:cubicBezTo>
                        <a:pt x="15074" y="2650"/>
                        <a:pt x="15176" y="2643"/>
                        <a:pt x="15271" y="2629"/>
                      </a:cubicBezTo>
                      <a:cubicBezTo>
                        <a:pt x="15400" y="2610"/>
                        <a:pt x="15509" y="2581"/>
                        <a:pt x="15612" y="2543"/>
                      </a:cubicBezTo>
                      <a:cubicBezTo>
                        <a:pt x="16021" y="2384"/>
                        <a:pt x="16379" y="1926"/>
                        <a:pt x="16243" y="1469"/>
                      </a:cubicBezTo>
                      <a:cubicBezTo>
                        <a:pt x="16067" y="867"/>
                        <a:pt x="15236" y="781"/>
                        <a:pt x="14962" y="752"/>
                      </a:cubicBezTo>
                      <a:cubicBezTo>
                        <a:pt x="14571" y="712"/>
                        <a:pt x="14176" y="674"/>
                        <a:pt x="13785" y="636"/>
                      </a:cubicBezTo>
                      <a:lnTo>
                        <a:pt x="13731" y="631"/>
                      </a:lnTo>
                      <a:cubicBezTo>
                        <a:pt x="10068" y="288"/>
                        <a:pt x="6239" y="114"/>
                        <a:pt x="2356" y="114"/>
                      </a:cubicBezTo>
                      <a:lnTo>
                        <a:pt x="2008" y="114"/>
                      </a:lnTo>
                      <a:cubicBezTo>
                        <a:pt x="1739" y="55"/>
                        <a:pt x="1475" y="0"/>
                        <a:pt x="12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58"/>
                <p:cNvSpPr/>
                <p:nvPr/>
              </p:nvSpPr>
              <p:spPr>
                <a:xfrm>
                  <a:off x="2389666" y="1968492"/>
                  <a:ext cx="655033" cy="28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9" h="5217" extrusionOk="0">
                      <a:moveTo>
                        <a:pt x="3326" y="1"/>
                      </a:moveTo>
                      <a:cubicBezTo>
                        <a:pt x="3211" y="1"/>
                        <a:pt x="3096" y="14"/>
                        <a:pt x="2981" y="46"/>
                      </a:cubicBezTo>
                      <a:cubicBezTo>
                        <a:pt x="2548" y="166"/>
                        <a:pt x="2236" y="520"/>
                        <a:pt x="1988" y="851"/>
                      </a:cubicBezTo>
                      <a:cubicBezTo>
                        <a:pt x="1688" y="1247"/>
                        <a:pt x="1400" y="1697"/>
                        <a:pt x="1107" y="2223"/>
                      </a:cubicBezTo>
                      <a:cubicBezTo>
                        <a:pt x="910" y="2585"/>
                        <a:pt x="712" y="2978"/>
                        <a:pt x="483" y="3464"/>
                      </a:cubicBezTo>
                      <a:cubicBezTo>
                        <a:pt x="338" y="3773"/>
                        <a:pt x="200" y="4083"/>
                        <a:pt x="60" y="4392"/>
                      </a:cubicBezTo>
                      <a:lnTo>
                        <a:pt x="10" y="4506"/>
                      </a:lnTo>
                      <a:cubicBezTo>
                        <a:pt x="2" y="4518"/>
                        <a:pt x="0" y="4533"/>
                        <a:pt x="0" y="4547"/>
                      </a:cubicBezTo>
                      <a:lnTo>
                        <a:pt x="0" y="4549"/>
                      </a:lnTo>
                      <a:cubicBezTo>
                        <a:pt x="0" y="4606"/>
                        <a:pt x="45" y="4649"/>
                        <a:pt x="102" y="4649"/>
                      </a:cubicBezTo>
                      <a:cubicBezTo>
                        <a:pt x="145" y="4649"/>
                        <a:pt x="181" y="4623"/>
                        <a:pt x="195" y="4585"/>
                      </a:cubicBezTo>
                      <a:lnTo>
                        <a:pt x="245" y="4476"/>
                      </a:lnTo>
                      <a:cubicBezTo>
                        <a:pt x="383" y="4166"/>
                        <a:pt x="522" y="3859"/>
                        <a:pt x="667" y="3552"/>
                      </a:cubicBezTo>
                      <a:cubicBezTo>
                        <a:pt x="893" y="3068"/>
                        <a:pt x="1091" y="2678"/>
                        <a:pt x="1286" y="2321"/>
                      </a:cubicBezTo>
                      <a:cubicBezTo>
                        <a:pt x="1574" y="1804"/>
                        <a:pt x="1855" y="1361"/>
                        <a:pt x="2150" y="973"/>
                      </a:cubicBezTo>
                      <a:cubicBezTo>
                        <a:pt x="2379" y="670"/>
                        <a:pt x="2662" y="344"/>
                        <a:pt x="3034" y="242"/>
                      </a:cubicBezTo>
                      <a:cubicBezTo>
                        <a:pt x="3128" y="216"/>
                        <a:pt x="3224" y="205"/>
                        <a:pt x="3321" y="205"/>
                      </a:cubicBezTo>
                      <a:cubicBezTo>
                        <a:pt x="3636" y="205"/>
                        <a:pt x="3959" y="323"/>
                        <a:pt x="4274" y="439"/>
                      </a:cubicBezTo>
                      <a:cubicBezTo>
                        <a:pt x="4367" y="473"/>
                        <a:pt x="4460" y="506"/>
                        <a:pt x="4553" y="537"/>
                      </a:cubicBezTo>
                      <a:cubicBezTo>
                        <a:pt x="5049" y="706"/>
                        <a:pt x="5565" y="790"/>
                        <a:pt x="6081" y="790"/>
                      </a:cubicBezTo>
                      <a:cubicBezTo>
                        <a:pt x="6440" y="790"/>
                        <a:pt x="6800" y="749"/>
                        <a:pt x="7153" y="668"/>
                      </a:cubicBezTo>
                      <a:cubicBezTo>
                        <a:pt x="7365" y="620"/>
                        <a:pt x="7575" y="556"/>
                        <a:pt x="7777" y="494"/>
                      </a:cubicBezTo>
                      <a:cubicBezTo>
                        <a:pt x="8075" y="404"/>
                        <a:pt x="8384" y="308"/>
                        <a:pt x="8694" y="266"/>
                      </a:cubicBezTo>
                      <a:cubicBezTo>
                        <a:pt x="8773" y="255"/>
                        <a:pt x="8885" y="243"/>
                        <a:pt x="9016" y="243"/>
                      </a:cubicBezTo>
                      <a:cubicBezTo>
                        <a:pt x="9345" y="243"/>
                        <a:pt x="9787" y="314"/>
                        <a:pt x="10092" y="639"/>
                      </a:cubicBezTo>
                      <a:cubicBezTo>
                        <a:pt x="10308" y="866"/>
                        <a:pt x="10420" y="1194"/>
                        <a:pt x="10520" y="1485"/>
                      </a:cubicBezTo>
                      <a:lnTo>
                        <a:pt x="11025" y="2987"/>
                      </a:lnTo>
                      <a:cubicBezTo>
                        <a:pt x="11163" y="3397"/>
                        <a:pt x="11301" y="3804"/>
                        <a:pt x="11442" y="4214"/>
                      </a:cubicBezTo>
                      <a:lnTo>
                        <a:pt x="11758" y="5149"/>
                      </a:lnTo>
                      <a:cubicBezTo>
                        <a:pt x="11773" y="5190"/>
                        <a:pt x="11811" y="5216"/>
                        <a:pt x="11854" y="5216"/>
                      </a:cubicBezTo>
                      <a:cubicBezTo>
                        <a:pt x="11866" y="5216"/>
                        <a:pt x="11878" y="5214"/>
                        <a:pt x="11889" y="5209"/>
                      </a:cubicBezTo>
                      <a:cubicBezTo>
                        <a:pt x="11942" y="5190"/>
                        <a:pt x="11968" y="5130"/>
                        <a:pt x="11949" y="5078"/>
                      </a:cubicBezTo>
                      <a:lnTo>
                        <a:pt x="11635" y="4149"/>
                      </a:lnTo>
                      <a:cubicBezTo>
                        <a:pt x="11494" y="3740"/>
                        <a:pt x="11356" y="3330"/>
                        <a:pt x="11218" y="2921"/>
                      </a:cubicBezTo>
                      <a:lnTo>
                        <a:pt x="10711" y="1420"/>
                      </a:lnTo>
                      <a:cubicBezTo>
                        <a:pt x="10606" y="1111"/>
                        <a:pt x="10487" y="758"/>
                        <a:pt x="10239" y="499"/>
                      </a:cubicBezTo>
                      <a:cubicBezTo>
                        <a:pt x="9959" y="201"/>
                        <a:pt x="9527" y="40"/>
                        <a:pt x="9023" y="40"/>
                      </a:cubicBezTo>
                      <a:cubicBezTo>
                        <a:pt x="8908" y="40"/>
                        <a:pt x="8788" y="48"/>
                        <a:pt x="8665" y="66"/>
                      </a:cubicBezTo>
                      <a:cubicBezTo>
                        <a:pt x="8339" y="111"/>
                        <a:pt x="8022" y="206"/>
                        <a:pt x="7718" y="299"/>
                      </a:cubicBezTo>
                      <a:cubicBezTo>
                        <a:pt x="7518" y="361"/>
                        <a:pt x="7313" y="423"/>
                        <a:pt x="7108" y="470"/>
                      </a:cubicBezTo>
                      <a:cubicBezTo>
                        <a:pt x="6771" y="548"/>
                        <a:pt x="6428" y="587"/>
                        <a:pt x="6084" y="587"/>
                      </a:cubicBezTo>
                      <a:cubicBezTo>
                        <a:pt x="5589" y="587"/>
                        <a:pt x="5093" y="506"/>
                        <a:pt x="4617" y="344"/>
                      </a:cubicBezTo>
                      <a:cubicBezTo>
                        <a:pt x="4527" y="316"/>
                        <a:pt x="4436" y="282"/>
                        <a:pt x="4343" y="249"/>
                      </a:cubicBezTo>
                      <a:cubicBezTo>
                        <a:pt x="4013" y="125"/>
                        <a:pt x="3671" y="1"/>
                        <a:pt x="3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58"/>
                <p:cNvSpPr/>
                <p:nvPr/>
              </p:nvSpPr>
              <p:spPr>
                <a:xfrm>
                  <a:off x="2448007" y="2087143"/>
                  <a:ext cx="552748" cy="49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0" h="908" extrusionOk="0">
                      <a:moveTo>
                        <a:pt x="101" y="0"/>
                      </a:moveTo>
                      <a:cubicBezTo>
                        <a:pt x="46" y="0"/>
                        <a:pt x="3" y="45"/>
                        <a:pt x="1" y="100"/>
                      </a:cubicBezTo>
                      <a:cubicBezTo>
                        <a:pt x="1" y="155"/>
                        <a:pt x="44" y="200"/>
                        <a:pt x="101" y="203"/>
                      </a:cubicBezTo>
                      <a:lnTo>
                        <a:pt x="106" y="103"/>
                      </a:lnTo>
                      <a:lnTo>
                        <a:pt x="122" y="205"/>
                      </a:lnTo>
                      <a:cubicBezTo>
                        <a:pt x="3361" y="517"/>
                        <a:pt x="6680" y="753"/>
                        <a:pt x="9992" y="907"/>
                      </a:cubicBezTo>
                      <a:lnTo>
                        <a:pt x="9997" y="907"/>
                      </a:lnTo>
                      <a:cubicBezTo>
                        <a:pt x="10050" y="907"/>
                        <a:pt x="10095" y="865"/>
                        <a:pt x="10097" y="812"/>
                      </a:cubicBezTo>
                      <a:cubicBezTo>
                        <a:pt x="10100" y="755"/>
                        <a:pt x="10057" y="707"/>
                        <a:pt x="10002" y="705"/>
                      </a:cubicBezTo>
                      <a:cubicBezTo>
                        <a:pt x="6694" y="550"/>
                        <a:pt x="3377" y="314"/>
                        <a:pt x="127" y="3"/>
                      </a:cubicBezTo>
                      <a:cubicBezTo>
                        <a:pt x="122" y="3"/>
                        <a:pt x="103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58"/>
                <p:cNvSpPr/>
                <p:nvPr/>
              </p:nvSpPr>
              <p:spPr>
                <a:xfrm>
                  <a:off x="2416757" y="2155554"/>
                  <a:ext cx="607585" cy="48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2" h="879" extrusionOk="0">
                      <a:moveTo>
                        <a:pt x="110" y="0"/>
                      </a:moveTo>
                      <a:cubicBezTo>
                        <a:pt x="57" y="0"/>
                        <a:pt x="10" y="40"/>
                        <a:pt x="5" y="93"/>
                      </a:cubicBezTo>
                      <a:cubicBezTo>
                        <a:pt x="0" y="150"/>
                        <a:pt x="41" y="198"/>
                        <a:pt x="96" y="203"/>
                      </a:cubicBezTo>
                      <a:cubicBezTo>
                        <a:pt x="3729" y="519"/>
                        <a:pt x="7396" y="746"/>
                        <a:pt x="10994" y="879"/>
                      </a:cubicBezTo>
                      <a:lnTo>
                        <a:pt x="10997" y="879"/>
                      </a:lnTo>
                      <a:cubicBezTo>
                        <a:pt x="11052" y="879"/>
                        <a:pt x="11097" y="836"/>
                        <a:pt x="11099" y="781"/>
                      </a:cubicBezTo>
                      <a:cubicBezTo>
                        <a:pt x="11102" y="727"/>
                        <a:pt x="11056" y="679"/>
                        <a:pt x="11002" y="677"/>
                      </a:cubicBezTo>
                      <a:cubicBezTo>
                        <a:pt x="7408" y="543"/>
                        <a:pt x="3744" y="317"/>
                        <a:pt x="115" y="0"/>
                      </a:cubicBezTo>
                      <a:cubicBezTo>
                        <a:pt x="113" y="0"/>
                        <a:pt x="112" y="0"/>
                        <a:pt x="1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58"/>
                <p:cNvSpPr/>
                <p:nvPr/>
              </p:nvSpPr>
              <p:spPr>
                <a:xfrm>
                  <a:off x="2473565" y="2965424"/>
                  <a:ext cx="517941" cy="21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" h="3898" extrusionOk="0">
                      <a:moveTo>
                        <a:pt x="8895" y="0"/>
                      </a:moveTo>
                      <a:cubicBezTo>
                        <a:pt x="8886" y="0"/>
                        <a:pt x="8877" y="1"/>
                        <a:pt x="8868" y="4"/>
                      </a:cubicBezTo>
                      <a:cubicBezTo>
                        <a:pt x="8835" y="13"/>
                        <a:pt x="8806" y="40"/>
                        <a:pt x="8797" y="73"/>
                      </a:cubicBezTo>
                      <a:cubicBezTo>
                        <a:pt x="8590" y="794"/>
                        <a:pt x="8340" y="1547"/>
                        <a:pt x="7930" y="2183"/>
                      </a:cubicBezTo>
                      <a:cubicBezTo>
                        <a:pt x="7725" y="2499"/>
                        <a:pt x="7487" y="2771"/>
                        <a:pt x="7225" y="2988"/>
                      </a:cubicBezTo>
                      <a:cubicBezTo>
                        <a:pt x="7099" y="3090"/>
                        <a:pt x="6970" y="3180"/>
                        <a:pt x="6839" y="3254"/>
                      </a:cubicBezTo>
                      <a:cubicBezTo>
                        <a:pt x="6675" y="3349"/>
                        <a:pt x="6501" y="3430"/>
                        <a:pt x="6325" y="3492"/>
                      </a:cubicBezTo>
                      <a:cubicBezTo>
                        <a:pt x="5954" y="3625"/>
                        <a:pt x="5548" y="3694"/>
                        <a:pt x="5132" y="3694"/>
                      </a:cubicBezTo>
                      <a:cubicBezTo>
                        <a:pt x="5026" y="3694"/>
                        <a:pt x="4918" y="3690"/>
                        <a:pt x="4811" y="3680"/>
                      </a:cubicBezTo>
                      <a:cubicBezTo>
                        <a:pt x="4556" y="3659"/>
                        <a:pt x="4308" y="3614"/>
                        <a:pt x="4072" y="3545"/>
                      </a:cubicBezTo>
                      <a:cubicBezTo>
                        <a:pt x="3891" y="3495"/>
                        <a:pt x="3708" y="3428"/>
                        <a:pt x="3530" y="3345"/>
                      </a:cubicBezTo>
                      <a:cubicBezTo>
                        <a:pt x="3179" y="3183"/>
                        <a:pt x="2849" y="2971"/>
                        <a:pt x="2546" y="2716"/>
                      </a:cubicBezTo>
                      <a:cubicBezTo>
                        <a:pt x="1872" y="2149"/>
                        <a:pt x="1327" y="1371"/>
                        <a:pt x="965" y="468"/>
                      </a:cubicBezTo>
                      <a:cubicBezTo>
                        <a:pt x="955" y="440"/>
                        <a:pt x="932" y="418"/>
                        <a:pt x="903" y="409"/>
                      </a:cubicBezTo>
                      <a:cubicBezTo>
                        <a:pt x="893" y="405"/>
                        <a:pt x="883" y="404"/>
                        <a:pt x="872" y="404"/>
                      </a:cubicBezTo>
                      <a:cubicBezTo>
                        <a:pt x="853" y="404"/>
                        <a:pt x="834" y="409"/>
                        <a:pt x="817" y="418"/>
                      </a:cubicBezTo>
                      <a:lnTo>
                        <a:pt x="62" y="890"/>
                      </a:lnTo>
                      <a:cubicBezTo>
                        <a:pt x="15" y="921"/>
                        <a:pt x="1" y="983"/>
                        <a:pt x="29" y="1030"/>
                      </a:cubicBezTo>
                      <a:cubicBezTo>
                        <a:pt x="49" y="1061"/>
                        <a:pt x="83" y="1078"/>
                        <a:pt x="117" y="1078"/>
                      </a:cubicBezTo>
                      <a:cubicBezTo>
                        <a:pt x="135" y="1078"/>
                        <a:pt x="153" y="1073"/>
                        <a:pt x="170" y="1063"/>
                      </a:cubicBezTo>
                      <a:lnTo>
                        <a:pt x="822" y="654"/>
                      </a:lnTo>
                      <a:cubicBezTo>
                        <a:pt x="1196" y="1542"/>
                        <a:pt x="1744" y="2306"/>
                        <a:pt x="2415" y="2871"/>
                      </a:cubicBezTo>
                      <a:cubicBezTo>
                        <a:pt x="2732" y="3138"/>
                        <a:pt x="3077" y="3359"/>
                        <a:pt x="3444" y="3530"/>
                      </a:cubicBezTo>
                      <a:cubicBezTo>
                        <a:pt x="3634" y="3616"/>
                        <a:pt x="3827" y="3688"/>
                        <a:pt x="4015" y="3740"/>
                      </a:cubicBezTo>
                      <a:cubicBezTo>
                        <a:pt x="4265" y="3814"/>
                        <a:pt x="4527" y="3861"/>
                        <a:pt x="4794" y="3883"/>
                      </a:cubicBezTo>
                      <a:cubicBezTo>
                        <a:pt x="4908" y="3892"/>
                        <a:pt x="5020" y="3897"/>
                        <a:pt x="5134" y="3897"/>
                      </a:cubicBezTo>
                      <a:cubicBezTo>
                        <a:pt x="5570" y="3897"/>
                        <a:pt x="6001" y="3823"/>
                        <a:pt x="6394" y="3683"/>
                      </a:cubicBezTo>
                      <a:cubicBezTo>
                        <a:pt x="6580" y="3616"/>
                        <a:pt x="6766" y="3533"/>
                        <a:pt x="6942" y="3430"/>
                      </a:cubicBezTo>
                      <a:cubicBezTo>
                        <a:pt x="7080" y="3352"/>
                        <a:pt x="7220" y="3254"/>
                        <a:pt x="7354" y="3145"/>
                      </a:cubicBezTo>
                      <a:cubicBezTo>
                        <a:pt x="7632" y="2914"/>
                        <a:pt x="7885" y="2628"/>
                        <a:pt x="8101" y="2292"/>
                      </a:cubicBezTo>
                      <a:cubicBezTo>
                        <a:pt x="8494" y="1683"/>
                        <a:pt x="8742" y="975"/>
                        <a:pt x="8944" y="290"/>
                      </a:cubicBezTo>
                      <a:cubicBezTo>
                        <a:pt x="9056" y="394"/>
                        <a:pt x="9168" y="499"/>
                        <a:pt x="9280" y="604"/>
                      </a:cubicBezTo>
                      <a:cubicBezTo>
                        <a:pt x="9301" y="622"/>
                        <a:pt x="9325" y="631"/>
                        <a:pt x="9350" y="631"/>
                      </a:cubicBezTo>
                      <a:cubicBezTo>
                        <a:pt x="9377" y="631"/>
                        <a:pt x="9403" y="620"/>
                        <a:pt x="9423" y="599"/>
                      </a:cubicBezTo>
                      <a:cubicBezTo>
                        <a:pt x="9464" y="559"/>
                        <a:pt x="9461" y="494"/>
                        <a:pt x="9418" y="456"/>
                      </a:cubicBezTo>
                      <a:cubicBezTo>
                        <a:pt x="9266" y="313"/>
                        <a:pt x="9116" y="171"/>
                        <a:pt x="8963" y="28"/>
                      </a:cubicBezTo>
                      <a:cubicBezTo>
                        <a:pt x="8946" y="10"/>
                        <a:pt x="8920" y="0"/>
                        <a:pt x="88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58"/>
                <p:cNvSpPr/>
                <p:nvPr/>
              </p:nvSpPr>
              <p:spPr>
                <a:xfrm>
                  <a:off x="2589041" y="3113026"/>
                  <a:ext cx="111589" cy="111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32" extrusionOk="0">
                      <a:moveTo>
                        <a:pt x="366" y="0"/>
                      </a:moveTo>
                      <a:cubicBezTo>
                        <a:pt x="333" y="0"/>
                        <a:pt x="300" y="17"/>
                        <a:pt x="281" y="48"/>
                      </a:cubicBezTo>
                      <a:cubicBezTo>
                        <a:pt x="100" y="326"/>
                        <a:pt x="5" y="626"/>
                        <a:pt x="3" y="917"/>
                      </a:cubicBezTo>
                      <a:cubicBezTo>
                        <a:pt x="0" y="1250"/>
                        <a:pt x="127" y="1562"/>
                        <a:pt x="350" y="1774"/>
                      </a:cubicBezTo>
                      <a:cubicBezTo>
                        <a:pt x="527" y="1941"/>
                        <a:pt x="767" y="2031"/>
                        <a:pt x="998" y="2031"/>
                      </a:cubicBezTo>
                      <a:cubicBezTo>
                        <a:pt x="1086" y="2031"/>
                        <a:pt x="1172" y="2019"/>
                        <a:pt x="1253" y="1993"/>
                      </a:cubicBezTo>
                      <a:cubicBezTo>
                        <a:pt x="1455" y="1926"/>
                        <a:pt x="1641" y="1774"/>
                        <a:pt x="1779" y="1564"/>
                      </a:cubicBezTo>
                      <a:cubicBezTo>
                        <a:pt x="1901" y="1376"/>
                        <a:pt x="1974" y="1162"/>
                        <a:pt x="2032" y="976"/>
                      </a:cubicBezTo>
                      <a:cubicBezTo>
                        <a:pt x="2032" y="974"/>
                        <a:pt x="2034" y="972"/>
                        <a:pt x="2034" y="969"/>
                      </a:cubicBezTo>
                      <a:cubicBezTo>
                        <a:pt x="2036" y="960"/>
                        <a:pt x="2039" y="948"/>
                        <a:pt x="2039" y="938"/>
                      </a:cubicBezTo>
                      <a:cubicBezTo>
                        <a:pt x="2039" y="881"/>
                        <a:pt x="1993" y="836"/>
                        <a:pt x="1936" y="836"/>
                      </a:cubicBezTo>
                      <a:cubicBezTo>
                        <a:pt x="1889" y="836"/>
                        <a:pt x="1848" y="872"/>
                        <a:pt x="1839" y="917"/>
                      </a:cubicBezTo>
                      <a:cubicBezTo>
                        <a:pt x="1839" y="917"/>
                        <a:pt x="1836" y="917"/>
                        <a:pt x="1836" y="919"/>
                      </a:cubicBezTo>
                      <a:cubicBezTo>
                        <a:pt x="1784" y="1091"/>
                        <a:pt x="1717" y="1288"/>
                        <a:pt x="1610" y="1453"/>
                      </a:cubicBezTo>
                      <a:cubicBezTo>
                        <a:pt x="1496" y="1624"/>
                        <a:pt x="1348" y="1748"/>
                        <a:pt x="1191" y="1800"/>
                      </a:cubicBezTo>
                      <a:cubicBezTo>
                        <a:pt x="1129" y="1820"/>
                        <a:pt x="1064" y="1829"/>
                        <a:pt x="998" y="1829"/>
                      </a:cubicBezTo>
                      <a:cubicBezTo>
                        <a:pt x="817" y="1829"/>
                        <a:pt x="628" y="1757"/>
                        <a:pt x="488" y="1626"/>
                      </a:cubicBezTo>
                      <a:cubicBezTo>
                        <a:pt x="310" y="1455"/>
                        <a:pt x="203" y="1191"/>
                        <a:pt x="205" y="919"/>
                      </a:cubicBezTo>
                      <a:cubicBezTo>
                        <a:pt x="207" y="667"/>
                        <a:pt x="293" y="402"/>
                        <a:pt x="450" y="157"/>
                      </a:cubicBezTo>
                      <a:cubicBezTo>
                        <a:pt x="481" y="110"/>
                        <a:pt x="467" y="48"/>
                        <a:pt x="422" y="17"/>
                      </a:cubicBezTo>
                      <a:cubicBezTo>
                        <a:pt x="405" y="6"/>
                        <a:pt x="385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58"/>
                <p:cNvSpPr/>
                <p:nvPr/>
              </p:nvSpPr>
              <p:spPr>
                <a:xfrm>
                  <a:off x="2727942" y="3158451"/>
                  <a:ext cx="103818" cy="99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1826" extrusionOk="0">
                      <a:moveTo>
                        <a:pt x="1724" y="1"/>
                      </a:moveTo>
                      <a:cubicBezTo>
                        <a:pt x="1721" y="1"/>
                        <a:pt x="1718" y="1"/>
                        <a:pt x="1715" y="1"/>
                      </a:cubicBezTo>
                      <a:cubicBezTo>
                        <a:pt x="1660" y="6"/>
                        <a:pt x="1620" y="56"/>
                        <a:pt x="1625" y="113"/>
                      </a:cubicBezTo>
                      <a:cubicBezTo>
                        <a:pt x="1656" y="413"/>
                        <a:pt x="1689" y="753"/>
                        <a:pt x="1596" y="1058"/>
                      </a:cubicBezTo>
                      <a:cubicBezTo>
                        <a:pt x="1518" y="1311"/>
                        <a:pt x="1298" y="1596"/>
                        <a:pt x="998" y="1623"/>
                      </a:cubicBezTo>
                      <a:cubicBezTo>
                        <a:pt x="986" y="1624"/>
                        <a:pt x="973" y="1624"/>
                        <a:pt x="961" y="1624"/>
                      </a:cubicBezTo>
                      <a:cubicBezTo>
                        <a:pt x="720" y="1624"/>
                        <a:pt x="470" y="1452"/>
                        <a:pt x="346" y="1194"/>
                      </a:cubicBezTo>
                      <a:cubicBezTo>
                        <a:pt x="236" y="968"/>
                        <a:pt x="205" y="684"/>
                        <a:pt x="251" y="322"/>
                      </a:cubicBezTo>
                      <a:cubicBezTo>
                        <a:pt x="258" y="268"/>
                        <a:pt x="220" y="215"/>
                        <a:pt x="163" y="208"/>
                      </a:cubicBezTo>
                      <a:cubicBezTo>
                        <a:pt x="158" y="208"/>
                        <a:pt x="154" y="207"/>
                        <a:pt x="150" y="207"/>
                      </a:cubicBezTo>
                      <a:cubicBezTo>
                        <a:pt x="100" y="207"/>
                        <a:pt x="57" y="246"/>
                        <a:pt x="51" y="296"/>
                      </a:cubicBezTo>
                      <a:cubicBezTo>
                        <a:pt x="1" y="699"/>
                        <a:pt x="36" y="1020"/>
                        <a:pt x="165" y="1282"/>
                      </a:cubicBezTo>
                      <a:cubicBezTo>
                        <a:pt x="322" y="1608"/>
                        <a:pt x="644" y="1825"/>
                        <a:pt x="960" y="1825"/>
                      </a:cubicBezTo>
                      <a:cubicBezTo>
                        <a:pt x="977" y="1825"/>
                        <a:pt x="996" y="1825"/>
                        <a:pt x="1015" y="1823"/>
                      </a:cubicBezTo>
                      <a:cubicBezTo>
                        <a:pt x="1410" y="1789"/>
                        <a:pt x="1689" y="1444"/>
                        <a:pt x="1789" y="1118"/>
                      </a:cubicBezTo>
                      <a:cubicBezTo>
                        <a:pt x="1896" y="775"/>
                        <a:pt x="1858" y="411"/>
                        <a:pt x="1827" y="92"/>
                      </a:cubicBezTo>
                      <a:cubicBezTo>
                        <a:pt x="1823" y="40"/>
                        <a:pt x="1778" y="1"/>
                        <a:pt x="17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58"/>
                <p:cNvSpPr/>
                <p:nvPr/>
              </p:nvSpPr>
              <p:spPr>
                <a:xfrm>
                  <a:off x="2845389" y="3082597"/>
                  <a:ext cx="106773" cy="123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" h="2257" extrusionOk="0">
                      <a:moveTo>
                        <a:pt x="1231" y="0"/>
                      </a:moveTo>
                      <a:cubicBezTo>
                        <a:pt x="1205" y="0"/>
                        <a:pt x="1180" y="10"/>
                        <a:pt x="1160" y="30"/>
                      </a:cubicBezTo>
                      <a:cubicBezTo>
                        <a:pt x="1122" y="68"/>
                        <a:pt x="1119" y="132"/>
                        <a:pt x="1160" y="173"/>
                      </a:cubicBezTo>
                      <a:cubicBezTo>
                        <a:pt x="1436" y="456"/>
                        <a:pt x="1622" y="827"/>
                        <a:pt x="1686" y="1218"/>
                      </a:cubicBezTo>
                      <a:cubicBezTo>
                        <a:pt x="1736" y="1539"/>
                        <a:pt x="1667" y="1816"/>
                        <a:pt x="1498" y="1951"/>
                      </a:cubicBezTo>
                      <a:cubicBezTo>
                        <a:pt x="1409" y="2023"/>
                        <a:pt x="1300" y="2054"/>
                        <a:pt x="1188" y="2054"/>
                      </a:cubicBezTo>
                      <a:cubicBezTo>
                        <a:pt x="1029" y="2054"/>
                        <a:pt x="863" y="1992"/>
                        <a:pt x="743" y="1901"/>
                      </a:cubicBezTo>
                      <a:cubicBezTo>
                        <a:pt x="503" y="1728"/>
                        <a:pt x="353" y="1451"/>
                        <a:pt x="205" y="1185"/>
                      </a:cubicBezTo>
                      <a:cubicBezTo>
                        <a:pt x="186" y="1152"/>
                        <a:pt x="151" y="1133"/>
                        <a:pt x="115" y="1133"/>
                      </a:cubicBezTo>
                      <a:cubicBezTo>
                        <a:pt x="99" y="1133"/>
                        <a:pt x="82" y="1137"/>
                        <a:pt x="67" y="1147"/>
                      </a:cubicBezTo>
                      <a:cubicBezTo>
                        <a:pt x="17" y="1173"/>
                        <a:pt x="0" y="1235"/>
                        <a:pt x="26" y="1285"/>
                      </a:cubicBezTo>
                      <a:cubicBezTo>
                        <a:pt x="184" y="1570"/>
                        <a:pt x="348" y="1866"/>
                        <a:pt x="622" y="2066"/>
                      </a:cubicBezTo>
                      <a:cubicBezTo>
                        <a:pt x="776" y="2180"/>
                        <a:pt x="984" y="2256"/>
                        <a:pt x="1188" y="2256"/>
                      </a:cubicBezTo>
                      <a:cubicBezTo>
                        <a:pt x="1343" y="2256"/>
                        <a:pt x="1498" y="2213"/>
                        <a:pt x="1627" y="2111"/>
                      </a:cubicBezTo>
                      <a:cubicBezTo>
                        <a:pt x="1950" y="1844"/>
                        <a:pt x="1917" y="1375"/>
                        <a:pt x="1886" y="1185"/>
                      </a:cubicBezTo>
                      <a:cubicBezTo>
                        <a:pt x="1817" y="754"/>
                        <a:pt x="1610" y="344"/>
                        <a:pt x="1305" y="30"/>
                      </a:cubicBezTo>
                      <a:cubicBezTo>
                        <a:pt x="1285" y="10"/>
                        <a:pt x="1258" y="0"/>
                        <a:pt x="12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58"/>
                <p:cNvSpPr/>
                <p:nvPr/>
              </p:nvSpPr>
              <p:spPr>
                <a:xfrm>
                  <a:off x="2188156" y="2293852"/>
                  <a:ext cx="1012897" cy="1485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08" h="27134" extrusionOk="0">
                      <a:moveTo>
                        <a:pt x="2675" y="1"/>
                      </a:moveTo>
                      <a:cubicBezTo>
                        <a:pt x="2630" y="1"/>
                        <a:pt x="2589" y="28"/>
                        <a:pt x="2577" y="74"/>
                      </a:cubicBezTo>
                      <a:cubicBezTo>
                        <a:pt x="2501" y="333"/>
                        <a:pt x="2427" y="593"/>
                        <a:pt x="2358" y="847"/>
                      </a:cubicBezTo>
                      <a:cubicBezTo>
                        <a:pt x="2075" y="1869"/>
                        <a:pt x="1822" y="2888"/>
                        <a:pt x="1606" y="3879"/>
                      </a:cubicBezTo>
                      <a:cubicBezTo>
                        <a:pt x="1" y="11146"/>
                        <a:pt x="429" y="16244"/>
                        <a:pt x="1072" y="19242"/>
                      </a:cubicBezTo>
                      <a:cubicBezTo>
                        <a:pt x="1770" y="22500"/>
                        <a:pt x="2832" y="24012"/>
                        <a:pt x="2882" y="24081"/>
                      </a:cubicBezTo>
                      <a:cubicBezTo>
                        <a:pt x="3546" y="24890"/>
                        <a:pt x="4368" y="25564"/>
                        <a:pt x="5325" y="26081"/>
                      </a:cubicBezTo>
                      <a:cubicBezTo>
                        <a:pt x="5963" y="26431"/>
                        <a:pt x="6649" y="26698"/>
                        <a:pt x="7363" y="26876"/>
                      </a:cubicBezTo>
                      <a:cubicBezTo>
                        <a:pt x="8049" y="27048"/>
                        <a:pt x="8735" y="27134"/>
                        <a:pt x="9414" y="27134"/>
                      </a:cubicBezTo>
                      <a:cubicBezTo>
                        <a:pt x="9861" y="27134"/>
                        <a:pt x="10307" y="27098"/>
                        <a:pt x="10747" y="27022"/>
                      </a:cubicBezTo>
                      <a:cubicBezTo>
                        <a:pt x="10873" y="27000"/>
                        <a:pt x="11002" y="26976"/>
                        <a:pt x="11128" y="26948"/>
                      </a:cubicBezTo>
                      <a:cubicBezTo>
                        <a:pt x="11595" y="26843"/>
                        <a:pt x="12057" y="26695"/>
                        <a:pt x="12497" y="26510"/>
                      </a:cubicBezTo>
                      <a:cubicBezTo>
                        <a:pt x="14659" y="25605"/>
                        <a:pt x="16429" y="23759"/>
                        <a:pt x="17229" y="21571"/>
                      </a:cubicBezTo>
                      <a:cubicBezTo>
                        <a:pt x="18141" y="18547"/>
                        <a:pt x="18507" y="15166"/>
                        <a:pt x="18346" y="11234"/>
                      </a:cubicBezTo>
                      <a:cubicBezTo>
                        <a:pt x="18291" y="9848"/>
                        <a:pt x="18167" y="8336"/>
                        <a:pt x="17965" y="6617"/>
                      </a:cubicBezTo>
                      <a:cubicBezTo>
                        <a:pt x="17843" y="5600"/>
                        <a:pt x="17700" y="4531"/>
                        <a:pt x="17512" y="3255"/>
                      </a:cubicBezTo>
                      <a:cubicBezTo>
                        <a:pt x="17395" y="2469"/>
                        <a:pt x="17276" y="1688"/>
                        <a:pt x="17157" y="919"/>
                      </a:cubicBezTo>
                      <a:cubicBezTo>
                        <a:pt x="17157" y="914"/>
                        <a:pt x="17155" y="905"/>
                        <a:pt x="17155" y="895"/>
                      </a:cubicBezTo>
                      <a:cubicBezTo>
                        <a:pt x="17150" y="843"/>
                        <a:pt x="17107" y="802"/>
                        <a:pt x="17053" y="802"/>
                      </a:cubicBezTo>
                      <a:cubicBezTo>
                        <a:pt x="16998" y="802"/>
                        <a:pt x="16950" y="847"/>
                        <a:pt x="16950" y="902"/>
                      </a:cubicBezTo>
                      <a:cubicBezTo>
                        <a:pt x="16950" y="909"/>
                        <a:pt x="16953" y="931"/>
                        <a:pt x="16955" y="936"/>
                      </a:cubicBezTo>
                      <a:cubicBezTo>
                        <a:pt x="17076" y="1717"/>
                        <a:pt x="17195" y="2500"/>
                        <a:pt x="17310" y="3283"/>
                      </a:cubicBezTo>
                      <a:cubicBezTo>
                        <a:pt x="17498" y="4560"/>
                        <a:pt x="17643" y="5624"/>
                        <a:pt x="17765" y="6641"/>
                      </a:cubicBezTo>
                      <a:cubicBezTo>
                        <a:pt x="17965" y="8355"/>
                        <a:pt x="18088" y="9860"/>
                        <a:pt x="18143" y="11244"/>
                      </a:cubicBezTo>
                      <a:cubicBezTo>
                        <a:pt x="18303" y="15151"/>
                        <a:pt x="17941" y="18509"/>
                        <a:pt x="17036" y="21507"/>
                      </a:cubicBezTo>
                      <a:cubicBezTo>
                        <a:pt x="16257" y="23638"/>
                        <a:pt x="14531" y="25438"/>
                        <a:pt x="12419" y="26324"/>
                      </a:cubicBezTo>
                      <a:cubicBezTo>
                        <a:pt x="11988" y="26505"/>
                        <a:pt x="11540" y="26648"/>
                        <a:pt x="11083" y="26748"/>
                      </a:cubicBezTo>
                      <a:cubicBezTo>
                        <a:pt x="10961" y="26776"/>
                        <a:pt x="10838" y="26803"/>
                        <a:pt x="10714" y="26822"/>
                      </a:cubicBezTo>
                      <a:cubicBezTo>
                        <a:pt x="10285" y="26894"/>
                        <a:pt x="9851" y="26931"/>
                        <a:pt x="9415" y="26931"/>
                      </a:cubicBezTo>
                      <a:cubicBezTo>
                        <a:pt x="8752" y="26931"/>
                        <a:pt x="8083" y="26847"/>
                        <a:pt x="7413" y="26679"/>
                      </a:cubicBezTo>
                      <a:cubicBezTo>
                        <a:pt x="6716" y="26505"/>
                        <a:pt x="6047" y="26245"/>
                        <a:pt x="5423" y="25905"/>
                      </a:cubicBezTo>
                      <a:cubicBezTo>
                        <a:pt x="4487" y="25398"/>
                        <a:pt x="3684" y="24740"/>
                        <a:pt x="3042" y="23957"/>
                      </a:cubicBezTo>
                      <a:cubicBezTo>
                        <a:pt x="3032" y="23943"/>
                        <a:pt x="1953" y="22407"/>
                        <a:pt x="1268" y="19183"/>
                      </a:cubicBezTo>
                      <a:cubicBezTo>
                        <a:pt x="632" y="16209"/>
                        <a:pt x="210" y="11144"/>
                        <a:pt x="1803" y="3924"/>
                      </a:cubicBezTo>
                      <a:cubicBezTo>
                        <a:pt x="2020" y="2936"/>
                        <a:pt x="2272" y="1919"/>
                        <a:pt x="2553" y="902"/>
                      </a:cubicBezTo>
                      <a:cubicBezTo>
                        <a:pt x="2622" y="647"/>
                        <a:pt x="2696" y="390"/>
                        <a:pt x="2770" y="131"/>
                      </a:cubicBezTo>
                      <a:cubicBezTo>
                        <a:pt x="2787" y="76"/>
                        <a:pt x="2756" y="21"/>
                        <a:pt x="2703" y="4"/>
                      </a:cubicBezTo>
                      <a:cubicBezTo>
                        <a:pt x="2694" y="2"/>
                        <a:pt x="2684" y="1"/>
                        <a:pt x="2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58"/>
                <p:cNvSpPr/>
                <p:nvPr/>
              </p:nvSpPr>
              <p:spPr>
                <a:xfrm>
                  <a:off x="3134957" y="1842836"/>
                  <a:ext cx="269533" cy="63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11613" extrusionOk="0">
                      <a:moveTo>
                        <a:pt x="1495" y="0"/>
                      </a:moveTo>
                      <a:cubicBezTo>
                        <a:pt x="1462" y="0"/>
                        <a:pt x="1428" y="2"/>
                        <a:pt x="1396" y="7"/>
                      </a:cubicBezTo>
                      <a:cubicBezTo>
                        <a:pt x="1219" y="33"/>
                        <a:pt x="1074" y="118"/>
                        <a:pt x="981" y="249"/>
                      </a:cubicBezTo>
                      <a:cubicBezTo>
                        <a:pt x="719" y="638"/>
                        <a:pt x="1024" y="1130"/>
                        <a:pt x="1188" y="1395"/>
                      </a:cubicBezTo>
                      <a:cubicBezTo>
                        <a:pt x="2158" y="2964"/>
                        <a:pt x="2570" y="4836"/>
                        <a:pt x="2350" y="6664"/>
                      </a:cubicBezTo>
                      <a:cubicBezTo>
                        <a:pt x="2134" y="8465"/>
                        <a:pt x="1312" y="10160"/>
                        <a:pt x="41" y="11439"/>
                      </a:cubicBezTo>
                      <a:cubicBezTo>
                        <a:pt x="0" y="11479"/>
                        <a:pt x="0" y="11543"/>
                        <a:pt x="41" y="11584"/>
                      </a:cubicBezTo>
                      <a:cubicBezTo>
                        <a:pt x="60" y="11603"/>
                        <a:pt x="86" y="11613"/>
                        <a:pt x="112" y="11613"/>
                      </a:cubicBezTo>
                      <a:cubicBezTo>
                        <a:pt x="138" y="11613"/>
                        <a:pt x="165" y="11603"/>
                        <a:pt x="184" y="11582"/>
                      </a:cubicBezTo>
                      <a:cubicBezTo>
                        <a:pt x="1488" y="10270"/>
                        <a:pt x="2331" y="8531"/>
                        <a:pt x="2553" y="6691"/>
                      </a:cubicBezTo>
                      <a:cubicBezTo>
                        <a:pt x="2777" y="4814"/>
                        <a:pt x="2353" y="2895"/>
                        <a:pt x="1360" y="1290"/>
                      </a:cubicBezTo>
                      <a:cubicBezTo>
                        <a:pt x="1153" y="954"/>
                        <a:pt x="984" y="609"/>
                        <a:pt x="1150" y="366"/>
                      </a:cubicBezTo>
                      <a:cubicBezTo>
                        <a:pt x="1224" y="257"/>
                        <a:pt x="1341" y="221"/>
                        <a:pt x="1424" y="209"/>
                      </a:cubicBezTo>
                      <a:cubicBezTo>
                        <a:pt x="1448" y="206"/>
                        <a:pt x="1473" y="204"/>
                        <a:pt x="1498" y="204"/>
                      </a:cubicBezTo>
                      <a:cubicBezTo>
                        <a:pt x="1641" y="204"/>
                        <a:pt x="1793" y="255"/>
                        <a:pt x="1900" y="345"/>
                      </a:cubicBezTo>
                      <a:cubicBezTo>
                        <a:pt x="2129" y="535"/>
                        <a:pt x="2241" y="830"/>
                        <a:pt x="2353" y="1169"/>
                      </a:cubicBezTo>
                      <a:cubicBezTo>
                        <a:pt x="2462" y="1500"/>
                        <a:pt x="2574" y="1840"/>
                        <a:pt x="2796" y="2145"/>
                      </a:cubicBezTo>
                      <a:cubicBezTo>
                        <a:pt x="2814" y="2172"/>
                        <a:pt x="2845" y="2187"/>
                        <a:pt x="2878" y="2187"/>
                      </a:cubicBezTo>
                      <a:cubicBezTo>
                        <a:pt x="2888" y="2187"/>
                        <a:pt x="2898" y="2186"/>
                        <a:pt x="2908" y="2183"/>
                      </a:cubicBezTo>
                      <a:cubicBezTo>
                        <a:pt x="2951" y="2169"/>
                        <a:pt x="2979" y="2131"/>
                        <a:pt x="2979" y="2085"/>
                      </a:cubicBezTo>
                      <a:cubicBezTo>
                        <a:pt x="2979" y="2023"/>
                        <a:pt x="2979" y="1959"/>
                        <a:pt x="2979" y="1892"/>
                      </a:cubicBezTo>
                      <a:cubicBezTo>
                        <a:pt x="2981" y="1673"/>
                        <a:pt x="3001" y="1500"/>
                        <a:pt x="3041" y="1345"/>
                      </a:cubicBezTo>
                      <a:cubicBezTo>
                        <a:pt x="3105" y="1090"/>
                        <a:pt x="3236" y="888"/>
                        <a:pt x="3412" y="776"/>
                      </a:cubicBezTo>
                      <a:cubicBezTo>
                        <a:pt x="3511" y="712"/>
                        <a:pt x="3624" y="681"/>
                        <a:pt x="3732" y="681"/>
                      </a:cubicBezTo>
                      <a:cubicBezTo>
                        <a:pt x="3839" y="681"/>
                        <a:pt x="3942" y="712"/>
                        <a:pt x="4020" y="773"/>
                      </a:cubicBezTo>
                      <a:cubicBezTo>
                        <a:pt x="4072" y="816"/>
                        <a:pt x="4115" y="871"/>
                        <a:pt x="4155" y="947"/>
                      </a:cubicBezTo>
                      <a:cubicBezTo>
                        <a:pt x="4208" y="1049"/>
                        <a:pt x="4244" y="1171"/>
                        <a:pt x="4277" y="1297"/>
                      </a:cubicBezTo>
                      <a:cubicBezTo>
                        <a:pt x="4344" y="1545"/>
                        <a:pt x="4422" y="1835"/>
                        <a:pt x="4491" y="2131"/>
                      </a:cubicBezTo>
                      <a:cubicBezTo>
                        <a:pt x="4589" y="2550"/>
                        <a:pt x="4653" y="2895"/>
                        <a:pt x="4689" y="3219"/>
                      </a:cubicBezTo>
                      <a:cubicBezTo>
                        <a:pt x="4710" y="3416"/>
                        <a:pt x="4717" y="3578"/>
                        <a:pt x="4667" y="3731"/>
                      </a:cubicBezTo>
                      <a:cubicBezTo>
                        <a:pt x="4622" y="3864"/>
                        <a:pt x="4510" y="4005"/>
                        <a:pt x="4360" y="4024"/>
                      </a:cubicBezTo>
                      <a:cubicBezTo>
                        <a:pt x="4348" y="4025"/>
                        <a:pt x="4336" y="4026"/>
                        <a:pt x="4324" y="4026"/>
                      </a:cubicBezTo>
                      <a:cubicBezTo>
                        <a:pt x="4224" y="4026"/>
                        <a:pt x="4116" y="3975"/>
                        <a:pt x="4032" y="3888"/>
                      </a:cubicBezTo>
                      <a:cubicBezTo>
                        <a:pt x="3932" y="3781"/>
                        <a:pt x="3867" y="3643"/>
                        <a:pt x="3815" y="3519"/>
                      </a:cubicBezTo>
                      <a:cubicBezTo>
                        <a:pt x="3593" y="3000"/>
                        <a:pt x="3448" y="2450"/>
                        <a:pt x="3386" y="1885"/>
                      </a:cubicBezTo>
                      <a:cubicBezTo>
                        <a:pt x="3380" y="1835"/>
                        <a:pt x="3337" y="1796"/>
                        <a:pt x="3287" y="1796"/>
                      </a:cubicBezTo>
                      <a:cubicBezTo>
                        <a:pt x="3283" y="1796"/>
                        <a:pt x="3279" y="1797"/>
                        <a:pt x="3274" y="1797"/>
                      </a:cubicBezTo>
                      <a:cubicBezTo>
                        <a:pt x="3217" y="1802"/>
                        <a:pt x="3179" y="1852"/>
                        <a:pt x="3184" y="1909"/>
                      </a:cubicBezTo>
                      <a:cubicBezTo>
                        <a:pt x="3248" y="2492"/>
                        <a:pt x="3398" y="3062"/>
                        <a:pt x="3629" y="3600"/>
                      </a:cubicBezTo>
                      <a:cubicBezTo>
                        <a:pt x="3689" y="3738"/>
                        <a:pt x="3763" y="3895"/>
                        <a:pt x="3886" y="4028"/>
                      </a:cubicBezTo>
                      <a:cubicBezTo>
                        <a:pt x="4010" y="4157"/>
                        <a:pt x="4172" y="4227"/>
                        <a:pt x="4326" y="4227"/>
                      </a:cubicBezTo>
                      <a:cubicBezTo>
                        <a:pt x="4346" y="4227"/>
                        <a:pt x="4366" y="4226"/>
                        <a:pt x="4386" y="4224"/>
                      </a:cubicBezTo>
                      <a:cubicBezTo>
                        <a:pt x="4594" y="4197"/>
                        <a:pt x="4779" y="4031"/>
                        <a:pt x="4858" y="3795"/>
                      </a:cubicBezTo>
                      <a:cubicBezTo>
                        <a:pt x="4925" y="3595"/>
                        <a:pt x="4913" y="3388"/>
                        <a:pt x="4891" y="3195"/>
                      </a:cubicBezTo>
                      <a:cubicBezTo>
                        <a:pt x="4853" y="2864"/>
                        <a:pt x="4789" y="2512"/>
                        <a:pt x="4689" y="2085"/>
                      </a:cubicBezTo>
                      <a:cubicBezTo>
                        <a:pt x="4620" y="1788"/>
                        <a:pt x="4541" y="1492"/>
                        <a:pt x="4475" y="1245"/>
                      </a:cubicBezTo>
                      <a:cubicBezTo>
                        <a:pt x="4436" y="1107"/>
                        <a:pt x="4398" y="973"/>
                        <a:pt x="4334" y="854"/>
                      </a:cubicBezTo>
                      <a:cubicBezTo>
                        <a:pt x="4282" y="752"/>
                        <a:pt x="4220" y="673"/>
                        <a:pt x="4146" y="614"/>
                      </a:cubicBezTo>
                      <a:cubicBezTo>
                        <a:pt x="4031" y="523"/>
                        <a:pt x="3884" y="477"/>
                        <a:pt x="3732" y="477"/>
                      </a:cubicBezTo>
                      <a:cubicBezTo>
                        <a:pt x="3587" y="477"/>
                        <a:pt x="3436" y="519"/>
                        <a:pt x="3303" y="604"/>
                      </a:cubicBezTo>
                      <a:cubicBezTo>
                        <a:pt x="3084" y="745"/>
                        <a:pt x="2920" y="990"/>
                        <a:pt x="2846" y="1295"/>
                      </a:cubicBezTo>
                      <a:cubicBezTo>
                        <a:pt x="2812" y="1423"/>
                        <a:pt x="2791" y="1564"/>
                        <a:pt x="2781" y="1728"/>
                      </a:cubicBezTo>
                      <a:cubicBezTo>
                        <a:pt x="2684" y="1526"/>
                        <a:pt x="2615" y="1314"/>
                        <a:pt x="2546" y="1104"/>
                      </a:cubicBezTo>
                      <a:cubicBezTo>
                        <a:pt x="2424" y="735"/>
                        <a:pt x="2300" y="411"/>
                        <a:pt x="2029" y="187"/>
                      </a:cubicBezTo>
                      <a:cubicBezTo>
                        <a:pt x="1883" y="68"/>
                        <a:pt x="1686" y="0"/>
                        <a:pt x="1495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58"/>
                <p:cNvSpPr/>
                <p:nvPr/>
              </p:nvSpPr>
              <p:spPr>
                <a:xfrm>
                  <a:off x="3359890" y="1856846"/>
                  <a:ext cx="104694" cy="19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3580" extrusionOk="0">
                      <a:moveTo>
                        <a:pt x="857" y="0"/>
                      </a:moveTo>
                      <a:cubicBezTo>
                        <a:pt x="704" y="0"/>
                        <a:pt x="541" y="58"/>
                        <a:pt x="400" y="167"/>
                      </a:cubicBezTo>
                      <a:cubicBezTo>
                        <a:pt x="255" y="282"/>
                        <a:pt x="148" y="434"/>
                        <a:pt x="53" y="584"/>
                      </a:cubicBezTo>
                      <a:cubicBezTo>
                        <a:pt x="45" y="593"/>
                        <a:pt x="38" y="603"/>
                        <a:pt x="34" y="612"/>
                      </a:cubicBezTo>
                      <a:cubicBezTo>
                        <a:pt x="0" y="655"/>
                        <a:pt x="14" y="710"/>
                        <a:pt x="60" y="743"/>
                      </a:cubicBezTo>
                      <a:cubicBezTo>
                        <a:pt x="76" y="756"/>
                        <a:pt x="96" y="761"/>
                        <a:pt x="115" y="761"/>
                      </a:cubicBezTo>
                      <a:cubicBezTo>
                        <a:pt x="150" y="761"/>
                        <a:pt x="186" y="744"/>
                        <a:pt x="207" y="715"/>
                      </a:cubicBezTo>
                      <a:cubicBezTo>
                        <a:pt x="212" y="710"/>
                        <a:pt x="217" y="705"/>
                        <a:pt x="219" y="698"/>
                      </a:cubicBezTo>
                      <a:cubicBezTo>
                        <a:pt x="319" y="541"/>
                        <a:pt x="410" y="420"/>
                        <a:pt x="526" y="327"/>
                      </a:cubicBezTo>
                      <a:cubicBezTo>
                        <a:pt x="631" y="246"/>
                        <a:pt x="750" y="203"/>
                        <a:pt x="859" y="203"/>
                      </a:cubicBezTo>
                      <a:cubicBezTo>
                        <a:pt x="891" y="203"/>
                        <a:pt x="923" y="207"/>
                        <a:pt x="953" y="215"/>
                      </a:cubicBezTo>
                      <a:cubicBezTo>
                        <a:pt x="1122" y="262"/>
                        <a:pt x="1255" y="427"/>
                        <a:pt x="1367" y="736"/>
                      </a:cubicBezTo>
                      <a:cubicBezTo>
                        <a:pt x="1410" y="851"/>
                        <a:pt x="1446" y="965"/>
                        <a:pt x="1474" y="1072"/>
                      </a:cubicBezTo>
                      <a:cubicBezTo>
                        <a:pt x="1605" y="1539"/>
                        <a:pt x="1679" y="2072"/>
                        <a:pt x="1703" y="2706"/>
                      </a:cubicBezTo>
                      <a:cubicBezTo>
                        <a:pt x="1710" y="2865"/>
                        <a:pt x="1710" y="3032"/>
                        <a:pt x="1648" y="3172"/>
                      </a:cubicBezTo>
                      <a:cubicBezTo>
                        <a:pt x="1602" y="3276"/>
                        <a:pt x="1495" y="3377"/>
                        <a:pt x="1377" y="3377"/>
                      </a:cubicBezTo>
                      <a:cubicBezTo>
                        <a:pt x="1368" y="3377"/>
                        <a:pt x="1358" y="3376"/>
                        <a:pt x="1348" y="3375"/>
                      </a:cubicBezTo>
                      <a:cubicBezTo>
                        <a:pt x="1184" y="3353"/>
                        <a:pt x="1086" y="3146"/>
                        <a:pt x="1019" y="2970"/>
                      </a:cubicBezTo>
                      <a:lnTo>
                        <a:pt x="586" y="1813"/>
                      </a:lnTo>
                      <a:cubicBezTo>
                        <a:pt x="571" y="1772"/>
                        <a:pt x="532" y="1747"/>
                        <a:pt x="490" y="1747"/>
                      </a:cubicBezTo>
                      <a:cubicBezTo>
                        <a:pt x="478" y="1747"/>
                        <a:pt x="467" y="1749"/>
                        <a:pt x="455" y="1753"/>
                      </a:cubicBezTo>
                      <a:cubicBezTo>
                        <a:pt x="403" y="1775"/>
                        <a:pt x="376" y="1832"/>
                        <a:pt x="395" y="1884"/>
                      </a:cubicBezTo>
                      <a:lnTo>
                        <a:pt x="829" y="3039"/>
                      </a:lnTo>
                      <a:cubicBezTo>
                        <a:pt x="915" y="3270"/>
                        <a:pt x="1048" y="3541"/>
                        <a:pt x="1319" y="3577"/>
                      </a:cubicBezTo>
                      <a:cubicBezTo>
                        <a:pt x="1341" y="3579"/>
                        <a:pt x="1360" y="3579"/>
                        <a:pt x="1379" y="3579"/>
                      </a:cubicBezTo>
                      <a:cubicBezTo>
                        <a:pt x="1581" y="3579"/>
                        <a:pt x="1758" y="3422"/>
                        <a:pt x="1834" y="3253"/>
                      </a:cubicBezTo>
                      <a:cubicBezTo>
                        <a:pt x="1912" y="3075"/>
                        <a:pt x="1912" y="2882"/>
                        <a:pt x="1905" y="2698"/>
                      </a:cubicBezTo>
                      <a:cubicBezTo>
                        <a:pt x="1881" y="2048"/>
                        <a:pt x="1805" y="1501"/>
                        <a:pt x="1669" y="1020"/>
                      </a:cubicBezTo>
                      <a:cubicBezTo>
                        <a:pt x="1638" y="905"/>
                        <a:pt x="1603" y="789"/>
                        <a:pt x="1558" y="667"/>
                      </a:cubicBezTo>
                      <a:cubicBezTo>
                        <a:pt x="1472" y="432"/>
                        <a:pt x="1322" y="105"/>
                        <a:pt x="1005" y="20"/>
                      </a:cubicBezTo>
                      <a:cubicBezTo>
                        <a:pt x="958" y="7"/>
                        <a:pt x="908" y="0"/>
                        <a:pt x="857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58"/>
                <p:cNvSpPr/>
                <p:nvPr/>
              </p:nvSpPr>
              <p:spPr>
                <a:xfrm>
                  <a:off x="3305545" y="1829975"/>
                  <a:ext cx="251418" cy="308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5643" extrusionOk="0">
                      <a:moveTo>
                        <a:pt x="4105" y="0"/>
                      </a:moveTo>
                      <a:cubicBezTo>
                        <a:pt x="3925" y="0"/>
                        <a:pt x="3723" y="98"/>
                        <a:pt x="3524" y="284"/>
                      </a:cubicBezTo>
                      <a:cubicBezTo>
                        <a:pt x="3312" y="484"/>
                        <a:pt x="3127" y="715"/>
                        <a:pt x="2946" y="937"/>
                      </a:cubicBezTo>
                      <a:cubicBezTo>
                        <a:pt x="2803" y="1115"/>
                        <a:pt x="2653" y="1301"/>
                        <a:pt x="2491" y="1465"/>
                      </a:cubicBezTo>
                      <a:cubicBezTo>
                        <a:pt x="2453" y="1506"/>
                        <a:pt x="2453" y="1570"/>
                        <a:pt x="2493" y="1611"/>
                      </a:cubicBezTo>
                      <a:cubicBezTo>
                        <a:pt x="2513" y="1629"/>
                        <a:pt x="2539" y="1639"/>
                        <a:pt x="2565" y="1639"/>
                      </a:cubicBezTo>
                      <a:cubicBezTo>
                        <a:pt x="2591" y="1639"/>
                        <a:pt x="2618" y="1629"/>
                        <a:pt x="2639" y="1608"/>
                      </a:cubicBezTo>
                      <a:cubicBezTo>
                        <a:pt x="2805" y="1434"/>
                        <a:pt x="2958" y="1246"/>
                        <a:pt x="3105" y="1065"/>
                      </a:cubicBezTo>
                      <a:cubicBezTo>
                        <a:pt x="3279" y="849"/>
                        <a:pt x="3463" y="622"/>
                        <a:pt x="3665" y="430"/>
                      </a:cubicBezTo>
                      <a:cubicBezTo>
                        <a:pt x="3745" y="354"/>
                        <a:pt x="3928" y="202"/>
                        <a:pt x="4102" y="202"/>
                      </a:cubicBezTo>
                      <a:cubicBezTo>
                        <a:pt x="4141" y="202"/>
                        <a:pt x="4180" y="209"/>
                        <a:pt x="4217" y="227"/>
                      </a:cubicBezTo>
                      <a:cubicBezTo>
                        <a:pt x="4336" y="284"/>
                        <a:pt x="4391" y="432"/>
                        <a:pt x="4391" y="553"/>
                      </a:cubicBezTo>
                      <a:cubicBezTo>
                        <a:pt x="4389" y="706"/>
                        <a:pt x="4322" y="858"/>
                        <a:pt x="4255" y="984"/>
                      </a:cubicBezTo>
                      <a:cubicBezTo>
                        <a:pt x="3979" y="1520"/>
                        <a:pt x="3543" y="2018"/>
                        <a:pt x="2993" y="2427"/>
                      </a:cubicBezTo>
                      <a:cubicBezTo>
                        <a:pt x="2962" y="2451"/>
                        <a:pt x="2946" y="2494"/>
                        <a:pt x="2955" y="2532"/>
                      </a:cubicBezTo>
                      <a:cubicBezTo>
                        <a:pt x="3139" y="3275"/>
                        <a:pt x="3279" y="3992"/>
                        <a:pt x="2986" y="4590"/>
                      </a:cubicBezTo>
                      <a:cubicBezTo>
                        <a:pt x="2829" y="4911"/>
                        <a:pt x="2548" y="5168"/>
                        <a:pt x="2193" y="5313"/>
                      </a:cubicBezTo>
                      <a:cubicBezTo>
                        <a:pt x="2019" y="5387"/>
                        <a:pt x="1836" y="5430"/>
                        <a:pt x="1653" y="5437"/>
                      </a:cubicBezTo>
                      <a:cubicBezTo>
                        <a:pt x="1632" y="5438"/>
                        <a:pt x="1611" y="5439"/>
                        <a:pt x="1590" y="5439"/>
                      </a:cubicBezTo>
                      <a:cubicBezTo>
                        <a:pt x="1065" y="5439"/>
                        <a:pt x="534" y="5180"/>
                        <a:pt x="193" y="4749"/>
                      </a:cubicBezTo>
                      <a:cubicBezTo>
                        <a:pt x="174" y="4725"/>
                        <a:pt x="145" y="4712"/>
                        <a:pt x="116" y="4712"/>
                      </a:cubicBezTo>
                      <a:cubicBezTo>
                        <a:pt x="93" y="4712"/>
                        <a:pt x="70" y="4719"/>
                        <a:pt x="50" y="4735"/>
                      </a:cubicBezTo>
                      <a:cubicBezTo>
                        <a:pt x="7" y="4768"/>
                        <a:pt x="0" y="4832"/>
                        <a:pt x="34" y="4875"/>
                      </a:cubicBezTo>
                      <a:cubicBezTo>
                        <a:pt x="412" y="5352"/>
                        <a:pt x="1003" y="5642"/>
                        <a:pt x="1586" y="5642"/>
                      </a:cubicBezTo>
                      <a:cubicBezTo>
                        <a:pt x="1612" y="5642"/>
                        <a:pt x="1636" y="5640"/>
                        <a:pt x="1660" y="5640"/>
                      </a:cubicBezTo>
                      <a:cubicBezTo>
                        <a:pt x="1869" y="5630"/>
                        <a:pt x="2077" y="5585"/>
                        <a:pt x="2272" y="5502"/>
                      </a:cubicBezTo>
                      <a:cubicBezTo>
                        <a:pt x="2670" y="5337"/>
                        <a:pt x="2989" y="5047"/>
                        <a:pt x="3170" y="4680"/>
                      </a:cubicBezTo>
                      <a:cubicBezTo>
                        <a:pt x="3482" y="4040"/>
                        <a:pt x="3353" y="3306"/>
                        <a:pt x="3170" y="2549"/>
                      </a:cubicBezTo>
                      <a:cubicBezTo>
                        <a:pt x="3717" y="2130"/>
                        <a:pt x="4155" y="1623"/>
                        <a:pt x="4436" y="1080"/>
                      </a:cubicBezTo>
                      <a:cubicBezTo>
                        <a:pt x="4513" y="930"/>
                        <a:pt x="4591" y="751"/>
                        <a:pt x="4594" y="553"/>
                      </a:cubicBezTo>
                      <a:cubicBezTo>
                        <a:pt x="4594" y="327"/>
                        <a:pt x="4482" y="127"/>
                        <a:pt x="4305" y="46"/>
                      </a:cubicBezTo>
                      <a:cubicBezTo>
                        <a:pt x="4243" y="15"/>
                        <a:pt x="4175" y="0"/>
                        <a:pt x="4105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58"/>
                <p:cNvSpPr/>
                <p:nvPr/>
              </p:nvSpPr>
              <p:spPr>
                <a:xfrm>
                  <a:off x="3159858" y="2121677"/>
                  <a:ext cx="274075" cy="54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8" h="9876" extrusionOk="0">
                      <a:moveTo>
                        <a:pt x="4908" y="0"/>
                      </a:moveTo>
                      <a:cubicBezTo>
                        <a:pt x="4846" y="3"/>
                        <a:pt x="4805" y="43"/>
                        <a:pt x="4803" y="98"/>
                      </a:cubicBezTo>
                      <a:cubicBezTo>
                        <a:pt x="4715" y="3796"/>
                        <a:pt x="2936" y="7382"/>
                        <a:pt x="50" y="9694"/>
                      </a:cubicBezTo>
                      <a:cubicBezTo>
                        <a:pt x="7" y="9730"/>
                        <a:pt x="0" y="9794"/>
                        <a:pt x="33" y="9837"/>
                      </a:cubicBezTo>
                      <a:cubicBezTo>
                        <a:pt x="55" y="9863"/>
                        <a:pt x="83" y="9875"/>
                        <a:pt x="114" y="9875"/>
                      </a:cubicBezTo>
                      <a:cubicBezTo>
                        <a:pt x="136" y="9875"/>
                        <a:pt x="157" y="9868"/>
                        <a:pt x="176" y="9854"/>
                      </a:cubicBezTo>
                      <a:cubicBezTo>
                        <a:pt x="3110" y="7503"/>
                        <a:pt x="4915" y="3860"/>
                        <a:pt x="5008" y="103"/>
                      </a:cubicBezTo>
                      <a:cubicBezTo>
                        <a:pt x="5008" y="48"/>
                        <a:pt x="4965" y="0"/>
                        <a:pt x="4908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58"/>
                <p:cNvSpPr/>
                <p:nvPr/>
              </p:nvSpPr>
              <p:spPr>
                <a:xfrm>
                  <a:off x="2044166" y="1731409"/>
                  <a:ext cx="284528" cy="61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9" h="11254" extrusionOk="0">
                      <a:moveTo>
                        <a:pt x="3229" y="0"/>
                      </a:moveTo>
                      <a:cubicBezTo>
                        <a:pt x="3022" y="0"/>
                        <a:pt x="2806" y="84"/>
                        <a:pt x="2658" y="226"/>
                      </a:cubicBezTo>
                      <a:cubicBezTo>
                        <a:pt x="2398" y="469"/>
                        <a:pt x="2296" y="814"/>
                        <a:pt x="2203" y="1176"/>
                      </a:cubicBezTo>
                      <a:cubicBezTo>
                        <a:pt x="2153" y="1378"/>
                        <a:pt x="2098" y="1600"/>
                        <a:pt x="2013" y="1812"/>
                      </a:cubicBezTo>
                      <a:cubicBezTo>
                        <a:pt x="1996" y="1678"/>
                        <a:pt x="1967" y="1531"/>
                        <a:pt x="1920" y="1385"/>
                      </a:cubicBezTo>
                      <a:cubicBezTo>
                        <a:pt x="1820" y="1085"/>
                        <a:pt x="1641" y="852"/>
                        <a:pt x="1415" y="728"/>
                      </a:cubicBezTo>
                      <a:cubicBezTo>
                        <a:pt x="1295" y="663"/>
                        <a:pt x="1162" y="631"/>
                        <a:pt x="1032" y="631"/>
                      </a:cubicBezTo>
                      <a:cubicBezTo>
                        <a:pt x="860" y="631"/>
                        <a:pt x="695" y="687"/>
                        <a:pt x="577" y="797"/>
                      </a:cubicBezTo>
                      <a:cubicBezTo>
                        <a:pt x="505" y="861"/>
                        <a:pt x="446" y="945"/>
                        <a:pt x="403" y="1045"/>
                      </a:cubicBezTo>
                      <a:cubicBezTo>
                        <a:pt x="346" y="1176"/>
                        <a:pt x="315" y="1321"/>
                        <a:pt x="289" y="1447"/>
                      </a:cubicBezTo>
                      <a:cubicBezTo>
                        <a:pt x="234" y="1731"/>
                        <a:pt x="179" y="2014"/>
                        <a:pt x="131" y="2300"/>
                      </a:cubicBezTo>
                      <a:cubicBezTo>
                        <a:pt x="62" y="2735"/>
                        <a:pt x="22" y="3093"/>
                        <a:pt x="8" y="3424"/>
                      </a:cubicBezTo>
                      <a:cubicBezTo>
                        <a:pt x="0" y="3619"/>
                        <a:pt x="0" y="3826"/>
                        <a:pt x="79" y="4017"/>
                      </a:cubicBezTo>
                      <a:cubicBezTo>
                        <a:pt x="174" y="4248"/>
                        <a:pt x="372" y="4402"/>
                        <a:pt x="579" y="4414"/>
                      </a:cubicBezTo>
                      <a:cubicBezTo>
                        <a:pt x="589" y="4415"/>
                        <a:pt x="600" y="4415"/>
                        <a:pt x="610" y="4415"/>
                      </a:cubicBezTo>
                      <a:cubicBezTo>
                        <a:pt x="773" y="4415"/>
                        <a:pt x="944" y="4329"/>
                        <a:pt x="1067" y="4181"/>
                      </a:cubicBezTo>
                      <a:cubicBezTo>
                        <a:pt x="1177" y="4050"/>
                        <a:pt x="1243" y="3890"/>
                        <a:pt x="1296" y="3738"/>
                      </a:cubicBezTo>
                      <a:cubicBezTo>
                        <a:pt x="1489" y="3181"/>
                        <a:pt x="1598" y="2604"/>
                        <a:pt x="1622" y="2021"/>
                      </a:cubicBezTo>
                      <a:cubicBezTo>
                        <a:pt x="1624" y="1964"/>
                        <a:pt x="1582" y="1916"/>
                        <a:pt x="1527" y="1914"/>
                      </a:cubicBezTo>
                      <a:cubicBezTo>
                        <a:pt x="1472" y="1914"/>
                        <a:pt x="1422" y="1954"/>
                        <a:pt x="1420" y="2012"/>
                      </a:cubicBezTo>
                      <a:cubicBezTo>
                        <a:pt x="1396" y="2576"/>
                        <a:pt x="1289" y="3133"/>
                        <a:pt x="1105" y="3671"/>
                      </a:cubicBezTo>
                      <a:cubicBezTo>
                        <a:pt x="1058" y="3805"/>
                        <a:pt x="1001" y="3943"/>
                        <a:pt x="912" y="4050"/>
                      </a:cubicBezTo>
                      <a:cubicBezTo>
                        <a:pt x="827" y="4153"/>
                        <a:pt x="716" y="4212"/>
                        <a:pt x="609" y="4212"/>
                      </a:cubicBezTo>
                      <a:cubicBezTo>
                        <a:pt x="603" y="4212"/>
                        <a:pt x="597" y="4212"/>
                        <a:pt x="591" y="4212"/>
                      </a:cubicBezTo>
                      <a:cubicBezTo>
                        <a:pt x="441" y="4202"/>
                        <a:pt x="320" y="4069"/>
                        <a:pt x="267" y="3940"/>
                      </a:cubicBezTo>
                      <a:cubicBezTo>
                        <a:pt x="205" y="3786"/>
                        <a:pt x="205" y="3612"/>
                        <a:pt x="210" y="3431"/>
                      </a:cubicBezTo>
                      <a:cubicBezTo>
                        <a:pt x="224" y="3109"/>
                        <a:pt x="262" y="2762"/>
                        <a:pt x="331" y="2333"/>
                      </a:cubicBezTo>
                      <a:cubicBezTo>
                        <a:pt x="379" y="2050"/>
                        <a:pt x="434" y="1769"/>
                        <a:pt x="489" y="1488"/>
                      </a:cubicBezTo>
                      <a:cubicBezTo>
                        <a:pt x="512" y="1366"/>
                        <a:pt x="539" y="1240"/>
                        <a:pt x="589" y="1128"/>
                      </a:cubicBezTo>
                      <a:cubicBezTo>
                        <a:pt x="622" y="1052"/>
                        <a:pt x="662" y="992"/>
                        <a:pt x="712" y="947"/>
                      </a:cubicBezTo>
                      <a:cubicBezTo>
                        <a:pt x="795" y="871"/>
                        <a:pt x="910" y="833"/>
                        <a:pt x="1031" y="833"/>
                      </a:cubicBezTo>
                      <a:cubicBezTo>
                        <a:pt x="1127" y="833"/>
                        <a:pt x="1227" y="857"/>
                        <a:pt x="1317" y="907"/>
                      </a:cubicBezTo>
                      <a:cubicBezTo>
                        <a:pt x="1498" y="1004"/>
                        <a:pt x="1644" y="1197"/>
                        <a:pt x="1727" y="1450"/>
                      </a:cubicBezTo>
                      <a:cubicBezTo>
                        <a:pt x="1789" y="1638"/>
                        <a:pt x="1813" y="1840"/>
                        <a:pt x="1827" y="1992"/>
                      </a:cubicBezTo>
                      <a:lnTo>
                        <a:pt x="1841" y="2185"/>
                      </a:lnTo>
                      <a:cubicBezTo>
                        <a:pt x="1844" y="2228"/>
                        <a:pt x="1875" y="2266"/>
                        <a:pt x="1917" y="2276"/>
                      </a:cubicBezTo>
                      <a:cubicBezTo>
                        <a:pt x="1926" y="2278"/>
                        <a:pt x="1935" y="2279"/>
                        <a:pt x="1943" y="2279"/>
                      </a:cubicBezTo>
                      <a:cubicBezTo>
                        <a:pt x="1977" y="2279"/>
                        <a:pt x="2010" y="2261"/>
                        <a:pt x="2027" y="2231"/>
                      </a:cubicBezTo>
                      <a:cubicBezTo>
                        <a:pt x="2229" y="1907"/>
                        <a:pt x="2320" y="1545"/>
                        <a:pt x="2401" y="1226"/>
                      </a:cubicBezTo>
                      <a:cubicBezTo>
                        <a:pt x="2484" y="895"/>
                        <a:pt x="2577" y="580"/>
                        <a:pt x="2796" y="373"/>
                      </a:cubicBezTo>
                      <a:cubicBezTo>
                        <a:pt x="2910" y="266"/>
                        <a:pt x="3077" y="203"/>
                        <a:pt x="3231" y="203"/>
                      </a:cubicBezTo>
                      <a:cubicBezTo>
                        <a:pt x="3242" y="203"/>
                        <a:pt x="3252" y="204"/>
                        <a:pt x="3263" y="204"/>
                      </a:cubicBezTo>
                      <a:cubicBezTo>
                        <a:pt x="3346" y="209"/>
                        <a:pt x="3463" y="238"/>
                        <a:pt x="3544" y="340"/>
                      </a:cubicBezTo>
                      <a:cubicBezTo>
                        <a:pt x="3729" y="573"/>
                        <a:pt x="3584" y="928"/>
                        <a:pt x="3398" y="1278"/>
                      </a:cubicBezTo>
                      <a:cubicBezTo>
                        <a:pt x="2515" y="2950"/>
                        <a:pt x="2225" y="4890"/>
                        <a:pt x="2579" y="6748"/>
                      </a:cubicBezTo>
                      <a:cubicBezTo>
                        <a:pt x="2901" y="8438"/>
                        <a:pt x="3768" y="10029"/>
                        <a:pt x="5015" y="11224"/>
                      </a:cubicBezTo>
                      <a:cubicBezTo>
                        <a:pt x="5037" y="11243"/>
                        <a:pt x="5061" y="11253"/>
                        <a:pt x="5087" y="11253"/>
                      </a:cubicBezTo>
                      <a:cubicBezTo>
                        <a:pt x="5113" y="11253"/>
                        <a:pt x="5139" y="11241"/>
                        <a:pt x="5161" y="11222"/>
                      </a:cubicBezTo>
                      <a:cubicBezTo>
                        <a:pt x="5199" y="11182"/>
                        <a:pt x="5196" y="11117"/>
                        <a:pt x="5156" y="11079"/>
                      </a:cubicBezTo>
                      <a:cubicBezTo>
                        <a:pt x="3937" y="9912"/>
                        <a:pt x="3094" y="8360"/>
                        <a:pt x="2779" y="6710"/>
                      </a:cubicBezTo>
                      <a:cubicBezTo>
                        <a:pt x="2434" y="4898"/>
                        <a:pt x="2717" y="3005"/>
                        <a:pt x="3577" y="1373"/>
                      </a:cubicBezTo>
                      <a:cubicBezTo>
                        <a:pt x="3725" y="1097"/>
                        <a:pt x="3996" y="583"/>
                        <a:pt x="3703" y="214"/>
                      </a:cubicBezTo>
                      <a:cubicBezTo>
                        <a:pt x="3603" y="90"/>
                        <a:pt x="3453" y="14"/>
                        <a:pt x="3277" y="2"/>
                      </a:cubicBezTo>
                      <a:cubicBezTo>
                        <a:pt x="3261" y="1"/>
                        <a:pt x="3245" y="0"/>
                        <a:pt x="3229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58"/>
                <p:cNvSpPr/>
                <p:nvPr/>
              </p:nvSpPr>
              <p:spPr>
                <a:xfrm>
                  <a:off x="1981064" y="1758335"/>
                  <a:ext cx="97415" cy="197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613" extrusionOk="0">
                      <a:moveTo>
                        <a:pt x="926" y="1"/>
                      </a:moveTo>
                      <a:cubicBezTo>
                        <a:pt x="860" y="1"/>
                        <a:pt x="796" y="11"/>
                        <a:pt x="737" y="31"/>
                      </a:cubicBezTo>
                      <a:cubicBezTo>
                        <a:pt x="503" y="112"/>
                        <a:pt x="337" y="336"/>
                        <a:pt x="230" y="715"/>
                      </a:cubicBezTo>
                      <a:cubicBezTo>
                        <a:pt x="194" y="836"/>
                        <a:pt x="165" y="958"/>
                        <a:pt x="144" y="1074"/>
                      </a:cubicBezTo>
                      <a:cubicBezTo>
                        <a:pt x="41" y="1567"/>
                        <a:pt x="1" y="2105"/>
                        <a:pt x="22" y="2765"/>
                      </a:cubicBezTo>
                      <a:cubicBezTo>
                        <a:pt x="30" y="2960"/>
                        <a:pt x="41" y="3148"/>
                        <a:pt x="132" y="3315"/>
                      </a:cubicBezTo>
                      <a:cubicBezTo>
                        <a:pt x="215" y="3472"/>
                        <a:pt x="389" y="3613"/>
                        <a:pt x="584" y="3613"/>
                      </a:cubicBezTo>
                      <a:cubicBezTo>
                        <a:pt x="611" y="3613"/>
                        <a:pt x="637" y="3610"/>
                        <a:pt x="665" y="3603"/>
                      </a:cubicBezTo>
                      <a:cubicBezTo>
                        <a:pt x="934" y="3548"/>
                        <a:pt x="1049" y="3270"/>
                        <a:pt x="1118" y="3034"/>
                      </a:cubicBezTo>
                      <a:lnTo>
                        <a:pt x="1473" y="1851"/>
                      </a:lnTo>
                      <a:cubicBezTo>
                        <a:pt x="1489" y="1798"/>
                        <a:pt x="1458" y="1741"/>
                        <a:pt x="1404" y="1724"/>
                      </a:cubicBezTo>
                      <a:cubicBezTo>
                        <a:pt x="1394" y="1721"/>
                        <a:pt x="1384" y="1720"/>
                        <a:pt x="1374" y="1720"/>
                      </a:cubicBezTo>
                      <a:cubicBezTo>
                        <a:pt x="1332" y="1720"/>
                        <a:pt x="1291" y="1749"/>
                        <a:pt x="1277" y="1793"/>
                      </a:cubicBezTo>
                      <a:lnTo>
                        <a:pt x="923" y="2977"/>
                      </a:lnTo>
                      <a:cubicBezTo>
                        <a:pt x="870" y="3158"/>
                        <a:pt x="787" y="3372"/>
                        <a:pt x="622" y="3405"/>
                      </a:cubicBezTo>
                      <a:cubicBezTo>
                        <a:pt x="609" y="3408"/>
                        <a:pt x="596" y="3410"/>
                        <a:pt x="583" y="3410"/>
                      </a:cubicBezTo>
                      <a:cubicBezTo>
                        <a:pt x="472" y="3410"/>
                        <a:pt x="364" y="3318"/>
                        <a:pt x="311" y="3220"/>
                      </a:cubicBezTo>
                      <a:cubicBezTo>
                        <a:pt x="241" y="3091"/>
                        <a:pt x="230" y="2934"/>
                        <a:pt x="225" y="2758"/>
                      </a:cubicBezTo>
                      <a:cubicBezTo>
                        <a:pt x="206" y="2115"/>
                        <a:pt x="241" y="1593"/>
                        <a:pt x="341" y="1115"/>
                      </a:cubicBezTo>
                      <a:cubicBezTo>
                        <a:pt x="363" y="1000"/>
                        <a:pt x="392" y="886"/>
                        <a:pt x="425" y="772"/>
                      </a:cubicBezTo>
                      <a:cubicBezTo>
                        <a:pt x="513" y="460"/>
                        <a:pt x="637" y="281"/>
                        <a:pt x="803" y="224"/>
                      </a:cubicBezTo>
                      <a:cubicBezTo>
                        <a:pt x="842" y="210"/>
                        <a:pt x="884" y="204"/>
                        <a:pt x="928" y="204"/>
                      </a:cubicBezTo>
                      <a:cubicBezTo>
                        <a:pt x="1028" y="204"/>
                        <a:pt x="1137" y="239"/>
                        <a:pt x="1237" y="308"/>
                      </a:cubicBezTo>
                      <a:cubicBezTo>
                        <a:pt x="1373" y="398"/>
                        <a:pt x="1480" y="534"/>
                        <a:pt x="1568" y="655"/>
                      </a:cubicBezTo>
                      <a:cubicBezTo>
                        <a:pt x="1570" y="660"/>
                        <a:pt x="1577" y="669"/>
                        <a:pt x="1580" y="672"/>
                      </a:cubicBezTo>
                      <a:cubicBezTo>
                        <a:pt x="1582" y="672"/>
                        <a:pt x="1589" y="681"/>
                        <a:pt x="1589" y="684"/>
                      </a:cubicBezTo>
                      <a:cubicBezTo>
                        <a:pt x="1608" y="708"/>
                        <a:pt x="1636" y="720"/>
                        <a:pt x="1665" y="720"/>
                      </a:cubicBezTo>
                      <a:cubicBezTo>
                        <a:pt x="1686" y="720"/>
                        <a:pt x="1708" y="714"/>
                        <a:pt x="1727" y="700"/>
                      </a:cubicBezTo>
                      <a:cubicBezTo>
                        <a:pt x="1770" y="667"/>
                        <a:pt x="1780" y="600"/>
                        <a:pt x="1746" y="555"/>
                      </a:cubicBezTo>
                      <a:cubicBezTo>
                        <a:pt x="1739" y="543"/>
                        <a:pt x="1730" y="534"/>
                        <a:pt x="1730" y="534"/>
                      </a:cubicBezTo>
                      <a:cubicBezTo>
                        <a:pt x="1632" y="400"/>
                        <a:pt x="1513" y="248"/>
                        <a:pt x="1349" y="138"/>
                      </a:cubicBezTo>
                      <a:cubicBezTo>
                        <a:pt x="1215" y="47"/>
                        <a:pt x="1067" y="1"/>
                        <a:pt x="926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58"/>
                <p:cNvSpPr/>
                <p:nvPr/>
              </p:nvSpPr>
              <p:spPr>
                <a:xfrm>
                  <a:off x="1878941" y="1740056"/>
                  <a:ext cx="267836" cy="29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4" h="5462" extrusionOk="0">
                      <a:moveTo>
                        <a:pt x="501" y="0"/>
                      </a:moveTo>
                      <a:cubicBezTo>
                        <a:pt x="417" y="0"/>
                        <a:pt x="339" y="20"/>
                        <a:pt x="269" y="60"/>
                      </a:cubicBezTo>
                      <a:cubicBezTo>
                        <a:pt x="100" y="153"/>
                        <a:pt x="0" y="368"/>
                        <a:pt x="17" y="589"/>
                      </a:cubicBezTo>
                      <a:cubicBezTo>
                        <a:pt x="29" y="780"/>
                        <a:pt x="117" y="946"/>
                        <a:pt x="210" y="1101"/>
                      </a:cubicBezTo>
                      <a:cubicBezTo>
                        <a:pt x="529" y="1623"/>
                        <a:pt x="998" y="2099"/>
                        <a:pt x="1574" y="2480"/>
                      </a:cubicBezTo>
                      <a:cubicBezTo>
                        <a:pt x="1441" y="3249"/>
                        <a:pt x="1362" y="3987"/>
                        <a:pt x="1722" y="4604"/>
                      </a:cubicBezTo>
                      <a:cubicBezTo>
                        <a:pt x="1927" y="4959"/>
                        <a:pt x="2262" y="5228"/>
                        <a:pt x="2672" y="5363"/>
                      </a:cubicBezTo>
                      <a:cubicBezTo>
                        <a:pt x="2858" y="5428"/>
                        <a:pt x="3053" y="5461"/>
                        <a:pt x="3241" y="5461"/>
                      </a:cubicBezTo>
                      <a:lnTo>
                        <a:pt x="3291" y="5461"/>
                      </a:lnTo>
                      <a:cubicBezTo>
                        <a:pt x="3898" y="5444"/>
                        <a:pt x="4501" y="5111"/>
                        <a:pt x="4860" y="4587"/>
                      </a:cubicBezTo>
                      <a:cubicBezTo>
                        <a:pt x="4894" y="4542"/>
                        <a:pt x="4882" y="4480"/>
                        <a:pt x="4834" y="4447"/>
                      </a:cubicBezTo>
                      <a:cubicBezTo>
                        <a:pt x="4817" y="4435"/>
                        <a:pt x="4798" y="4429"/>
                        <a:pt x="4778" y="4429"/>
                      </a:cubicBezTo>
                      <a:cubicBezTo>
                        <a:pt x="4746" y="4429"/>
                        <a:pt x="4714" y="4445"/>
                        <a:pt x="4693" y="4473"/>
                      </a:cubicBezTo>
                      <a:cubicBezTo>
                        <a:pt x="4370" y="4944"/>
                        <a:pt x="3829" y="5244"/>
                        <a:pt x="3286" y="5256"/>
                      </a:cubicBezTo>
                      <a:cubicBezTo>
                        <a:pt x="3269" y="5257"/>
                        <a:pt x="3252" y="5257"/>
                        <a:pt x="3234" y="5257"/>
                      </a:cubicBezTo>
                      <a:cubicBezTo>
                        <a:pt x="3070" y="5257"/>
                        <a:pt x="2900" y="5227"/>
                        <a:pt x="2736" y="5173"/>
                      </a:cubicBezTo>
                      <a:cubicBezTo>
                        <a:pt x="2379" y="5054"/>
                        <a:pt x="2074" y="4809"/>
                        <a:pt x="1898" y="4501"/>
                      </a:cubicBezTo>
                      <a:cubicBezTo>
                        <a:pt x="1562" y="3925"/>
                        <a:pt x="1653" y="3204"/>
                        <a:pt x="1786" y="2449"/>
                      </a:cubicBezTo>
                      <a:cubicBezTo>
                        <a:pt x="1793" y="2411"/>
                        <a:pt x="1776" y="2368"/>
                        <a:pt x="1741" y="2346"/>
                      </a:cubicBezTo>
                      <a:cubicBezTo>
                        <a:pt x="1165" y="1977"/>
                        <a:pt x="695" y="1508"/>
                        <a:pt x="383" y="996"/>
                      </a:cubicBezTo>
                      <a:cubicBezTo>
                        <a:pt x="305" y="863"/>
                        <a:pt x="229" y="722"/>
                        <a:pt x="219" y="572"/>
                      </a:cubicBezTo>
                      <a:cubicBezTo>
                        <a:pt x="207" y="432"/>
                        <a:pt x="269" y="291"/>
                        <a:pt x="369" y="237"/>
                      </a:cubicBezTo>
                      <a:cubicBezTo>
                        <a:pt x="412" y="212"/>
                        <a:pt x="457" y="202"/>
                        <a:pt x="504" y="202"/>
                      </a:cubicBezTo>
                      <a:cubicBezTo>
                        <a:pt x="671" y="202"/>
                        <a:pt x="851" y="334"/>
                        <a:pt x="934" y="401"/>
                      </a:cubicBezTo>
                      <a:cubicBezTo>
                        <a:pt x="1150" y="580"/>
                        <a:pt x="1345" y="789"/>
                        <a:pt x="1534" y="992"/>
                      </a:cubicBezTo>
                      <a:cubicBezTo>
                        <a:pt x="1696" y="1165"/>
                        <a:pt x="1860" y="1344"/>
                        <a:pt x="2041" y="1506"/>
                      </a:cubicBezTo>
                      <a:cubicBezTo>
                        <a:pt x="2061" y="1522"/>
                        <a:pt x="2084" y="1531"/>
                        <a:pt x="2108" y="1531"/>
                      </a:cubicBezTo>
                      <a:cubicBezTo>
                        <a:pt x="2136" y="1531"/>
                        <a:pt x="2163" y="1519"/>
                        <a:pt x="2184" y="1496"/>
                      </a:cubicBezTo>
                      <a:cubicBezTo>
                        <a:pt x="2222" y="1456"/>
                        <a:pt x="2217" y="1392"/>
                        <a:pt x="2177" y="1353"/>
                      </a:cubicBezTo>
                      <a:cubicBezTo>
                        <a:pt x="2003" y="1199"/>
                        <a:pt x="1841" y="1025"/>
                        <a:pt x="1684" y="853"/>
                      </a:cubicBezTo>
                      <a:cubicBezTo>
                        <a:pt x="1488" y="646"/>
                        <a:pt x="1288" y="430"/>
                        <a:pt x="1062" y="246"/>
                      </a:cubicBezTo>
                      <a:cubicBezTo>
                        <a:pt x="867" y="84"/>
                        <a:pt x="672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58"/>
                <p:cNvSpPr/>
                <p:nvPr/>
              </p:nvSpPr>
              <p:spPr>
                <a:xfrm>
                  <a:off x="2020578" y="2024151"/>
                  <a:ext cx="267070" cy="48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" h="8931" extrusionOk="0">
                      <a:moveTo>
                        <a:pt x="111" y="0"/>
                      </a:moveTo>
                      <a:cubicBezTo>
                        <a:pt x="106" y="0"/>
                        <a:pt x="102" y="0"/>
                        <a:pt x="98" y="1"/>
                      </a:cubicBezTo>
                      <a:cubicBezTo>
                        <a:pt x="43" y="6"/>
                        <a:pt x="0" y="56"/>
                        <a:pt x="5" y="111"/>
                      </a:cubicBezTo>
                      <a:cubicBezTo>
                        <a:pt x="322" y="3516"/>
                        <a:pt x="2034" y="6721"/>
                        <a:pt x="4701" y="8909"/>
                      </a:cubicBezTo>
                      <a:cubicBezTo>
                        <a:pt x="4720" y="8923"/>
                        <a:pt x="4744" y="8931"/>
                        <a:pt x="4765" y="8931"/>
                      </a:cubicBezTo>
                      <a:cubicBezTo>
                        <a:pt x="4796" y="8931"/>
                        <a:pt x="4825" y="8919"/>
                        <a:pt x="4844" y="8895"/>
                      </a:cubicBezTo>
                      <a:cubicBezTo>
                        <a:pt x="4880" y="8850"/>
                        <a:pt x="4872" y="8788"/>
                        <a:pt x="4830" y="8752"/>
                      </a:cubicBezTo>
                      <a:cubicBezTo>
                        <a:pt x="2203" y="6599"/>
                        <a:pt x="520" y="3442"/>
                        <a:pt x="208" y="91"/>
                      </a:cubicBezTo>
                      <a:cubicBezTo>
                        <a:pt x="203" y="41"/>
                        <a:pt x="162" y="0"/>
                        <a:pt x="111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58"/>
                <p:cNvSpPr/>
                <p:nvPr/>
              </p:nvSpPr>
              <p:spPr>
                <a:xfrm>
                  <a:off x="2373631" y="3710824"/>
                  <a:ext cx="306146" cy="715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4" h="13075" extrusionOk="0">
                      <a:moveTo>
                        <a:pt x="4834" y="8062"/>
                      </a:moveTo>
                      <a:lnTo>
                        <a:pt x="3567" y="10339"/>
                      </a:lnTo>
                      <a:cubicBezTo>
                        <a:pt x="3474" y="10508"/>
                        <a:pt x="3486" y="10710"/>
                        <a:pt x="3601" y="10867"/>
                      </a:cubicBezTo>
                      <a:cubicBezTo>
                        <a:pt x="3693" y="10996"/>
                        <a:pt x="3838" y="11070"/>
                        <a:pt x="3992" y="11070"/>
                      </a:cubicBezTo>
                      <a:cubicBezTo>
                        <a:pt x="4024" y="11070"/>
                        <a:pt x="4057" y="11067"/>
                        <a:pt x="4089" y="11060"/>
                      </a:cubicBezTo>
                      <a:cubicBezTo>
                        <a:pt x="4217" y="11037"/>
                        <a:pt x="4333" y="11025"/>
                        <a:pt x="4437" y="11025"/>
                      </a:cubicBezTo>
                      <a:cubicBezTo>
                        <a:pt x="4689" y="11025"/>
                        <a:pt x="4869" y="11094"/>
                        <a:pt x="4977" y="11234"/>
                      </a:cubicBezTo>
                      <a:cubicBezTo>
                        <a:pt x="5277" y="11618"/>
                        <a:pt x="4991" y="12496"/>
                        <a:pt x="4829" y="12872"/>
                      </a:cubicBezTo>
                      <a:lnTo>
                        <a:pt x="312" y="12872"/>
                      </a:lnTo>
                      <a:cubicBezTo>
                        <a:pt x="1517" y="11272"/>
                        <a:pt x="2379" y="9655"/>
                        <a:pt x="2872" y="8062"/>
                      </a:cubicBezTo>
                      <a:close/>
                      <a:moveTo>
                        <a:pt x="1984" y="1"/>
                      </a:moveTo>
                      <a:cubicBezTo>
                        <a:pt x="1966" y="1"/>
                        <a:pt x="1948" y="6"/>
                        <a:pt x="1931" y="16"/>
                      </a:cubicBezTo>
                      <a:cubicBezTo>
                        <a:pt x="1884" y="45"/>
                        <a:pt x="1869" y="107"/>
                        <a:pt x="1898" y="154"/>
                      </a:cubicBezTo>
                      <a:cubicBezTo>
                        <a:pt x="2536" y="1185"/>
                        <a:pt x="3889" y="4007"/>
                        <a:pt x="2703" y="7922"/>
                      </a:cubicBezTo>
                      <a:cubicBezTo>
                        <a:pt x="2205" y="9572"/>
                        <a:pt x="1305" y="11251"/>
                        <a:pt x="29" y="12913"/>
                      </a:cubicBezTo>
                      <a:cubicBezTo>
                        <a:pt x="5" y="12941"/>
                        <a:pt x="0" y="12984"/>
                        <a:pt x="17" y="13018"/>
                      </a:cubicBezTo>
                      <a:cubicBezTo>
                        <a:pt x="34" y="13053"/>
                        <a:pt x="69" y="13075"/>
                        <a:pt x="110" y="13075"/>
                      </a:cubicBezTo>
                      <a:lnTo>
                        <a:pt x="4894" y="13075"/>
                      </a:lnTo>
                      <a:cubicBezTo>
                        <a:pt x="4934" y="13075"/>
                        <a:pt x="4970" y="13051"/>
                        <a:pt x="4986" y="13018"/>
                      </a:cubicBezTo>
                      <a:cubicBezTo>
                        <a:pt x="5013" y="12963"/>
                        <a:pt x="5594" y="11696"/>
                        <a:pt x="5136" y="11108"/>
                      </a:cubicBezTo>
                      <a:cubicBezTo>
                        <a:pt x="4989" y="10919"/>
                        <a:pt x="4755" y="10823"/>
                        <a:pt x="4439" y="10823"/>
                      </a:cubicBezTo>
                      <a:cubicBezTo>
                        <a:pt x="4322" y="10823"/>
                        <a:pt x="4193" y="10836"/>
                        <a:pt x="4053" y="10863"/>
                      </a:cubicBezTo>
                      <a:cubicBezTo>
                        <a:pt x="4034" y="10866"/>
                        <a:pt x="4014" y="10868"/>
                        <a:pt x="3996" y="10868"/>
                      </a:cubicBezTo>
                      <a:cubicBezTo>
                        <a:pt x="3903" y="10868"/>
                        <a:pt x="3820" y="10825"/>
                        <a:pt x="3765" y="10748"/>
                      </a:cubicBezTo>
                      <a:cubicBezTo>
                        <a:pt x="3696" y="10653"/>
                        <a:pt x="3689" y="10536"/>
                        <a:pt x="3746" y="10436"/>
                      </a:cubicBezTo>
                      <a:lnTo>
                        <a:pt x="5094" y="8010"/>
                      </a:lnTo>
                      <a:cubicBezTo>
                        <a:pt x="5113" y="7979"/>
                        <a:pt x="5113" y="7941"/>
                        <a:pt x="5094" y="7910"/>
                      </a:cubicBezTo>
                      <a:cubicBezTo>
                        <a:pt x="5075" y="7879"/>
                        <a:pt x="5041" y="7860"/>
                        <a:pt x="5005" y="7860"/>
                      </a:cubicBezTo>
                      <a:lnTo>
                        <a:pt x="2934" y="7860"/>
                      </a:lnTo>
                      <a:cubicBezTo>
                        <a:pt x="4079" y="3929"/>
                        <a:pt x="2715" y="1093"/>
                        <a:pt x="2072" y="50"/>
                      </a:cubicBezTo>
                      <a:cubicBezTo>
                        <a:pt x="2052" y="18"/>
                        <a:pt x="2018" y="1"/>
                        <a:pt x="19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58"/>
                <p:cNvSpPr/>
                <p:nvPr/>
              </p:nvSpPr>
              <p:spPr>
                <a:xfrm>
                  <a:off x="2586141" y="3753786"/>
                  <a:ext cx="99385" cy="39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" h="7233" extrusionOk="0">
                      <a:moveTo>
                        <a:pt x="115" y="1"/>
                      </a:moveTo>
                      <a:cubicBezTo>
                        <a:pt x="99" y="1"/>
                        <a:pt x="83" y="4"/>
                        <a:pt x="68" y="12"/>
                      </a:cubicBezTo>
                      <a:cubicBezTo>
                        <a:pt x="18" y="38"/>
                        <a:pt x="1" y="100"/>
                        <a:pt x="27" y="150"/>
                      </a:cubicBezTo>
                      <a:cubicBezTo>
                        <a:pt x="1599" y="3113"/>
                        <a:pt x="725" y="7068"/>
                        <a:pt x="715" y="7108"/>
                      </a:cubicBezTo>
                      <a:cubicBezTo>
                        <a:pt x="703" y="7163"/>
                        <a:pt x="737" y="7218"/>
                        <a:pt x="792" y="7230"/>
                      </a:cubicBezTo>
                      <a:cubicBezTo>
                        <a:pt x="799" y="7232"/>
                        <a:pt x="806" y="7232"/>
                        <a:pt x="813" y="7232"/>
                      </a:cubicBezTo>
                      <a:cubicBezTo>
                        <a:pt x="861" y="7232"/>
                        <a:pt x="901" y="7201"/>
                        <a:pt x="913" y="7154"/>
                      </a:cubicBezTo>
                      <a:cubicBezTo>
                        <a:pt x="922" y="7113"/>
                        <a:pt x="1815" y="3086"/>
                        <a:pt x="206" y="55"/>
                      </a:cubicBezTo>
                      <a:cubicBezTo>
                        <a:pt x="187" y="20"/>
                        <a:pt x="152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58"/>
                <p:cNvSpPr/>
                <p:nvPr/>
              </p:nvSpPr>
              <p:spPr>
                <a:xfrm>
                  <a:off x="2662268" y="3757562"/>
                  <a:ext cx="306310" cy="668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12221" extrusionOk="0">
                      <a:moveTo>
                        <a:pt x="4837" y="7208"/>
                      </a:moveTo>
                      <a:lnTo>
                        <a:pt x="3570" y="9482"/>
                      </a:lnTo>
                      <a:cubicBezTo>
                        <a:pt x="3477" y="9651"/>
                        <a:pt x="3487" y="9854"/>
                        <a:pt x="3601" y="10011"/>
                      </a:cubicBezTo>
                      <a:cubicBezTo>
                        <a:pt x="3694" y="10141"/>
                        <a:pt x="3839" y="10216"/>
                        <a:pt x="3994" y="10216"/>
                      </a:cubicBezTo>
                      <a:cubicBezTo>
                        <a:pt x="4026" y="10216"/>
                        <a:pt x="4059" y="10213"/>
                        <a:pt x="4091" y="10206"/>
                      </a:cubicBezTo>
                      <a:cubicBezTo>
                        <a:pt x="4219" y="10183"/>
                        <a:pt x="4335" y="10171"/>
                        <a:pt x="4439" y="10171"/>
                      </a:cubicBezTo>
                      <a:cubicBezTo>
                        <a:pt x="4690" y="10171"/>
                        <a:pt x="4872" y="10240"/>
                        <a:pt x="4980" y="10380"/>
                      </a:cubicBezTo>
                      <a:cubicBezTo>
                        <a:pt x="5277" y="10764"/>
                        <a:pt x="4994" y="11642"/>
                        <a:pt x="4832" y="12018"/>
                      </a:cubicBezTo>
                      <a:lnTo>
                        <a:pt x="313" y="12018"/>
                      </a:lnTo>
                      <a:cubicBezTo>
                        <a:pt x="1522" y="10416"/>
                        <a:pt x="2382" y="8799"/>
                        <a:pt x="2872" y="7208"/>
                      </a:cubicBezTo>
                      <a:close/>
                      <a:moveTo>
                        <a:pt x="2442" y="1"/>
                      </a:moveTo>
                      <a:cubicBezTo>
                        <a:pt x="2428" y="1"/>
                        <a:pt x="2414" y="4"/>
                        <a:pt x="2401" y="10"/>
                      </a:cubicBezTo>
                      <a:cubicBezTo>
                        <a:pt x="2348" y="34"/>
                        <a:pt x="2327" y="93"/>
                        <a:pt x="2351" y="146"/>
                      </a:cubicBezTo>
                      <a:cubicBezTo>
                        <a:pt x="3025" y="1610"/>
                        <a:pt x="3632" y="3998"/>
                        <a:pt x="2703" y="7068"/>
                      </a:cubicBezTo>
                      <a:cubicBezTo>
                        <a:pt x="2208" y="8713"/>
                        <a:pt x="1308" y="10392"/>
                        <a:pt x="29" y="12059"/>
                      </a:cubicBezTo>
                      <a:cubicBezTo>
                        <a:pt x="5" y="12087"/>
                        <a:pt x="1" y="12130"/>
                        <a:pt x="17" y="12164"/>
                      </a:cubicBezTo>
                      <a:cubicBezTo>
                        <a:pt x="34" y="12199"/>
                        <a:pt x="70" y="12221"/>
                        <a:pt x="108" y="12221"/>
                      </a:cubicBezTo>
                      <a:lnTo>
                        <a:pt x="4896" y="12221"/>
                      </a:lnTo>
                      <a:cubicBezTo>
                        <a:pt x="4937" y="12221"/>
                        <a:pt x="4973" y="12197"/>
                        <a:pt x="4989" y="12164"/>
                      </a:cubicBezTo>
                      <a:cubicBezTo>
                        <a:pt x="5013" y="12109"/>
                        <a:pt x="5596" y="10842"/>
                        <a:pt x="5139" y="10254"/>
                      </a:cubicBezTo>
                      <a:cubicBezTo>
                        <a:pt x="4992" y="10065"/>
                        <a:pt x="4757" y="9969"/>
                        <a:pt x="4440" y="9969"/>
                      </a:cubicBezTo>
                      <a:cubicBezTo>
                        <a:pt x="4322" y="9969"/>
                        <a:pt x="4193" y="9982"/>
                        <a:pt x="4053" y="10009"/>
                      </a:cubicBezTo>
                      <a:cubicBezTo>
                        <a:pt x="4034" y="10012"/>
                        <a:pt x="4015" y="10014"/>
                        <a:pt x="3996" y="10014"/>
                      </a:cubicBezTo>
                      <a:cubicBezTo>
                        <a:pt x="3904" y="10014"/>
                        <a:pt x="3821" y="9971"/>
                        <a:pt x="3765" y="9892"/>
                      </a:cubicBezTo>
                      <a:cubicBezTo>
                        <a:pt x="3699" y="9799"/>
                        <a:pt x="3691" y="9682"/>
                        <a:pt x="3749" y="9582"/>
                      </a:cubicBezTo>
                      <a:lnTo>
                        <a:pt x="5096" y="7156"/>
                      </a:lnTo>
                      <a:cubicBezTo>
                        <a:pt x="5115" y="7125"/>
                        <a:pt x="5113" y="7087"/>
                        <a:pt x="5096" y="7056"/>
                      </a:cubicBezTo>
                      <a:cubicBezTo>
                        <a:pt x="5077" y="7025"/>
                        <a:pt x="5044" y="7006"/>
                        <a:pt x="5008" y="7006"/>
                      </a:cubicBezTo>
                      <a:lnTo>
                        <a:pt x="2934" y="7006"/>
                      </a:lnTo>
                      <a:cubicBezTo>
                        <a:pt x="3830" y="3934"/>
                        <a:pt x="3213" y="1539"/>
                        <a:pt x="2534" y="60"/>
                      </a:cubicBezTo>
                      <a:cubicBezTo>
                        <a:pt x="2517" y="23"/>
                        <a:pt x="2480" y="1"/>
                        <a:pt x="24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58"/>
                <p:cNvSpPr/>
                <p:nvPr/>
              </p:nvSpPr>
              <p:spPr>
                <a:xfrm>
                  <a:off x="2863230" y="3733427"/>
                  <a:ext cx="114982" cy="416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7605" extrusionOk="0">
                      <a:moveTo>
                        <a:pt x="117" y="1"/>
                      </a:moveTo>
                      <a:cubicBezTo>
                        <a:pt x="102" y="1"/>
                        <a:pt x="88" y="4"/>
                        <a:pt x="74" y="10"/>
                      </a:cubicBezTo>
                      <a:cubicBezTo>
                        <a:pt x="22" y="37"/>
                        <a:pt x="0" y="96"/>
                        <a:pt x="24" y="146"/>
                      </a:cubicBezTo>
                      <a:cubicBezTo>
                        <a:pt x="27" y="151"/>
                        <a:pt x="34" y="163"/>
                        <a:pt x="36" y="168"/>
                      </a:cubicBezTo>
                      <a:cubicBezTo>
                        <a:pt x="1884" y="3161"/>
                        <a:pt x="936" y="7437"/>
                        <a:pt x="927" y="7480"/>
                      </a:cubicBezTo>
                      <a:cubicBezTo>
                        <a:pt x="915" y="7535"/>
                        <a:pt x="948" y="7590"/>
                        <a:pt x="1003" y="7602"/>
                      </a:cubicBezTo>
                      <a:cubicBezTo>
                        <a:pt x="1010" y="7604"/>
                        <a:pt x="1017" y="7604"/>
                        <a:pt x="1024" y="7604"/>
                      </a:cubicBezTo>
                      <a:cubicBezTo>
                        <a:pt x="1072" y="7604"/>
                        <a:pt x="1112" y="7573"/>
                        <a:pt x="1124" y="7526"/>
                      </a:cubicBezTo>
                      <a:cubicBezTo>
                        <a:pt x="1134" y="7483"/>
                        <a:pt x="2101" y="3127"/>
                        <a:pt x="208" y="60"/>
                      </a:cubicBezTo>
                      <a:cubicBezTo>
                        <a:pt x="190" y="22"/>
                        <a:pt x="154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58"/>
                <p:cNvSpPr/>
                <p:nvPr/>
              </p:nvSpPr>
              <p:spPr>
                <a:xfrm>
                  <a:off x="2592052" y="3405440"/>
                  <a:ext cx="228761" cy="18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" h="3306" extrusionOk="0">
                      <a:moveTo>
                        <a:pt x="1340" y="0"/>
                      </a:moveTo>
                      <a:cubicBezTo>
                        <a:pt x="1337" y="0"/>
                        <a:pt x="1334" y="0"/>
                        <a:pt x="1331" y="0"/>
                      </a:cubicBezTo>
                      <a:cubicBezTo>
                        <a:pt x="805" y="60"/>
                        <a:pt x="333" y="453"/>
                        <a:pt x="160" y="981"/>
                      </a:cubicBezTo>
                      <a:cubicBezTo>
                        <a:pt x="0" y="1472"/>
                        <a:pt x="100" y="2051"/>
                        <a:pt x="426" y="2491"/>
                      </a:cubicBezTo>
                      <a:cubicBezTo>
                        <a:pt x="729" y="2898"/>
                        <a:pt x="1210" y="3184"/>
                        <a:pt x="1748" y="3275"/>
                      </a:cubicBezTo>
                      <a:cubicBezTo>
                        <a:pt x="1867" y="3296"/>
                        <a:pt x="1991" y="3306"/>
                        <a:pt x="2112" y="3306"/>
                      </a:cubicBezTo>
                      <a:cubicBezTo>
                        <a:pt x="2660" y="3306"/>
                        <a:pt x="3189" y="3098"/>
                        <a:pt x="3550" y="2729"/>
                      </a:cubicBezTo>
                      <a:cubicBezTo>
                        <a:pt x="4034" y="2241"/>
                        <a:pt x="4179" y="1486"/>
                        <a:pt x="3905" y="898"/>
                      </a:cubicBezTo>
                      <a:cubicBezTo>
                        <a:pt x="3674" y="402"/>
                        <a:pt x="3136" y="82"/>
                        <a:pt x="2613" y="82"/>
                      </a:cubicBezTo>
                      <a:cubicBezTo>
                        <a:pt x="2483" y="82"/>
                        <a:pt x="2354" y="102"/>
                        <a:pt x="2231" y="143"/>
                      </a:cubicBezTo>
                      <a:cubicBezTo>
                        <a:pt x="1860" y="270"/>
                        <a:pt x="1572" y="577"/>
                        <a:pt x="1495" y="929"/>
                      </a:cubicBezTo>
                      <a:cubicBezTo>
                        <a:pt x="1415" y="1320"/>
                        <a:pt x="1617" y="1743"/>
                        <a:pt x="1960" y="1896"/>
                      </a:cubicBezTo>
                      <a:cubicBezTo>
                        <a:pt x="2048" y="1936"/>
                        <a:pt x="2145" y="1956"/>
                        <a:pt x="2244" y="1956"/>
                      </a:cubicBezTo>
                      <a:cubicBezTo>
                        <a:pt x="2351" y="1956"/>
                        <a:pt x="2461" y="1932"/>
                        <a:pt x="2562" y="1886"/>
                      </a:cubicBezTo>
                      <a:cubicBezTo>
                        <a:pt x="2743" y="1803"/>
                        <a:pt x="2879" y="1658"/>
                        <a:pt x="2931" y="1484"/>
                      </a:cubicBezTo>
                      <a:cubicBezTo>
                        <a:pt x="2948" y="1432"/>
                        <a:pt x="2919" y="1374"/>
                        <a:pt x="2865" y="1358"/>
                      </a:cubicBezTo>
                      <a:cubicBezTo>
                        <a:pt x="2855" y="1355"/>
                        <a:pt x="2845" y="1353"/>
                        <a:pt x="2836" y="1353"/>
                      </a:cubicBezTo>
                      <a:cubicBezTo>
                        <a:pt x="2793" y="1353"/>
                        <a:pt x="2752" y="1382"/>
                        <a:pt x="2738" y="1424"/>
                      </a:cubicBezTo>
                      <a:cubicBezTo>
                        <a:pt x="2703" y="1541"/>
                        <a:pt x="2608" y="1643"/>
                        <a:pt x="2479" y="1701"/>
                      </a:cubicBezTo>
                      <a:cubicBezTo>
                        <a:pt x="2403" y="1735"/>
                        <a:pt x="2320" y="1752"/>
                        <a:pt x="2240" y="1752"/>
                      </a:cubicBezTo>
                      <a:cubicBezTo>
                        <a:pt x="2171" y="1752"/>
                        <a:pt x="2103" y="1739"/>
                        <a:pt x="2043" y="1713"/>
                      </a:cubicBezTo>
                      <a:cubicBezTo>
                        <a:pt x="1784" y="1596"/>
                        <a:pt x="1631" y="1272"/>
                        <a:pt x="1696" y="972"/>
                      </a:cubicBezTo>
                      <a:cubicBezTo>
                        <a:pt x="1755" y="689"/>
                        <a:pt x="1991" y="439"/>
                        <a:pt x="2298" y="334"/>
                      </a:cubicBezTo>
                      <a:cubicBezTo>
                        <a:pt x="2401" y="299"/>
                        <a:pt x="2510" y="282"/>
                        <a:pt x="2619" y="282"/>
                      </a:cubicBezTo>
                      <a:cubicBezTo>
                        <a:pt x="3064" y="282"/>
                        <a:pt x="3523" y="558"/>
                        <a:pt x="3722" y="984"/>
                      </a:cubicBezTo>
                      <a:cubicBezTo>
                        <a:pt x="3958" y="1489"/>
                        <a:pt x="3824" y="2165"/>
                        <a:pt x="3408" y="2589"/>
                      </a:cubicBezTo>
                      <a:cubicBezTo>
                        <a:pt x="3082" y="2918"/>
                        <a:pt x="2607" y="3102"/>
                        <a:pt x="2112" y="3102"/>
                      </a:cubicBezTo>
                      <a:cubicBezTo>
                        <a:pt x="2002" y="3102"/>
                        <a:pt x="1892" y="3093"/>
                        <a:pt x="1781" y="3075"/>
                      </a:cubicBezTo>
                      <a:cubicBezTo>
                        <a:pt x="1293" y="2991"/>
                        <a:pt x="860" y="2736"/>
                        <a:pt x="591" y="2370"/>
                      </a:cubicBezTo>
                      <a:cubicBezTo>
                        <a:pt x="303" y="1982"/>
                        <a:pt x="212" y="1474"/>
                        <a:pt x="353" y="1043"/>
                      </a:cubicBezTo>
                      <a:cubicBezTo>
                        <a:pt x="500" y="598"/>
                        <a:pt x="910" y="253"/>
                        <a:pt x="1353" y="203"/>
                      </a:cubicBezTo>
                      <a:cubicBezTo>
                        <a:pt x="1407" y="196"/>
                        <a:pt x="1448" y="146"/>
                        <a:pt x="1443" y="91"/>
                      </a:cubicBezTo>
                      <a:cubicBezTo>
                        <a:pt x="1436" y="39"/>
                        <a:pt x="1391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58"/>
                <p:cNvSpPr/>
                <p:nvPr/>
              </p:nvSpPr>
              <p:spPr>
                <a:xfrm>
                  <a:off x="2534970" y="2473963"/>
                  <a:ext cx="116132" cy="7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" h="1317" extrusionOk="0">
                      <a:moveTo>
                        <a:pt x="1526" y="1"/>
                      </a:moveTo>
                      <a:cubicBezTo>
                        <a:pt x="1267" y="1"/>
                        <a:pt x="1008" y="64"/>
                        <a:pt x="781" y="188"/>
                      </a:cubicBezTo>
                      <a:cubicBezTo>
                        <a:pt x="400" y="395"/>
                        <a:pt x="114" y="769"/>
                        <a:pt x="14" y="1193"/>
                      </a:cubicBezTo>
                      <a:cubicBezTo>
                        <a:pt x="0" y="1245"/>
                        <a:pt x="33" y="1300"/>
                        <a:pt x="88" y="1314"/>
                      </a:cubicBezTo>
                      <a:cubicBezTo>
                        <a:pt x="98" y="1316"/>
                        <a:pt x="105" y="1316"/>
                        <a:pt x="112" y="1316"/>
                      </a:cubicBezTo>
                      <a:cubicBezTo>
                        <a:pt x="157" y="1316"/>
                        <a:pt x="200" y="1285"/>
                        <a:pt x="212" y="1238"/>
                      </a:cubicBezTo>
                      <a:cubicBezTo>
                        <a:pt x="298" y="871"/>
                        <a:pt x="548" y="545"/>
                        <a:pt x="879" y="366"/>
                      </a:cubicBezTo>
                      <a:cubicBezTo>
                        <a:pt x="1076" y="259"/>
                        <a:pt x="1300" y="204"/>
                        <a:pt x="1525" y="204"/>
                      </a:cubicBezTo>
                      <a:cubicBezTo>
                        <a:pt x="1678" y="204"/>
                        <a:pt x="1830" y="229"/>
                        <a:pt x="1974" y="281"/>
                      </a:cubicBezTo>
                      <a:cubicBezTo>
                        <a:pt x="1985" y="285"/>
                        <a:pt x="1997" y="286"/>
                        <a:pt x="2008" y="286"/>
                      </a:cubicBezTo>
                      <a:cubicBezTo>
                        <a:pt x="2050" y="286"/>
                        <a:pt x="2090" y="260"/>
                        <a:pt x="2103" y="219"/>
                      </a:cubicBezTo>
                      <a:cubicBezTo>
                        <a:pt x="2122" y="166"/>
                        <a:pt x="2096" y="107"/>
                        <a:pt x="2043" y="90"/>
                      </a:cubicBezTo>
                      <a:cubicBezTo>
                        <a:pt x="1877" y="30"/>
                        <a:pt x="1701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58"/>
                <p:cNvSpPr/>
                <p:nvPr/>
              </p:nvSpPr>
              <p:spPr>
                <a:xfrm>
                  <a:off x="2872480" y="2469257"/>
                  <a:ext cx="94131" cy="82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" h="1503" extrusionOk="0">
                      <a:moveTo>
                        <a:pt x="205" y="1"/>
                      </a:moveTo>
                      <a:cubicBezTo>
                        <a:pt x="169" y="1"/>
                        <a:pt x="134" y="2"/>
                        <a:pt x="98" y="5"/>
                      </a:cubicBezTo>
                      <a:cubicBezTo>
                        <a:pt x="43" y="9"/>
                        <a:pt x="0" y="57"/>
                        <a:pt x="5" y="114"/>
                      </a:cubicBezTo>
                      <a:cubicBezTo>
                        <a:pt x="7" y="166"/>
                        <a:pt x="53" y="207"/>
                        <a:pt x="104" y="207"/>
                      </a:cubicBezTo>
                      <a:cubicBezTo>
                        <a:pt x="107" y="207"/>
                        <a:pt x="110" y="207"/>
                        <a:pt x="112" y="207"/>
                      </a:cubicBezTo>
                      <a:cubicBezTo>
                        <a:pt x="142" y="205"/>
                        <a:pt x="172" y="204"/>
                        <a:pt x="202" y="204"/>
                      </a:cubicBezTo>
                      <a:cubicBezTo>
                        <a:pt x="515" y="204"/>
                        <a:pt x="823" y="317"/>
                        <a:pt x="1060" y="519"/>
                      </a:cubicBezTo>
                      <a:cubicBezTo>
                        <a:pt x="1320" y="743"/>
                        <a:pt x="1486" y="1067"/>
                        <a:pt x="1513" y="1407"/>
                      </a:cubicBezTo>
                      <a:cubicBezTo>
                        <a:pt x="1517" y="1462"/>
                        <a:pt x="1563" y="1502"/>
                        <a:pt x="1615" y="1502"/>
                      </a:cubicBezTo>
                      <a:lnTo>
                        <a:pt x="1622" y="1502"/>
                      </a:lnTo>
                      <a:cubicBezTo>
                        <a:pt x="1679" y="1498"/>
                        <a:pt x="1720" y="1448"/>
                        <a:pt x="1715" y="1393"/>
                      </a:cubicBezTo>
                      <a:cubicBezTo>
                        <a:pt x="1684" y="998"/>
                        <a:pt x="1493" y="624"/>
                        <a:pt x="1193" y="367"/>
                      </a:cubicBezTo>
                      <a:cubicBezTo>
                        <a:pt x="918" y="130"/>
                        <a:pt x="562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58"/>
                <p:cNvSpPr/>
                <p:nvPr/>
              </p:nvSpPr>
              <p:spPr>
                <a:xfrm>
                  <a:off x="2532617" y="2572420"/>
                  <a:ext cx="215736" cy="38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7088" extrusionOk="0">
                      <a:moveTo>
                        <a:pt x="1972" y="1"/>
                      </a:moveTo>
                      <a:cubicBezTo>
                        <a:pt x="881" y="1"/>
                        <a:pt x="0" y="1587"/>
                        <a:pt x="0" y="3544"/>
                      </a:cubicBezTo>
                      <a:cubicBezTo>
                        <a:pt x="0" y="5499"/>
                        <a:pt x="881" y="7087"/>
                        <a:pt x="1972" y="7087"/>
                      </a:cubicBezTo>
                      <a:cubicBezTo>
                        <a:pt x="3060" y="7087"/>
                        <a:pt x="3941" y="5499"/>
                        <a:pt x="3941" y="3544"/>
                      </a:cubicBezTo>
                      <a:cubicBezTo>
                        <a:pt x="3941" y="1587"/>
                        <a:pt x="3060" y="1"/>
                        <a:pt x="19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58"/>
                <p:cNvSpPr/>
                <p:nvPr/>
              </p:nvSpPr>
              <p:spPr>
                <a:xfrm>
                  <a:off x="2526980" y="2566837"/>
                  <a:ext cx="226955" cy="398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7290" extrusionOk="0">
                      <a:moveTo>
                        <a:pt x="2075" y="203"/>
                      </a:moveTo>
                      <a:cubicBezTo>
                        <a:pt x="3106" y="203"/>
                        <a:pt x="3944" y="1748"/>
                        <a:pt x="3944" y="3646"/>
                      </a:cubicBezTo>
                      <a:cubicBezTo>
                        <a:pt x="3944" y="5544"/>
                        <a:pt x="3106" y="7087"/>
                        <a:pt x="2075" y="7087"/>
                      </a:cubicBezTo>
                      <a:cubicBezTo>
                        <a:pt x="1044" y="7087"/>
                        <a:pt x="203" y="5544"/>
                        <a:pt x="203" y="3646"/>
                      </a:cubicBezTo>
                      <a:cubicBezTo>
                        <a:pt x="203" y="1748"/>
                        <a:pt x="1044" y="203"/>
                        <a:pt x="2075" y="203"/>
                      </a:cubicBezTo>
                      <a:close/>
                      <a:moveTo>
                        <a:pt x="2075" y="0"/>
                      </a:moveTo>
                      <a:cubicBezTo>
                        <a:pt x="932" y="0"/>
                        <a:pt x="1" y="1636"/>
                        <a:pt x="1" y="3646"/>
                      </a:cubicBezTo>
                      <a:cubicBezTo>
                        <a:pt x="1" y="5656"/>
                        <a:pt x="932" y="7289"/>
                        <a:pt x="2075" y="7289"/>
                      </a:cubicBezTo>
                      <a:cubicBezTo>
                        <a:pt x="3218" y="7289"/>
                        <a:pt x="4147" y="5656"/>
                        <a:pt x="4147" y="3646"/>
                      </a:cubicBezTo>
                      <a:cubicBezTo>
                        <a:pt x="4147" y="1636"/>
                        <a:pt x="3218" y="0"/>
                        <a:pt x="20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58"/>
                <p:cNvSpPr/>
                <p:nvPr/>
              </p:nvSpPr>
              <p:spPr>
                <a:xfrm>
                  <a:off x="2594897" y="2627312"/>
                  <a:ext cx="153456" cy="27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5080" extrusionOk="0">
                      <a:moveTo>
                        <a:pt x="1360" y="0"/>
                      </a:moveTo>
                      <a:cubicBezTo>
                        <a:pt x="732" y="0"/>
                        <a:pt x="201" y="705"/>
                        <a:pt x="0" y="1689"/>
                      </a:cubicBezTo>
                      <a:lnTo>
                        <a:pt x="972" y="2329"/>
                      </a:lnTo>
                      <a:cubicBezTo>
                        <a:pt x="1193" y="2474"/>
                        <a:pt x="1184" y="2801"/>
                        <a:pt x="955" y="2934"/>
                      </a:cubicBezTo>
                      <a:lnTo>
                        <a:pt x="20" y="3482"/>
                      </a:lnTo>
                      <a:cubicBezTo>
                        <a:pt x="231" y="4417"/>
                        <a:pt x="751" y="5079"/>
                        <a:pt x="1360" y="5079"/>
                      </a:cubicBezTo>
                      <a:cubicBezTo>
                        <a:pt x="2158" y="5079"/>
                        <a:pt x="2803" y="3944"/>
                        <a:pt x="2803" y="2541"/>
                      </a:cubicBezTo>
                      <a:cubicBezTo>
                        <a:pt x="2803" y="1136"/>
                        <a:pt x="2158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58"/>
                <p:cNvSpPr/>
                <p:nvPr/>
              </p:nvSpPr>
              <p:spPr>
                <a:xfrm>
                  <a:off x="2734072" y="2572420"/>
                  <a:ext cx="215736" cy="38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7088" extrusionOk="0">
                      <a:moveTo>
                        <a:pt x="1970" y="1"/>
                      </a:moveTo>
                      <a:cubicBezTo>
                        <a:pt x="882" y="1"/>
                        <a:pt x="1" y="1587"/>
                        <a:pt x="1" y="3544"/>
                      </a:cubicBezTo>
                      <a:cubicBezTo>
                        <a:pt x="1" y="5499"/>
                        <a:pt x="882" y="7087"/>
                        <a:pt x="1970" y="7087"/>
                      </a:cubicBezTo>
                      <a:cubicBezTo>
                        <a:pt x="3060" y="7087"/>
                        <a:pt x="3942" y="5499"/>
                        <a:pt x="3942" y="3544"/>
                      </a:cubicBezTo>
                      <a:cubicBezTo>
                        <a:pt x="3942" y="1587"/>
                        <a:pt x="3060" y="1"/>
                        <a:pt x="19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58"/>
                <p:cNvSpPr/>
                <p:nvPr/>
              </p:nvSpPr>
              <p:spPr>
                <a:xfrm>
                  <a:off x="2728489" y="2566837"/>
                  <a:ext cx="226900" cy="398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" h="7290" extrusionOk="0">
                      <a:moveTo>
                        <a:pt x="2072" y="203"/>
                      </a:moveTo>
                      <a:cubicBezTo>
                        <a:pt x="3103" y="203"/>
                        <a:pt x="3944" y="1748"/>
                        <a:pt x="3944" y="3646"/>
                      </a:cubicBezTo>
                      <a:cubicBezTo>
                        <a:pt x="3944" y="5544"/>
                        <a:pt x="3103" y="7087"/>
                        <a:pt x="2072" y="7087"/>
                      </a:cubicBezTo>
                      <a:cubicBezTo>
                        <a:pt x="1041" y="7087"/>
                        <a:pt x="203" y="5544"/>
                        <a:pt x="203" y="3646"/>
                      </a:cubicBezTo>
                      <a:cubicBezTo>
                        <a:pt x="203" y="1748"/>
                        <a:pt x="1041" y="203"/>
                        <a:pt x="2072" y="203"/>
                      </a:cubicBezTo>
                      <a:close/>
                      <a:moveTo>
                        <a:pt x="2072" y="0"/>
                      </a:moveTo>
                      <a:cubicBezTo>
                        <a:pt x="929" y="0"/>
                        <a:pt x="0" y="1636"/>
                        <a:pt x="0" y="3646"/>
                      </a:cubicBezTo>
                      <a:cubicBezTo>
                        <a:pt x="0" y="5656"/>
                        <a:pt x="929" y="7289"/>
                        <a:pt x="2072" y="7289"/>
                      </a:cubicBezTo>
                      <a:cubicBezTo>
                        <a:pt x="3215" y="7289"/>
                        <a:pt x="4146" y="5656"/>
                        <a:pt x="4146" y="3646"/>
                      </a:cubicBezTo>
                      <a:cubicBezTo>
                        <a:pt x="4146" y="1636"/>
                        <a:pt x="3215" y="0"/>
                        <a:pt x="20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58"/>
                <p:cNvSpPr/>
                <p:nvPr/>
              </p:nvSpPr>
              <p:spPr>
                <a:xfrm>
                  <a:off x="2796352" y="2627312"/>
                  <a:ext cx="153456" cy="27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5080" extrusionOk="0">
                      <a:moveTo>
                        <a:pt x="1361" y="0"/>
                      </a:moveTo>
                      <a:cubicBezTo>
                        <a:pt x="732" y="0"/>
                        <a:pt x="198" y="705"/>
                        <a:pt x="1" y="1689"/>
                      </a:cubicBezTo>
                      <a:lnTo>
                        <a:pt x="972" y="2329"/>
                      </a:lnTo>
                      <a:cubicBezTo>
                        <a:pt x="1191" y="2474"/>
                        <a:pt x="1184" y="2801"/>
                        <a:pt x="956" y="2934"/>
                      </a:cubicBezTo>
                      <a:lnTo>
                        <a:pt x="18" y="3482"/>
                      </a:lnTo>
                      <a:cubicBezTo>
                        <a:pt x="232" y="4417"/>
                        <a:pt x="751" y="5079"/>
                        <a:pt x="1361" y="5079"/>
                      </a:cubicBezTo>
                      <a:cubicBezTo>
                        <a:pt x="2158" y="5079"/>
                        <a:pt x="2804" y="3944"/>
                        <a:pt x="2804" y="2541"/>
                      </a:cubicBezTo>
                      <a:cubicBezTo>
                        <a:pt x="2804" y="1136"/>
                        <a:pt x="2158" y="0"/>
                        <a:pt x="13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58"/>
                <p:cNvSpPr/>
                <p:nvPr/>
              </p:nvSpPr>
              <p:spPr>
                <a:xfrm>
                  <a:off x="1954357" y="3743223"/>
                  <a:ext cx="366674" cy="677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0" h="12381" extrusionOk="0">
                      <a:moveTo>
                        <a:pt x="3837" y="1"/>
                      </a:moveTo>
                      <a:cubicBezTo>
                        <a:pt x="3804" y="115"/>
                        <a:pt x="3768" y="231"/>
                        <a:pt x="3725" y="341"/>
                      </a:cubicBezTo>
                      <a:cubicBezTo>
                        <a:pt x="3620" y="615"/>
                        <a:pt x="3456" y="860"/>
                        <a:pt x="3249" y="1067"/>
                      </a:cubicBezTo>
                      <a:cubicBezTo>
                        <a:pt x="4135" y="1389"/>
                        <a:pt x="4963" y="2217"/>
                        <a:pt x="5194" y="3122"/>
                      </a:cubicBezTo>
                      <a:cubicBezTo>
                        <a:pt x="5430" y="4060"/>
                        <a:pt x="5268" y="5065"/>
                        <a:pt x="4887" y="5954"/>
                      </a:cubicBezTo>
                      <a:cubicBezTo>
                        <a:pt x="4508" y="6842"/>
                        <a:pt x="3925" y="7628"/>
                        <a:pt x="3304" y="8368"/>
                      </a:cubicBezTo>
                      <a:cubicBezTo>
                        <a:pt x="2561" y="9249"/>
                        <a:pt x="1" y="11459"/>
                        <a:pt x="1" y="12164"/>
                      </a:cubicBezTo>
                      <a:cubicBezTo>
                        <a:pt x="1" y="12302"/>
                        <a:pt x="103" y="12380"/>
                        <a:pt x="332" y="12380"/>
                      </a:cubicBezTo>
                      <a:lnTo>
                        <a:pt x="5211" y="12380"/>
                      </a:lnTo>
                      <a:cubicBezTo>
                        <a:pt x="5406" y="12380"/>
                        <a:pt x="5454" y="12195"/>
                        <a:pt x="5437" y="11942"/>
                      </a:cubicBezTo>
                      <a:cubicBezTo>
                        <a:pt x="5378" y="11202"/>
                        <a:pt x="4813" y="10597"/>
                        <a:pt x="4087" y="10435"/>
                      </a:cubicBezTo>
                      <a:cubicBezTo>
                        <a:pt x="3773" y="10365"/>
                        <a:pt x="3451" y="10311"/>
                        <a:pt x="3241" y="10311"/>
                      </a:cubicBezTo>
                      <a:cubicBezTo>
                        <a:pt x="3214" y="10311"/>
                        <a:pt x="3189" y="10312"/>
                        <a:pt x="3165" y="10314"/>
                      </a:cubicBezTo>
                      <a:cubicBezTo>
                        <a:pt x="4256" y="9528"/>
                        <a:pt x="5209" y="8525"/>
                        <a:pt x="5821" y="7330"/>
                      </a:cubicBezTo>
                      <a:cubicBezTo>
                        <a:pt x="6437" y="6132"/>
                        <a:pt x="6699" y="4739"/>
                        <a:pt x="6440" y="3420"/>
                      </a:cubicBezTo>
                      <a:cubicBezTo>
                        <a:pt x="6180" y="2106"/>
                        <a:pt x="5270" y="608"/>
                        <a:pt x="3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58"/>
                <p:cNvSpPr/>
                <p:nvPr/>
              </p:nvSpPr>
              <p:spPr>
                <a:xfrm>
                  <a:off x="1571751" y="3756905"/>
                  <a:ext cx="425561" cy="663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6" h="12131" extrusionOk="0">
                      <a:moveTo>
                        <a:pt x="5318" y="1"/>
                      </a:moveTo>
                      <a:cubicBezTo>
                        <a:pt x="4896" y="122"/>
                        <a:pt x="4587" y="498"/>
                        <a:pt x="4232" y="784"/>
                      </a:cubicBezTo>
                      <a:cubicBezTo>
                        <a:pt x="5154" y="1082"/>
                        <a:pt x="6030" y="1936"/>
                        <a:pt x="6270" y="2872"/>
                      </a:cubicBezTo>
                      <a:cubicBezTo>
                        <a:pt x="6506" y="3810"/>
                        <a:pt x="6344" y="4815"/>
                        <a:pt x="5963" y="5704"/>
                      </a:cubicBezTo>
                      <a:cubicBezTo>
                        <a:pt x="5585" y="6592"/>
                        <a:pt x="4999" y="7378"/>
                        <a:pt x="4377" y="8118"/>
                      </a:cubicBezTo>
                      <a:cubicBezTo>
                        <a:pt x="3491" y="9173"/>
                        <a:pt x="1" y="12130"/>
                        <a:pt x="1410" y="12130"/>
                      </a:cubicBezTo>
                      <a:lnTo>
                        <a:pt x="6287" y="12130"/>
                      </a:lnTo>
                      <a:cubicBezTo>
                        <a:pt x="6437" y="12130"/>
                        <a:pt x="6501" y="12023"/>
                        <a:pt x="6516" y="11859"/>
                      </a:cubicBezTo>
                      <a:cubicBezTo>
                        <a:pt x="6516" y="11809"/>
                        <a:pt x="6516" y="11752"/>
                        <a:pt x="6513" y="11692"/>
                      </a:cubicBezTo>
                      <a:cubicBezTo>
                        <a:pt x="6454" y="10952"/>
                        <a:pt x="5892" y="10347"/>
                        <a:pt x="5163" y="10185"/>
                      </a:cubicBezTo>
                      <a:cubicBezTo>
                        <a:pt x="4849" y="10115"/>
                        <a:pt x="4527" y="10061"/>
                        <a:pt x="4317" y="10061"/>
                      </a:cubicBezTo>
                      <a:cubicBezTo>
                        <a:pt x="4290" y="10061"/>
                        <a:pt x="4265" y="10062"/>
                        <a:pt x="4242" y="10064"/>
                      </a:cubicBezTo>
                      <a:cubicBezTo>
                        <a:pt x="5332" y="9278"/>
                        <a:pt x="6285" y="8275"/>
                        <a:pt x="6897" y="7080"/>
                      </a:cubicBezTo>
                      <a:cubicBezTo>
                        <a:pt x="7513" y="5882"/>
                        <a:pt x="7775" y="4489"/>
                        <a:pt x="7516" y="3170"/>
                      </a:cubicBezTo>
                      <a:cubicBezTo>
                        <a:pt x="7261" y="1870"/>
                        <a:pt x="6468" y="658"/>
                        <a:pt x="5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58"/>
                <p:cNvSpPr/>
                <p:nvPr/>
              </p:nvSpPr>
              <p:spPr>
                <a:xfrm>
                  <a:off x="1392023" y="2087636"/>
                  <a:ext cx="1057992" cy="1749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2" h="31957" extrusionOk="0">
                      <a:moveTo>
                        <a:pt x="9996" y="0"/>
                      </a:moveTo>
                      <a:cubicBezTo>
                        <a:pt x="9667" y="0"/>
                        <a:pt x="9351" y="205"/>
                        <a:pt x="9150" y="470"/>
                      </a:cubicBezTo>
                      <a:cubicBezTo>
                        <a:pt x="8923" y="770"/>
                        <a:pt x="8811" y="1139"/>
                        <a:pt x="8633" y="1498"/>
                      </a:cubicBezTo>
                      <a:cubicBezTo>
                        <a:pt x="8494" y="1604"/>
                        <a:pt x="8328" y="1647"/>
                        <a:pt x="8156" y="1647"/>
                      </a:cubicBezTo>
                      <a:cubicBezTo>
                        <a:pt x="7927" y="1647"/>
                        <a:pt x="7687" y="1570"/>
                        <a:pt x="7483" y="1460"/>
                      </a:cubicBezTo>
                      <a:cubicBezTo>
                        <a:pt x="7045" y="1225"/>
                        <a:pt x="6680" y="848"/>
                        <a:pt x="6166" y="763"/>
                      </a:cubicBezTo>
                      <a:cubicBezTo>
                        <a:pt x="6112" y="754"/>
                        <a:pt x="6057" y="749"/>
                        <a:pt x="6002" y="749"/>
                      </a:cubicBezTo>
                      <a:cubicBezTo>
                        <a:pt x="5851" y="749"/>
                        <a:pt x="5701" y="785"/>
                        <a:pt x="5573" y="865"/>
                      </a:cubicBezTo>
                      <a:cubicBezTo>
                        <a:pt x="5185" y="1103"/>
                        <a:pt x="5211" y="1541"/>
                        <a:pt x="5337" y="1896"/>
                      </a:cubicBezTo>
                      <a:cubicBezTo>
                        <a:pt x="5432" y="2160"/>
                        <a:pt x="5578" y="2408"/>
                        <a:pt x="5637" y="2682"/>
                      </a:cubicBezTo>
                      <a:cubicBezTo>
                        <a:pt x="5697" y="2958"/>
                        <a:pt x="5659" y="3303"/>
                        <a:pt x="5523" y="3384"/>
                      </a:cubicBezTo>
                      <a:cubicBezTo>
                        <a:pt x="5032" y="3668"/>
                        <a:pt x="4425" y="3611"/>
                        <a:pt x="3863" y="3694"/>
                      </a:cubicBezTo>
                      <a:cubicBezTo>
                        <a:pt x="3301" y="3772"/>
                        <a:pt x="2670" y="4125"/>
                        <a:pt x="2668" y="4694"/>
                      </a:cubicBezTo>
                      <a:cubicBezTo>
                        <a:pt x="2663" y="5111"/>
                        <a:pt x="3008" y="5477"/>
                        <a:pt x="2989" y="5894"/>
                      </a:cubicBezTo>
                      <a:cubicBezTo>
                        <a:pt x="2961" y="6501"/>
                        <a:pt x="2201" y="6839"/>
                        <a:pt x="1708" y="7016"/>
                      </a:cubicBezTo>
                      <a:cubicBezTo>
                        <a:pt x="1456" y="7104"/>
                        <a:pt x="1222" y="7254"/>
                        <a:pt x="1061" y="7466"/>
                      </a:cubicBezTo>
                      <a:cubicBezTo>
                        <a:pt x="410" y="8306"/>
                        <a:pt x="1449" y="9059"/>
                        <a:pt x="1465" y="9928"/>
                      </a:cubicBezTo>
                      <a:cubicBezTo>
                        <a:pt x="1484" y="10988"/>
                        <a:pt x="1" y="11676"/>
                        <a:pt x="141" y="12728"/>
                      </a:cubicBezTo>
                      <a:cubicBezTo>
                        <a:pt x="234" y="13414"/>
                        <a:pt x="977" y="13814"/>
                        <a:pt x="1303" y="14412"/>
                      </a:cubicBezTo>
                      <a:cubicBezTo>
                        <a:pt x="1351" y="14500"/>
                        <a:pt x="1387" y="14588"/>
                        <a:pt x="1415" y="14681"/>
                      </a:cubicBezTo>
                      <a:cubicBezTo>
                        <a:pt x="1587" y="15300"/>
                        <a:pt x="1215" y="15921"/>
                        <a:pt x="889" y="16474"/>
                      </a:cubicBezTo>
                      <a:cubicBezTo>
                        <a:pt x="563" y="17026"/>
                        <a:pt x="260" y="17714"/>
                        <a:pt x="560" y="18281"/>
                      </a:cubicBezTo>
                      <a:cubicBezTo>
                        <a:pt x="584" y="18326"/>
                        <a:pt x="611" y="18372"/>
                        <a:pt x="641" y="18415"/>
                      </a:cubicBezTo>
                      <a:cubicBezTo>
                        <a:pt x="853" y="18703"/>
                        <a:pt x="1194" y="18886"/>
                        <a:pt x="1496" y="19093"/>
                      </a:cubicBezTo>
                      <a:cubicBezTo>
                        <a:pt x="1842" y="19329"/>
                        <a:pt x="2182" y="19677"/>
                        <a:pt x="2130" y="20103"/>
                      </a:cubicBezTo>
                      <a:cubicBezTo>
                        <a:pt x="2132" y="20677"/>
                        <a:pt x="1692" y="21141"/>
                        <a:pt x="1344" y="21598"/>
                      </a:cubicBezTo>
                      <a:cubicBezTo>
                        <a:pt x="996" y="22055"/>
                        <a:pt x="718" y="22701"/>
                        <a:pt x="1037" y="23179"/>
                      </a:cubicBezTo>
                      <a:cubicBezTo>
                        <a:pt x="1494" y="23865"/>
                        <a:pt x="2839" y="23625"/>
                        <a:pt x="2639" y="24968"/>
                      </a:cubicBezTo>
                      <a:cubicBezTo>
                        <a:pt x="2604" y="25232"/>
                        <a:pt x="2504" y="25484"/>
                        <a:pt x="2385" y="25722"/>
                      </a:cubicBezTo>
                      <a:cubicBezTo>
                        <a:pt x="2042" y="26415"/>
                        <a:pt x="2299" y="27454"/>
                        <a:pt x="3037" y="27720"/>
                      </a:cubicBezTo>
                      <a:cubicBezTo>
                        <a:pt x="3301" y="27818"/>
                        <a:pt x="3592" y="27808"/>
                        <a:pt x="3854" y="27906"/>
                      </a:cubicBezTo>
                      <a:cubicBezTo>
                        <a:pt x="4232" y="28047"/>
                        <a:pt x="4501" y="28399"/>
                        <a:pt x="4642" y="28780"/>
                      </a:cubicBezTo>
                      <a:cubicBezTo>
                        <a:pt x="4782" y="29159"/>
                        <a:pt x="4811" y="29568"/>
                        <a:pt x="4892" y="29921"/>
                      </a:cubicBezTo>
                      <a:cubicBezTo>
                        <a:pt x="5092" y="30359"/>
                        <a:pt x="5294" y="30806"/>
                        <a:pt x="5630" y="31152"/>
                      </a:cubicBezTo>
                      <a:cubicBezTo>
                        <a:pt x="5905" y="31434"/>
                        <a:pt x="6290" y="31637"/>
                        <a:pt x="6677" y="31637"/>
                      </a:cubicBezTo>
                      <a:cubicBezTo>
                        <a:pt x="6763" y="31637"/>
                        <a:pt x="6848" y="31628"/>
                        <a:pt x="6933" y="31606"/>
                      </a:cubicBezTo>
                      <a:cubicBezTo>
                        <a:pt x="7149" y="31552"/>
                        <a:pt x="7340" y="31430"/>
                        <a:pt x="7516" y="31285"/>
                      </a:cubicBezTo>
                      <a:cubicBezTo>
                        <a:pt x="7871" y="30999"/>
                        <a:pt x="8180" y="30623"/>
                        <a:pt x="8602" y="30502"/>
                      </a:cubicBezTo>
                      <a:cubicBezTo>
                        <a:pt x="8633" y="30490"/>
                        <a:pt x="8664" y="30482"/>
                        <a:pt x="8697" y="30475"/>
                      </a:cubicBezTo>
                      <a:cubicBezTo>
                        <a:pt x="8761" y="30463"/>
                        <a:pt x="8825" y="30458"/>
                        <a:pt x="8888" y="30458"/>
                      </a:cubicBezTo>
                      <a:cubicBezTo>
                        <a:pt x="9251" y="30458"/>
                        <a:pt x="9608" y="30641"/>
                        <a:pt x="9902" y="30863"/>
                      </a:cubicBezTo>
                      <a:cubicBezTo>
                        <a:pt x="10247" y="31125"/>
                        <a:pt x="10547" y="31452"/>
                        <a:pt x="10924" y="31671"/>
                      </a:cubicBezTo>
                      <a:cubicBezTo>
                        <a:pt x="11250" y="31860"/>
                        <a:pt x="11628" y="31957"/>
                        <a:pt x="12005" y="31957"/>
                      </a:cubicBezTo>
                      <a:cubicBezTo>
                        <a:pt x="12244" y="31957"/>
                        <a:pt x="12483" y="31918"/>
                        <a:pt x="12709" y="31840"/>
                      </a:cubicBezTo>
                      <a:cubicBezTo>
                        <a:pt x="13017" y="31733"/>
                        <a:pt x="13298" y="31552"/>
                        <a:pt x="13524" y="31318"/>
                      </a:cubicBezTo>
                      <a:cubicBezTo>
                        <a:pt x="13731" y="31111"/>
                        <a:pt x="13895" y="30866"/>
                        <a:pt x="14000" y="30592"/>
                      </a:cubicBezTo>
                      <a:cubicBezTo>
                        <a:pt x="14043" y="30482"/>
                        <a:pt x="14079" y="30366"/>
                        <a:pt x="14112" y="30252"/>
                      </a:cubicBezTo>
                      <a:cubicBezTo>
                        <a:pt x="14231" y="29816"/>
                        <a:pt x="14317" y="29366"/>
                        <a:pt x="14657" y="29087"/>
                      </a:cubicBezTo>
                      <a:cubicBezTo>
                        <a:pt x="15088" y="28732"/>
                        <a:pt x="15726" y="28837"/>
                        <a:pt x="16272" y="28713"/>
                      </a:cubicBezTo>
                      <a:cubicBezTo>
                        <a:pt x="16998" y="28549"/>
                        <a:pt x="17598" y="27918"/>
                        <a:pt x="17724" y="27185"/>
                      </a:cubicBezTo>
                      <a:cubicBezTo>
                        <a:pt x="17850" y="26449"/>
                        <a:pt x="17496" y="25656"/>
                        <a:pt x="16962" y="25258"/>
                      </a:cubicBezTo>
                      <a:cubicBezTo>
                        <a:pt x="16627" y="25096"/>
                        <a:pt x="16596" y="24601"/>
                        <a:pt x="16805" y="24298"/>
                      </a:cubicBezTo>
                      <a:cubicBezTo>
                        <a:pt x="17015" y="23994"/>
                        <a:pt x="17379" y="23841"/>
                        <a:pt x="17724" y="23715"/>
                      </a:cubicBezTo>
                      <a:cubicBezTo>
                        <a:pt x="18172" y="23551"/>
                        <a:pt x="18653" y="23386"/>
                        <a:pt x="18858" y="22901"/>
                      </a:cubicBezTo>
                      <a:cubicBezTo>
                        <a:pt x="18917" y="22758"/>
                        <a:pt x="18941" y="22601"/>
                        <a:pt x="18932" y="22448"/>
                      </a:cubicBezTo>
                      <a:cubicBezTo>
                        <a:pt x="18865" y="21260"/>
                        <a:pt x="17360" y="21460"/>
                        <a:pt x="17162" y="20484"/>
                      </a:cubicBezTo>
                      <a:cubicBezTo>
                        <a:pt x="17131" y="20336"/>
                        <a:pt x="17146" y="20181"/>
                        <a:pt x="17188" y="20034"/>
                      </a:cubicBezTo>
                      <a:cubicBezTo>
                        <a:pt x="17322" y="19596"/>
                        <a:pt x="17679" y="19310"/>
                        <a:pt x="18010" y="19115"/>
                      </a:cubicBezTo>
                      <a:cubicBezTo>
                        <a:pt x="18291" y="18948"/>
                        <a:pt x="18553" y="18746"/>
                        <a:pt x="18758" y="18488"/>
                      </a:cubicBezTo>
                      <a:cubicBezTo>
                        <a:pt x="18884" y="18326"/>
                        <a:pt x="18993" y="18157"/>
                        <a:pt x="19072" y="17974"/>
                      </a:cubicBezTo>
                      <a:cubicBezTo>
                        <a:pt x="19227" y="17607"/>
                        <a:pt x="19234" y="17150"/>
                        <a:pt x="18984" y="16841"/>
                      </a:cubicBezTo>
                      <a:cubicBezTo>
                        <a:pt x="18670" y="16445"/>
                        <a:pt x="18024" y="16362"/>
                        <a:pt x="17824" y="15898"/>
                      </a:cubicBezTo>
                      <a:cubicBezTo>
                        <a:pt x="17669" y="15533"/>
                        <a:pt x="17879" y="15109"/>
                        <a:pt x="18155" y="14826"/>
                      </a:cubicBezTo>
                      <a:cubicBezTo>
                        <a:pt x="18434" y="14545"/>
                        <a:pt x="18784" y="14328"/>
                        <a:pt x="19010" y="14002"/>
                      </a:cubicBezTo>
                      <a:cubicBezTo>
                        <a:pt x="19277" y="13616"/>
                        <a:pt x="19332" y="13097"/>
                        <a:pt x="19155" y="12666"/>
                      </a:cubicBezTo>
                      <a:cubicBezTo>
                        <a:pt x="19005" y="12304"/>
                        <a:pt x="18736" y="12061"/>
                        <a:pt x="18377" y="11919"/>
                      </a:cubicBezTo>
                      <a:cubicBezTo>
                        <a:pt x="17986" y="11764"/>
                        <a:pt x="17500" y="11852"/>
                        <a:pt x="17353" y="11316"/>
                      </a:cubicBezTo>
                      <a:cubicBezTo>
                        <a:pt x="17315" y="11178"/>
                        <a:pt x="17312" y="11033"/>
                        <a:pt x="17336" y="10892"/>
                      </a:cubicBezTo>
                      <a:cubicBezTo>
                        <a:pt x="17410" y="10483"/>
                        <a:pt x="17660" y="10157"/>
                        <a:pt x="17846" y="9802"/>
                      </a:cubicBezTo>
                      <a:cubicBezTo>
                        <a:pt x="17984" y="9545"/>
                        <a:pt x="18086" y="9254"/>
                        <a:pt x="18050" y="8966"/>
                      </a:cubicBezTo>
                      <a:cubicBezTo>
                        <a:pt x="18012" y="8628"/>
                        <a:pt x="17786" y="8337"/>
                        <a:pt x="17510" y="8140"/>
                      </a:cubicBezTo>
                      <a:cubicBezTo>
                        <a:pt x="17234" y="7942"/>
                        <a:pt x="16910" y="7823"/>
                        <a:pt x="16586" y="7687"/>
                      </a:cubicBezTo>
                      <a:cubicBezTo>
                        <a:pt x="16407" y="7687"/>
                        <a:pt x="16262" y="7518"/>
                        <a:pt x="16238" y="7344"/>
                      </a:cubicBezTo>
                      <a:cubicBezTo>
                        <a:pt x="16217" y="7168"/>
                        <a:pt x="16291" y="6989"/>
                        <a:pt x="16393" y="6844"/>
                      </a:cubicBezTo>
                      <a:cubicBezTo>
                        <a:pt x="16496" y="6697"/>
                        <a:pt x="16627" y="6573"/>
                        <a:pt x="16734" y="6432"/>
                      </a:cubicBezTo>
                      <a:cubicBezTo>
                        <a:pt x="17084" y="5973"/>
                        <a:pt x="17165" y="5268"/>
                        <a:pt x="16781" y="4837"/>
                      </a:cubicBezTo>
                      <a:cubicBezTo>
                        <a:pt x="16584" y="4615"/>
                        <a:pt x="16293" y="4494"/>
                        <a:pt x="15998" y="4446"/>
                      </a:cubicBezTo>
                      <a:cubicBezTo>
                        <a:pt x="15891" y="4429"/>
                        <a:pt x="15782" y="4420"/>
                        <a:pt x="15672" y="4420"/>
                      </a:cubicBezTo>
                      <a:cubicBezTo>
                        <a:pt x="15563" y="4420"/>
                        <a:pt x="15453" y="4429"/>
                        <a:pt x="15343" y="4444"/>
                      </a:cubicBezTo>
                      <a:cubicBezTo>
                        <a:pt x="15307" y="4449"/>
                        <a:pt x="15272" y="4452"/>
                        <a:pt x="15237" y="4452"/>
                      </a:cubicBezTo>
                      <a:cubicBezTo>
                        <a:pt x="14921" y="4452"/>
                        <a:pt x="14633" y="4238"/>
                        <a:pt x="14562" y="3925"/>
                      </a:cubicBezTo>
                      <a:cubicBezTo>
                        <a:pt x="14562" y="3922"/>
                        <a:pt x="14560" y="3920"/>
                        <a:pt x="14560" y="3918"/>
                      </a:cubicBezTo>
                      <a:cubicBezTo>
                        <a:pt x="14502" y="3644"/>
                        <a:pt x="14569" y="3358"/>
                        <a:pt x="14664" y="3094"/>
                      </a:cubicBezTo>
                      <a:cubicBezTo>
                        <a:pt x="14760" y="2830"/>
                        <a:pt x="14888" y="2577"/>
                        <a:pt x="14957" y="2306"/>
                      </a:cubicBezTo>
                      <a:cubicBezTo>
                        <a:pt x="15103" y="1739"/>
                        <a:pt x="14979" y="1075"/>
                        <a:pt x="14436" y="734"/>
                      </a:cubicBezTo>
                      <a:cubicBezTo>
                        <a:pt x="14305" y="651"/>
                        <a:pt x="14152" y="601"/>
                        <a:pt x="13995" y="589"/>
                      </a:cubicBezTo>
                      <a:cubicBezTo>
                        <a:pt x="13973" y="587"/>
                        <a:pt x="13950" y="587"/>
                        <a:pt x="13928" y="587"/>
                      </a:cubicBezTo>
                      <a:cubicBezTo>
                        <a:pt x="13188" y="587"/>
                        <a:pt x="12937" y="1391"/>
                        <a:pt x="12336" y="1696"/>
                      </a:cubicBezTo>
                      <a:cubicBezTo>
                        <a:pt x="12277" y="1712"/>
                        <a:pt x="12218" y="1720"/>
                        <a:pt x="12159" y="1720"/>
                      </a:cubicBezTo>
                      <a:cubicBezTo>
                        <a:pt x="11899" y="1720"/>
                        <a:pt x="11639" y="1573"/>
                        <a:pt x="11455" y="1379"/>
                      </a:cubicBezTo>
                      <a:cubicBezTo>
                        <a:pt x="11228" y="1144"/>
                        <a:pt x="11081" y="844"/>
                        <a:pt x="10888" y="579"/>
                      </a:cubicBezTo>
                      <a:cubicBezTo>
                        <a:pt x="10700" y="310"/>
                        <a:pt x="10440" y="65"/>
                        <a:pt x="10119" y="10"/>
                      </a:cubicBezTo>
                      <a:cubicBezTo>
                        <a:pt x="10078" y="4"/>
                        <a:pt x="10037" y="0"/>
                        <a:pt x="99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58"/>
                <p:cNvSpPr/>
                <p:nvPr/>
              </p:nvSpPr>
              <p:spPr>
                <a:xfrm>
                  <a:off x="1177543" y="2876326"/>
                  <a:ext cx="301330" cy="869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6" h="15896" extrusionOk="0">
                      <a:moveTo>
                        <a:pt x="5222" y="1"/>
                      </a:moveTo>
                      <a:lnTo>
                        <a:pt x="5165" y="13"/>
                      </a:lnTo>
                      <a:cubicBezTo>
                        <a:pt x="3187" y="1551"/>
                        <a:pt x="1674" y="3680"/>
                        <a:pt x="877" y="6054"/>
                      </a:cubicBezTo>
                      <a:cubicBezTo>
                        <a:pt x="79" y="8430"/>
                        <a:pt x="0" y="11040"/>
                        <a:pt x="658" y="13469"/>
                      </a:cubicBezTo>
                      <a:cubicBezTo>
                        <a:pt x="422" y="13938"/>
                        <a:pt x="491" y="14505"/>
                        <a:pt x="660" y="15002"/>
                      </a:cubicBezTo>
                      <a:cubicBezTo>
                        <a:pt x="729" y="15205"/>
                        <a:pt x="827" y="15412"/>
                        <a:pt x="1008" y="15524"/>
                      </a:cubicBezTo>
                      <a:cubicBezTo>
                        <a:pt x="1072" y="15562"/>
                        <a:pt x="1149" y="15581"/>
                        <a:pt x="1225" y="15581"/>
                      </a:cubicBezTo>
                      <a:cubicBezTo>
                        <a:pt x="1367" y="15581"/>
                        <a:pt x="1506" y="15515"/>
                        <a:pt x="1551" y="15383"/>
                      </a:cubicBezTo>
                      <a:lnTo>
                        <a:pt x="1558" y="15379"/>
                      </a:lnTo>
                      <a:cubicBezTo>
                        <a:pt x="1636" y="15519"/>
                        <a:pt x="1736" y="15650"/>
                        <a:pt x="1863" y="15750"/>
                      </a:cubicBezTo>
                      <a:cubicBezTo>
                        <a:pt x="1981" y="15839"/>
                        <a:pt x="2129" y="15896"/>
                        <a:pt x="2274" y="15896"/>
                      </a:cubicBezTo>
                      <a:cubicBezTo>
                        <a:pt x="2327" y="15896"/>
                        <a:pt x="2380" y="15888"/>
                        <a:pt x="2432" y="15871"/>
                      </a:cubicBezTo>
                      <a:cubicBezTo>
                        <a:pt x="2625" y="15807"/>
                        <a:pt x="2770" y="15598"/>
                        <a:pt x="2725" y="15402"/>
                      </a:cubicBezTo>
                      <a:lnTo>
                        <a:pt x="2751" y="15374"/>
                      </a:lnTo>
                      <a:cubicBezTo>
                        <a:pt x="2882" y="15499"/>
                        <a:pt x="3050" y="15585"/>
                        <a:pt x="3226" y="15585"/>
                      </a:cubicBezTo>
                      <a:cubicBezTo>
                        <a:pt x="3242" y="15585"/>
                        <a:pt x="3257" y="15585"/>
                        <a:pt x="3272" y="15583"/>
                      </a:cubicBezTo>
                      <a:cubicBezTo>
                        <a:pt x="3553" y="15560"/>
                        <a:pt x="3794" y="15295"/>
                        <a:pt x="3808" y="15014"/>
                      </a:cubicBezTo>
                      <a:cubicBezTo>
                        <a:pt x="3489" y="14728"/>
                        <a:pt x="3260" y="14343"/>
                        <a:pt x="3163" y="13926"/>
                      </a:cubicBezTo>
                      <a:cubicBezTo>
                        <a:pt x="3139" y="13819"/>
                        <a:pt x="3125" y="13700"/>
                        <a:pt x="3177" y="13605"/>
                      </a:cubicBezTo>
                      <a:cubicBezTo>
                        <a:pt x="3234" y="13501"/>
                        <a:pt x="3353" y="13455"/>
                        <a:pt x="3473" y="13455"/>
                      </a:cubicBezTo>
                      <a:cubicBezTo>
                        <a:pt x="3504" y="13455"/>
                        <a:pt x="3535" y="13458"/>
                        <a:pt x="3565" y="13464"/>
                      </a:cubicBezTo>
                      <a:cubicBezTo>
                        <a:pt x="3708" y="13493"/>
                        <a:pt x="3834" y="13576"/>
                        <a:pt x="3965" y="13645"/>
                      </a:cubicBezTo>
                      <a:cubicBezTo>
                        <a:pt x="4071" y="13699"/>
                        <a:pt x="4188" y="13747"/>
                        <a:pt x="4305" y="13747"/>
                      </a:cubicBezTo>
                      <a:cubicBezTo>
                        <a:pt x="4333" y="13747"/>
                        <a:pt x="4361" y="13744"/>
                        <a:pt x="4389" y="13738"/>
                      </a:cubicBezTo>
                      <a:cubicBezTo>
                        <a:pt x="4627" y="13683"/>
                        <a:pt x="4756" y="13388"/>
                        <a:pt x="4687" y="13150"/>
                      </a:cubicBezTo>
                      <a:cubicBezTo>
                        <a:pt x="4618" y="12916"/>
                        <a:pt x="4406" y="12745"/>
                        <a:pt x="4177" y="12654"/>
                      </a:cubicBezTo>
                      <a:cubicBezTo>
                        <a:pt x="3951" y="12564"/>
                        <a:pt x="3703" y="12535"/>
                        <a:pt x="3463" y="12488"/>
                      </a:cubicBezTo>
                      <a:cubicBezTo>
                        <a:pt x="3220" y="12440"/>
                        <a:pt x="2975" y="12366"/>
                        <a:pt x="2746" y="12212"/>
                      </a:cubicBezTo>
                      <a:cubicBezTo>
                        <a:pt x="2244" y="10826"/>
                        <a:pt x="2136" y="9299"/>
                        <a:pt x="2444" y="7859"/>
                      </a:cubicBezTo>
                      <a:cubicBezTo>
                        <a:pt x="2751" y="6416"/>
                        <a:pt x="3475" y="5068"/>
                        <a:pt x="4501" y="4011"/>
                      </a:cubicBezTo>
                      <a:lnTo>
                        <a:pt x="4560" y="4004"/>
                      </a:lnTo>
                      <a:cubicBezTo>
                        <a:pt x="4530" y="3961"/>
                        <a:pt x="4503" y="3915"/>
                        <a:pt x="4479" y="3870"/>
                      </a:cubicBezTo>
                      <a:cubicBezTo>
                        <a:pt x="4179" y="3303"/>
                        <a:pt x="4482" y="2615"/>
                        <a:pt x="4808" y="2063"/>
                      </a:cubicBezTo>
                      <a:cubicBezTo>
                        <a:pt x="5134" y="1510"/>
                        <a:pt x="5506" y="889"/>
                        <a:pt x="5334" y="270"/>
                      </a:cubicBezTo>
                      <a:cubicBezTo>
                        <a:pt x="5306" y="177"/>
                        <a:pt x="5270" y="89"/>
                        <a:pt x="52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58"/>
                <p:cNvSpPr/>
                <p:nvPr/>
              </p:nvSpPr>
              <p:spPr>
                <a:xfrm>
                  <a:off x="1389944" y="2082108"/>
                  <a:ext cx="1066092" cy="176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0" h="32160" extrusionOk="0">
                      <a:moveTo>
                        <a:pt x="10036" y="203"/>
                      </a:moveTo>
                      <a:cubicBezTo>
                        <a:pt x="10071" y="203"/>
                        <a:pt x="10106" y="206"/>
                        <a:pt x="10140" y="211"/>
                      </a:cubicBezTo>
                      <a:cubicBezTo>
                        <a:pt x="10388" y="254"/>
                        <a:pt x="10626" y="430"/>
                        <a:pt x="10845" y="740"/>
                      </a:cubicBezTo>
                      <a:cubicBezTo>
                        <a:pt x="10909" y="833"/>
                        <a:pt x="10971" y="928"/>
                        <a:pt x="11033" y="1023"/>
                      </a:cubicBezTo>
                      <a:cubicBezTo>
                        <a:pt x="11147" y="1204"/>
                        <a:pt x="11266" y="1390"/>
                        <a:pt x="11419" y="1552"/>
                      </a:cubicBezTo>
                      <a:cubicBezTo>
                        <a:pt x="11640" y="1783"/>
                        <a:pt x="11931" y="1921"/>
                        <a:pt x="12197" y="1921"/>
                      </a:cubicBezTo>
                      <a:cubicBezTo>
                        <a:pt x="12266" y="1921"/>
                        <a:pt x="12335" y="1911"/>
                        <a:pt x="12419" y="1888"/>
                      </a:cubicBezTo>
                      <a:cubicBezTo>
                        <a:pt x="12674" y="1759"/>
                        <a:pt x="12866" y="1549"/>
                        <a:pt x="13050" y="1347"/>
                      </a:cubicBezTo>
                      <a:cubicBezTo>
                        <a:pt x="13314" y="1062"/>
                        <a:pt x="13564" y="790"/>
                        <a:pt x="13962" y="790"/>
                      </a:cubicBezTo>
                      <a:cubicBezTo>
                        <a:pt x="13983" y="790"/>
                        <a:pt x="14004" y="791"/>
                        <a:pt x="14026" y="792"/>
                      </a:cubicBezTo>
                      <a:cubicBezTo>
                        <a:pt x="14164" y="802"/>
                        <a:pt x="14300" y="845"/>
                        <a:pt x="14421" y="921"/>
                      </a:cubicBezTo>
                      <a:cubicBezTo>
                        <a:pt x="14962" y="1261"/>
                        <a:pt x="15017" y="1921"/>
                        <a:pt x="14898" y="2380"/>
                      </a:cubicBezTo>
                      <a:cubicBezTo>
                        <a:pt x="14855" y="2547"/>
                        <a:pt x="14791" y="2704"/>
                        <a:pt x="14721" y="2871"/>
                      </a:cubicBezTo>
                      <a:cubicBezTo>
                        <a:pt x="14681" y="2966"/>
                        <a:pt x="14643" y="3064"/>
                        <a:pt x="14607" y="3159"/>
                      </a:cubicBezTo>
                      <a:cubicBezTo>
                        <a:pt x="14481" y="3507"/>
                        <a:pt x="14445" y="3788"/>
                        <a:pt x="14498" y="4040"/>
                      </a:cubicBezTo>
                      <a:lnTo>
                        <a:pt x="14500" y="4040"/>
                      </a:lnTo>
                      <a:cubicBezTo>
                        <a:pt x="14500" y="4043"/>
                        <a:pt x="14500" y="4045"/>
                        <a:pt x="14500" y="4047"/>
                      </a:cubicBezTo>
                      <a:cubicBezTo>
                        <a:pt x="14500" y="4050"/>
                        <a:pt x="14500" y="4050"/>
                        <a:pt x="14500" y="4050"/>
                      </a:cubicBezTo>
                      <a:cubicBezTo>
                        <a:pt x="14581" y="4400"/>
                        <a:pt x="14905" y="4655"/>
                        <a:pt x="15276" y="4655"/>
                      </a:cubicBezTo>
                      <a:cubicBezTo>
                        <a:pt x="15314" y="4655"/>
                        <a:pt x="15355" y="4652"/>
                        <a:pt x="15395" y="4645"/>
                      </a:cubicBezTo>
                      <a:cubicBezTo>
                        <a:pt x="15500" y="4630"/>
                        <a:pt x="15603" y="4623"/>
                        <a:pt x="15703" y="4623"/>
                      </a:cubicBezTo>
                      <a:cubicBezTo>
                        <a:pt x="15812" y="4623"/>
                        <a:pt x="15918" y="4631"/>
                        <a:pt x="16019" y="4647"/>
                      </a:cubicBezTo>
                      <a:cubicBezTo>
                        <a:pt x="16236" y="4683"/>
                        <a:pt x="16536" y="4774"/>
                        <a:pt x="16745" y="5007"/>
                      </a:cubicBezTo>
                      <a:cubicBezTo>
                        <a:pt x="17103" y="5409"/>
                        <a:pt x="17000" y="6069"/>
                        <a:pt x="16693" y="6471"/>
                      </a:cubicBezTo>
                      <a:cubicBezTo>
                        <a:pt x="16648" y="6529"/>
                        <a:pt x="16598" y="6583"/>
                        <a:pt x="16550" y="6640"/>
                      </a:cubicBezTo>
                      <a:cubicBezTo>
                        <a:pt x="16481" y="6717"/>
                        <a:pt x="16410" y="6798"/>
                        <a:pt x="16348" y="6886"/>
                      </a:cubicBezTo>
                      <a:cubicBezTo>
                        <a:pt x="16253" y="7021"/>
                        <a:pt x="16145" y="7229"/>
                        <a:pt x="16176" y="7457"/>
                      </a:cubicBezTo>
                      <a:cubicBezTo>
                        <a:pt x="16203" y="7660"/>
                        <a:pt x="16372" y="7876"/>
                        <a:pt x="16603" y="7891"/>
                      </a:cubicBezTo>
                      <a:lnTo>
                        <a:pt x="16738" y="7945"/>
                      </a:lnTo>
                      <a:cubicBezTo>
                        <a:pt x="17010" y="8057"/>
                        <a:pt x="17265" y="8162"/>
                        <a:pt x="17488" y="8322"/>
                      </a:cubicBezTo>
                      <a:cubicBezTo>
                        <a:pt x="17774" y="8526"/>
                        <a:pt x="17955" y="8803"/>
                        <a:pt x="17988" y="9079"/>
                      </a:cubicBezTo>
                      <a:cubicBezTo>
                        <a:pt x="18015" y="9303"/>
                        <a:pt x="17953" y="9557"/>
                        <a:pt x="17796" y="9855"/>
                      </a:cubicBezTo>
                      <a:cubicBezTo>
                        <a:pt x="17746" y="9948"/>
                        <a:pt x="17693" y="10036"/>
                        <a:pt x="17641" y="10127"/>
                      </a:cubicBezTo>
                      <a:cubicBezTo>
                        <a:pt x="17488" y="10386"/>
                        <a:pt x="17331" y="10655"/>
                        <a:pt x="17274" y="10977"/>
                      </a:cubicBezTo>
                      <a:cubicBezTo>
                        <a:pt x="17246" y="11134"/>
                        <a:pt x="17253" y="11296"/>
                        <a:pt x="17293" y="11446"/>
                      </a:cubicBezTo>
                      <a:cubicBezTo>
                        <a:pt x="17417" y="11893"/>
                        <a:pt x="17758" y="11965"/>
                        <a:pt x="18060" y="12029"/>
                      </a:cubicBezTo>
                      <a:cubicBezTo>
                        <a:pt x="18167" y="12051"/>
                        <a:pt x="18277" y="12074"/>
                        <a:pt x="18377" y="12112"/>
                      </a:cubicBezTo>
                      <a:cubicBezTo>
                        <a:pt x="18729" y="12255"/>
                        <a:pt x="18967" y="12482"/>
                        <a:pt x="19098" y="12805"/>
                      </a:cubicBezTo>
                      <a:cubicBezTo>
                        <a:pt x="19262" y="13203"/>
                        <a:pt x="19210" y="13691"/>
                        <a:pt x="18965" y="14046"/>
                      </a:cubicBezTo>
                      <a:cubicBezTo>
                        <a:pt x="18831" y="14239"/>
                        <a:pt x="18650" y="14391"/>
                        <a:pt x="18460" y="14553"/>
                      </a:cubicBezTo>
                      <a:cubicBezTo>
                        <a:pt x="18346" y="14648"/>
                        <a:pt x="18229" y="14748"/>
                        <a:pt x="18122" y="14856"/>
                      </a:cubicBezTo>
                      <a:cubicBezTo>
                        <a:pt x="17834" y="15151"/>
                        <a:pt x="17591" y="15618"/>
                        <a:pt x="17769" y="16039"/>
                      </a:cubicBezTo>
                      <a:cubicBezTo>
                        <a:pt x="17893" y="16330"/>
                        <a:pt x="18167" y="16482"/>
                        <a:pt x="18431" y="16630"/>
                      </a:cubicBezTo>
                      <a:cubicBezTo>
                        <a:pt x="18629" y="16742"/>
                        <a:pt x="18817" y="16846"/>
                        <a:pt x="18943" y="17006"/>
                      </a:cubicBezTo>
                      <a:cubicBezTo>
                        <a:pt x="19146" y="17258"/>
                        <a:pt x="19174" y="17661"/>
                        <a:pt x="19017" y="18035"/>
                      </a:cubicBezTo>
                      <a:cubicBezTo>
                        <a:pt x="18950" y="18192"/>
                        <a:pt x="18855" y="18349"/>
                        <a:pt x="18715" y="18525"/>
                      </a:cubicBezTo>
                      <a:cubicBezTo>
                        <a:pt x="18539" y="18749"/>
                        <a:pt x="18296" y="18951"/>
                        <a:pt x="17996" y="19128"/>
                      </a:cubicBezTo>
                      <a:cubicBezTo>
                        <a:pt x="17529" y="19404"/>
                        <a:pt x="17246" y="19723"/>
                        <a:pt x="17129" y="20106"/>
                      </a:cubicBezTo>
                      <a:cubicBezTo>
                        <a:pt x="17079" y="20275"/>
                        <a:pt x="17069" y="20449"/>
                        <a:pt x="17103" y="20604"/>
                      </a:cubicBezTo>
                      <a:cubicBezTo>
                        <a:pt x="17203" y="21106"/>
                        <a:pt x="17607" y="21321"/>
                        <a:pt x="18000" y="21530"/>
                      </a:cubicBezTo>
                      <a:cubicBezTo>
                        <a:pt x="18429" y="21759"/>
                        <a:pt x="18836" y="21975"/>
                        <a:pt x="18870" y="22554"/>
                      </a:cubicBezTo>
                      <a:cubicBezTo>
                        <a:pt x="18877" y="22699"/>
                        <a:pt x="18853" y="22840"/>
                        <a:pt x="18803" y="22964"/>
                      </a:cubicBezTo>
                      <a:cubicBezTo>
                        <a:pt x="18619" y="23397"/>
                        <a:pt x="18181" y="23557"/>
                        <a:pt x="17760" y="23709"/>
                      </a:cubicBezTo>
                      <a:lnTo>
                        <a:pt x="17729" y="23721"/>
                      </a:lnTo>
                      <a:cubicBezTo>
                        <a:pt x="17362" y="23857"/>
                        <a:pt x="16986" y="24014"/>
                        <a:pt x="16760" y="24340"/>
                      </a:cubicBezTo>
                      <a:cubicBezTo>
                        <a:pt x="16622" y="24540"/>
                        <a:pt x="16574" y="24809"/>
                        <a:pt x="16636" y="25045"/>
                      </a:cubicBezTo>
                      <a:cubicBezTo>
                        <a:pt x="16686" y="25231"/>
                        <a:pt x="16798" y="25373"/>
                        <a:pt x="16938" y="25440"/>
                      </a:cubicBezTo>
                      <a:cubicBezTo>
                        <a:pt x="17472" y="25838"/>
                        <a:pt x="17777" y="26607"/>
                        <a:pt x="17662" y="27269"/>
                      </a:cubicBezTo>
                      <a:cubicBezTo>
                        <a:pt x="17543" y="27964"/>
                        <a:pt x="16976" y="28559"/>
                        <a:pt x="16286" y="28714"/>
                      </a:cubicBezTo>
                      <a:cubicBezTo>
                        <a:pt x="16114" y="28755"/>
                        <a:pt x="15924" y="28769"/>
                        <a:pt x="15741" y="28786"/>
                      </a:cubicBezTo>
                      <a:cubicBezTo>
                        <a:pt x="15350" y="28819"/>
                        <a:pt x="14945" y="28852"/>
                        <a:pt x="14631" y="29110"/>
                      </a:cubicBezTo>
                      <a:cubicBezTo>
                        <a:pt x="14302" y="29379"/>
                        <a:pt x="14195" y="29786"/>
                        <a:pt x="14090" y="30181"/>
                      </a:cubicBezTo>
                      <a:lnTo>
                        <a:pt x="14052" y="30324"/>
                      </a:lnTo>
                      <a:cubicBezTo>
                        <a:pt x="14021" y="30431"/>
                        <a:pt x="13986" y="30545"/>
                        <a:pt x="13943" y="30657"/>
                      </a:cubicBezTo>
                      <a:cubicBezTo>
                        <a:pt x="13845" y="30912"/>
                        <a:pt x="13688" y="31153"/>
                        <a:pt x="13490" y="31348"/>
                      </a:cubicBezTo>
                      <a:cubicBezTo>
                        <a:pt x="13271" y="31572"/>
                        <a:pt x="13005" y="31743"/>
                        <a:pt x="12714" y="31843"/>
                      </a:cubicBezTo>
                      <a:cubicBezTo>
                        <a:pt x="12500" y="31919"/>
                        <a:pt x="12276" y="31957"/>
                        <a:pt x="12045" y="31957"/>
                      </a:cubicBezTo>
                      <a:cubicBezTo>
                        <a:pt x="11678" y="31957"/>
                        <a:pt x="11321" y="31862"/>
                        <a:pt x="11012" y="31684"/>
                      </a:cubicBezTo>
                      <a:cubicBezTo>
                        <a:pt x="10783" y="31550"/>
                        <a:pt x="10585" y="31379"/>
                        <a:pt x="10378" y="31198"/>
                      </a:cubicBezTo>
                      <a:cubicBezTo>
                        <a:pt x="10257" y="31091"/>
                        <a:pt x="10133" y="30984"/>
                        <a:pt x="10002" y="30884"/>
                      </a:cubicBezTo>
                      <a:cubicBezTo>
                        <a:pt x="9628" y="30600"/>
                        <a:pt x="9266" y="30457"/>
                        <a:pt x="8928" y="30457"/>
                      </a:cubicBezTo>
                      <a:cubicBezTo>
                        <a:pt x="8857" y="30457"/>
                        <a:pt x="8785" y="30464"/>
                        <a:pt x="8716" y="30476"/>
                      </a:cubicBezTo>
                      <a:cubicBezTo>
                        <a:pt x="8678" y="30483"/>
                        <a:pt x="8642" y="30493"/>
                        <a:pt x="8611" y="30505"/>
                      </a:cubicBezTo>
                      <a:cubicBezTo>
                        <a:pt x="8280" y="30600"/>
                        <a:pt x="8018" y="30838"/>
                        <a:pt x="7766" y="31067"/>
                      </a:cubicBezTo>
                      <a:cubicBezTo>
                        <a:pt x="7675" y="31150"/>
                        <a:pt x="7585" y="31231"/>
                        <a:pt x="7490" y="31307"/>
                      </a:cubicBezTo>
                      <a:cubicBezTo>
                        <a:pt x="7292" y="31469"/>
                        <a:pt x="7118" y="31565"/>
                        <a:pt x="6944" y="31610"/>
                      </a:cubicBezTo>
                      <a:cubicBezTo>
                        <a:pt x="6873" y="31628"/>
                        <a:pt x="6798" y="31637"/>
                        <a:pt x="6722" y="31637"/>
                      </a:cubicBezTo>
                      <a:cubicBezTo>
                        <a:pt x="6387" y="31637"/>
                        <a:pt x="6021" y="31468"/>
                        <a:pt x="5742" y="31181"/>
                      </a:cubicBezTo>
                      <a:cubicBezTo>
                        <a:pt x="5416" y="30848"/>
                        <a:pt x="5216" y="30405"/>
                        <a:pt x="5030" y="29998"/>
                      </a:cubicBezTo>
                      <a:cubicBezTo>
                        <a:pt x="5001" y="29876"/>
                        <a:pt x="4980" y="29745"/>
                        <a:pt x="4956" y="29614"/>
                      </a:cubicBezTo>
                      <a:cubicBezTo>
                        <a:pt x="4913" y="29360"/>
                        <a:pt x="4868" y="29098"/>
                        <a:pt x="4775" y="28845"/>
                      </a:cubicBezTo>
                      <a:cubicBezTo>
                        <a:pt x="4608" y="28390"/>
                        <a:pt x="4299" y="28050"/>
                        <a:pt x="3925" y="27912"/>
                      </a:cubicBezTo>
                      <a:cubicBezTo>
                        <a:pt x="3787" y="27859"/>
                        <a:pt x="3639" y="27836"/>
                        <a:pt x="3499" y="27814"/>
                      </a:cubicBezTo>
                      <a:cubicBezTo>
                        <a:pt x="3363" y="27793"/>
                        <a:pt x="3232" y="27771"/>
                        <a:pt x="3111" y="27726"/>
                      </a:cubicBezTo>
                      <a:cubicBezTo>
                        <a:pt x="2834" y="27626"/>
                        <a:pt x="2611" y="27395"/>
                        <a:pt x="2484" y="27078"/>
                      </a:cubicBezTo>
                      <a:cubicBezTo>
                        <a:pt x="2327" y="26685"/>
                        <a:pt x="2337" y="26221"/>
                        <a:pt x="2513" y="25869"/>
                      </a:cubicBezTo>
                      <a:cubicBezTo>
                        <a:pt x="2661" y="25576"/>
                        <a:pt x="2744" y="25326"/>
                        <a:pt x="2777" y="25083"/>
                      </a:cubicBezTo>
                      <a:cubicBezTo>
                        <a:pt x="2915" y="24157"/>
                        <a:pt x="2356" y="23911"/>
                        <a:pt x="1861" y="23692"/>
                      </a:cubicBezTo>
                      <a:cubicBezTo>
                        <a:pt x="1580" y="23568"/>
                        <a:pt x="1313" y="23452"/>
                        <a:pt x="1160" y="23223"/>
                      </a:cubicBezTo>
                      <a:cubicBezTo>
                        <a:pt x="808" y="22699"/>
                        <a:pt x="1303" y="21971"/>
                        <a:pt x="1463" y="21761"/>
                      </a:cubicBezTo>
                      <a:cubicBezTo>
                        <a:pt x="1513" y="21697"/>
                        <a:pt x="1563" y="21633"/>
                        <a:pt x="1613" y="21568"/>
                      </a:cubicBezTo>
                      <a:cubicBezTo>
                        <a:pt x="1937" y="21159"/>
                        <a:pt x="2270" y="20732"/>
                        <a:pt x="2268" y="20216"/>
                      </a:cubicBezTo>
                      <a:cubicBezTo>
                        <a:pt x="2318" y="19828"/>
                        <a:pt x="2082" y="19447"/>
                        <a:pt x="1591" y="19111"/>
                      </a:cubicBezTo>
                      <a:cubicBezTo>
                        <a:pt x="1530" y="19068"/>
                        <a:pt x="1465" y="19025"/>
                        <a:pt x="1401" y="18982"/>
                      </a:cubicBezTo>
                      <a:cubicBezTo>
                        <a:pt x="1163" y="18827"/>
                        <a:pt x="920" y="18668"/>
                        <a:pt x="760" y="18454"/>
                      </a:cubicBezTo>
                      <a:cubicBezTo>
                        <a:pt x="734" y="18416"/>
                        <a:pt x="710" y="18375"/>
                        <a:pt x="689" y="18337"/>
                      </a:cubicBezTo>
                      <a:cubicBezTo>
                        <a:pt x="398" y="17784"/>
                        <a:pt x="737" y="17096"/>
                        <a:pt x="1022" y="16613"/>
                      </a:cubicBezTo>
                      <a:cubicBezTo>
                        <a:pt x="1356" y="16049"/>
                        <a:pt x="1732" y="15410"/>
                        <a:pt x="1551" y="14756"/>
                      </a:cubicBezTo>
                      <a:cubicBezTo>
                        <a:pt x="1522" y="14656"/>
                        <a:pt x="1482" y="14560"/>
                        <a:pt x="1430" y="14465"/>
                      </a:cubicBezTo>
                      <a:cubicBezTo>
                        <a:pt x="1296" y="14215"/>
                        <a:pt x="1091" y="14001"/>
                        <a:pt x="896" y="13794"/>
                      </a:cubicBezTo>
                      <a:cubicBezTo>
                        <a:pt x="606" y="13486"/>
                        <a:pt x="332" y="13196"/>
                        <a:pt x="279" y="12815"/>
                      </a:cubicBezTo>
                      <a:cubicBezTo>
                        <a:pt x="213" y="12315"/>
                        <a:pt x="551" y="11898"/>
                        <a:pt x="908" y="11453"/>
                      </a:cubicBezTo>
                      <a:cubicBezTo>
                        <a:pt x="1256" y="11022"/>
                        <a:pt x="1615" y="10577"/>
                        <a:pt x="1606" y="10027"/>
                      </a:cubicBezTo>
                      <a:cubicBezTo>
                        <a:pt x="1599" y="9669"/>
                        <a:pt x="1434" y="9341"/>
                        <a:pt x="1277" y="9024"/>
                      </a:cubicBezTo>
                      <a:cubicBezTo>
                        <a:pt x="1029" y="8526"/>
                        <a:pt x="818" y="8095"/>
                        <a:pt x="1180" y="7629"/>
                      </a:cubicBezTo>
                      <a:cubicBezTo>
                        <a:pt x="1320" y="7443"/>
                        <a:pt x="1527" y="7300"/>
                        <a:pt x="1780" y="7212"/>
                      </a:cubicBezTo>
                      <a:cubicBezTo>
                        <a:pt x="2663" y="6898"/>
                        <a:pt x="3106" y="6502"/>
                        <a:pt x="3130" y="6000"/>
                      </a:cubicBezTo>
                      <a:cubicBezTo>
                        <a:pt x="3139" y="5764"/>
                        <a:pt x="3049" y="5550"/>
                        <a:pt x="2961" y="5345"/>
                      </a:cubicBezTo>
                      <a:cubicBezTo>
                        <a:pt x="2880" y="5157"/>
                        <a:pt x="2803" y="4981"/>
                        <a:pt x="2806" y="4795"/>
                      </a:cubicBezTo>
                      <a:cubicBezTo>
                        <a:pt x="2811" y="4307"/>
                        <a:pt x="3368" y="3973"/>
                        <a:pt x="3916" y="3895"/>
                      </a:cubicBezTo>
                      <a:cubicBezTo>
                        <a:pt x="4075" y="3871"/>
                        <a:pt x="4244" y="3859"/>
                        <a:pt x="4406" y="3847"/>
                      </a:cubicBezTo>
                      <a:cubicBezTo>
                        <a:pt x="4818" y="3816"/>
                        <a:pt x="5244" y="3785"/>
                        <a:pt x="5613" y="3573"/>
                      </a:cubicBezTo>
                      <a:cubicBezTo>
                        <a:pt x="5818" y="3452"/>
                        <a:pt x="5830" y="3026"/>
                        <a:pt x="5773" y="2761"/>
                      </a:cubicBezTo>
                      <a:cubicBezTo>
                        <a:pt x="5735" y="2580"/>
                        <a:pt x="5661" y="2411"/>
                        <a:pt x="5590" y="2249"/>
                      </a:cubicBezTo>
                      <a:cubicBezTo>
                        <a:pt x="5547" y="2154"/>
                        <a:pt x="5506" y="2059"/>
                        <a:pt x="5470" y="1961"/>
                      </a:cubicBezTo>
                      <a:cubicBezTo>
                        <a:pt x="5385" y="1721"/>
                        <a:pt x="5294" y="1280"/>
                        <a:pt x="5663" y="1052"/>
                      </a:cubicBezTo>
                      <a:cubicBezTo>
                        <a:pt x="5770" y="986"/>
                        <a:pt x="5906" y="952"/>
                        <a:pt x="6046" y="952"/>
                      </a:cubicBezTo>
                      <a:cubicBezTo>
                        <a:pt x="6093" y="952"/>
                        <a:pt x="6140" y="956"/>
                        <a:pt x="6187" y="964"/>
                      </a:cubicBezTo>
                      <a:cubicBezTo>
                        <a:pt x="6513" y="1018"/>
                        <a:pt x="6775" y="1197"/>
                        <a:pt x="7052" y="1385"/>
                      </a:cubicBezTo>
                      <a:cubicBezTo>
                        <a:pt x="7187" y="1476"/>
                        <a:pt x="7325" y="1571"/>
                        <a:pt x="7473" y="1652"/>
                      </a:cubicBezTo>
                      <a:cubicBezTo>
                        <a:pt x="7711" y="1781"/>
                        <a:pt x="7961" y="1847"/>
                        <a:pt x="8190" y="1847"/>
                      </a:cubicBezTo>
                      <a:cubicBezTo>
                        <a:pt x="8396" y="1847"/>
                        <a:pt x="8585" y="1793"/>
                        <a:pt x="8733" y="1683"/>
                      </a:cubicBezTo>
                      <a:cubicBezTo>
                        <a:pt x="8745" y="1673"/>
                        <a:pt x="8754" y="1659"/>
                        <a:pt x="8761" y="1645"/>
                      </a:cubicBezTo>
                      <a:cubicBezTo>
                        <a:pt x="8821" y="1526"/>
                        <a:pt x="8876" y="1404"/>
                        <a:pt x="8926" y="1283"/>
                      </a:cubicBezTo>
                      <a:cubicBezTo>
                        <a:pt x="9028" y="1047"/>
                        <a:pt x="9126" y="823"/>
                        <a:pt x="9268" y="633"/>
                      </a:cubicBezTo>
                      <a:cubicBezTo>
                        <a:pt x="9469" y="366"/>
                        <a:pt x="9760" y="203"/>
                        <a:pt x="10036" y="203"/>
                      </a:cubicBezTo>
                      <a:close/>
                      <a:moveTo>
                        <a:pt x="10033" y="0"/>
                      </a:moveTo>
                      <a:cubicBezTo>
                        <a:pt x="9693" y="0"/>
                        <a:pt x="9345" y="195"/>
                        <a:pt x="9107" y="509"/>
                      </a:cubicBezTo>
                      <a:cubicBezTo>
                        <a:pt x="8947" y="721"/>
                        <a:pt x="8847" y="954"/>
                        <a:pt x="8740" y="1202"/>
                      </a:cubicBezTo>
                      <a:cubicBezTo>
                        <a:pt x="8692" y="1311"/>
                        <a:pt x="8645" y="1423"/>
                        <a:pt x="8592" y="1533"/>
                      </a:cubicBezTo>
                      <a:cubicBezTo>
                        <a:pt x="8483" y="1608"/>
                        <a:pt x="8345" y="1644"/>
                        <a:pt x="8192" y="1644"/>
                      </a:cubicBezTo>
                      <a:cubicBezTo>
                        <a:pt x="7997" y="1644"/>
                        <a:pt x="7779" y="1585"/>
                        <a:pt x="7571" y="1473"/>
                      </a:cubicBezTo>
                      <a:cubicBezTo>
                        <a:pt x="7433" y="1397"/>
                        <a:pt x="7297" y="1307"/>
                        <a:pt x="7166" y="1216"/>
                      </a:cubicBezTo>
                      <a:cubicBezTo>
                        <a:pt x="6883" y="1026"/>
                        <a:pt x="6590" y="826"/>
                        <a:pt x="6221" y="764"/>
                      </a:cubicBezTo>
                      <a:cubicBezTo>
                        <a:pt x="6161" y="754"/>
                        <a:pt x="6102" y="749"/>
                        <a:pt x="6043" y="749"/>
                      </a:cubicBezTo>
                      <a:cubicBezTo>
                        <a:pt x="5865" y="749"/>
                        <a:pt x="5695" y="794"/>
                        <a:pt x="5559" y="880"/>
                      </a:cubicBezTo>
                      <a:cubicBezTo>
                        <a:pt x="5199" y="1102"/>
                        <a:pt x="5097" y="1521"/>
                        <a:pt x="5280" y="2030"/>
                      </a:cubicBezTo>
                      <a:cubicBezTo>
                        <a:pt x="5316" y="2133"/>
                        <a:pt x="5361" y="2230"/>
                        <a:pt x="5404" y="2330"/>
                      </a:cubicBezTo>
                      <a:cubicBezTo>
                        <a:pt x="5473" y="2490"/>
                        <a:pt x="5540" y="2642"/>
                        <a:pt x="5575" y="2804"/>
                      </a:cubicBezTo>
                      <a:cubicBezTo>
                        <a:pt x="5637" y="3085"/>
                        <a:pt x="5578" y="3357"/>
                        <a:pt x="5511" y="3397"/>
                      </a:cubicBezTo>
                      <a:cubicBezTo>
                        <a:pt x="5182" y="3588"/>
                        <a:pt x="4799" y="3614"/>
                        <a:pt x="4392" y="3645"/>
                      </a:cubicBezTo>
                      <a:cubicBezTo>
                        <a:pt x="4225" y="3657"/>
                        <a:pt x="4054" y="3669"/>
                        <a:pt x="3887" y="3693"/>
                      </a:cubicBezTo>
                      <a:cubicBezTo>
                        <a:pt x="3273" y="3781"/>
                        <a:pt x="2608" y="4164"/>
                        <a:pt x="2603" y="4793"/>
                      </a:cubicBezTo>
                      <a:cubicBezTo>
                        <a:pt x="2601" y="5021"/>
                        <a:pt x="2689" y="5226"/>
                        <a:pt x="2775" y="5424"/>
                      </a:cubicBezTo>
                      <a:cubicBezTo>
                        <a:pt x="2856" y="5619"/>
                        <a:pt x="2934" y="5802"/>
                        <a:pt x="2927" y="5990"/>
                      </a:cubicBezTo>
                      <a:cubicBezTo>
                        <a:pt x="2908" y="6395"/>
                        <a:pt x="2499" y="6740"/>
                        <a:pt x="1711" y="7019"/>
                      </a:cubicBezTo>
                      <a:cubicBezTo>
                        <a:pt x="1422" y="7121"/>
                        <a:pt x="1184" y="7288"/>
                        <a:pt x="1018" y="7505"/>
                      </a:cubicBezTo>
                      <a:cubicBezTo>
                        <a:pt x="579" y="8072"/>
                        <a:pt x="841" y="8603"/>
                        <a:pt x="1096" y="9115"/>
                      </a:cubicBezTo>
                      <a:cubicBezTo>
                        <a:pt x="1244" y="9412"/>
                        <a:pt x="1396" y="9719"/>
                        <a:pt x="1403" y="10029"/>
                      </a:cubicBezTo>
                      <a:cubicBezTo>
                        <a:pt x="1410" y="10508"/>
                        <a:pt x="1089" y="10905"/>
                        <a:pt x="751" y="11327"/>
                      </a:cubicBezTo>
                      <a:cubicBezTo>
                        <a:pt x="382" y="11784"/>
                        <a:pt x="1" y="12255"/>
                        <a:pt x="79" y="12841"/>
                      </a:cubicBezTo>
                      <a:cubicBezTo>
                        <a:pt x="139" y="13289"/>
                        <a:pt x="448" y="13615"/>
                        <a:pt x="749" y="13934"/>
                      </a:cubicBezTo>
                      <a:cubicBezTo>
                        <a:pt x="937" y="14132"/>
                        <a:pt x="1130" y="14337"/>
                        <a:pt x="1253" y="14563"/>
                      </a:cubicBezTo>
                      <a:cubicBezTo>
                        <a:pt x="1296" y="14644"/>
                        <a:pt x="1332" y="14725"/>
                        <a:pt x="1356" y="14810"/>
                      </a:cubicBezTo>
                      <a:cubicBezTo>
                        <a:pt x="1513" y="15382"/>
                        <a:pt x="1160" y="15982"/>
                        <a:pt x="841" y="16522"/>
                      </a:cubicBezTo>
                      <a:cubicBezTo>
                        <a:pt x="537" y="17034"/>
                        <a:pt x="172" y="17789"/>
                        <a:pt x="508" y="18432"/>
                      </a:cubicBezTo>
                      <a:cubicBezTo>
                        <a:pt x="537" y="18482"/>
                        <a:pt x="565" y="18530"/>
                        <a:pt x="598" y="18575"/>
                      </a:cubicBezTo>
                      <a:cubicBezTo>
                        <a:pt x="777" y="18818"/>
                        <a:pt x="1037" y="18989"/>
                        <a:pt x="1289" y="19154"/>
                      </a:cubicBezTo>
                      <a:cubicBezTo>
                        <a:pt x="1353" y="19194"/>
                        <a:pt x="1415" y="19235"/>
                        <a:pt x="1477" y="19278"/>
                      </a:cubicBezTo>
                      <a:cubicBezTo>
                        <a:pt x="1772" y="19480"/>
                        <a:pt x="2115" y="19801"/>
                        <a:pt x="2065" y="20204"/>
                      </a:cubicBezTo>
                      <a:cubicBezTo>
                        <a:pt x="2068" y="20663"/>
                        <a:pt x="1756" y="21059"/>
                        <a:pt x="1453" y="21444"/>
                      </a:cubicBezTo>
                      <a:cubicBezTo>
                        <a:pt x="1401" y="21509"/>
                        <a:pt x="1351" y="21573"/>
                        <a:pt x="1301" y="21637"/>
                      </a:cubicBezTo>
                      <a:cubicBezTo>
                        <a:pt x="820" y="22271"/>
                        <a:pt x="703" y="22906"/>
                        <a:pt x="991" y="23337"/>
                      </a:cubicBezTo>
                      <a:cubicBezTo>
                        <a:pt x="1177" y="23614"/>
                        <a:pt x="1482" y="23747"/>
                        <a:pt x="1780" y="23878"/>
                      </a:cubicBezTo>
                      <a:cubicBezTo>
                        <a:pt x="2270" y="24095"/>
                        <a:pt x="2692" y="24280"/>
                        <a:pt x="2577" y="25054"/>
                      </a:cubicBezTo>
                      <a:cubicBezTo>
                        <a:pt x="2546" y="25276"/>
                        <a:pt x="2468" y="25504"/>
                        <a:pt x="2332" y="25778"/>
                      </a:cubicBezTo>
                      <a:cubicBezTo>
                        <a:pt x="2132" y="26183"/>
                        <a:pt x="2118" y="26709"/>
                        <a:pt x="2296" y="27155"/>
                      </a:cubicBezTo>
                      <a:cubicBezTo>
                        <a:pt x="2444" y="27526"/>
                        <a:pt x="2708" y="27797"/>
                        <a:pt x="3042" y="27917"/>
                      </a:cubicBezTo>
                      <a:cubicBezTo>
                        <a:pt x="3182" y="27969"/>
                        <a:pt x="3327" y="27990"/>
                        <a:pt x="3468" y="28014"/>
                      </a:cubicBezTo>
                      <a:cubicBezTo>
                        <a:pt x="3604" y="28036"/>
                        <a:pt x="3735" y="28057"/>
                        <a:pt x="3856" y="28102"/>
                      </a:cubicBezTo>
                      <a:cubicBezTo>
                        <a:pt x="4173" y="28221"/>
                        <a:pt x="4437" y="28517"/>
                        <a:pt x="4585" y="28914"/>
                      </a:cubicBezTo>
                      <a:cubicBezTo>
                        <a:pt x="4673" y="29152"/>
                        <a:pt x="4716" y="29405"/>
                        <a:pt x="4756" y="29648"/>
                      </a:cubicBezTo>
                      <a:cubicBezTo>
                        <a:pt x="4780" y="29783"/>
                        <a:pt x="4804" y="29917"/>
                        <a:pt x="4839" y="30062"/>
                      </a:cubicBezTo>
                      <a:cubicBezTo>
                        <a:pt x="5037" y="30505"/>
                        <a:pt x="5244" y="30964"/>
                        <a:pt x="5597" y="31324"/>
                      </a:cubicBezTo>
                      <a:cubicBezTo>
                        <a:pt x="5912" y="31649"/>
                        <a:pt x="6331" y="31839"/>
                        <a:pt x="6721" y="31839"/>
                      </a:cubicBezTo>
                      <a:cubicBezTo>
                        <a:pt x="6814" y="31839"/>
                        <a:pt x="6906" y="31828"/>
                        <a:pt x="6994" y="31805"/>
                      </a:cubicBezTo>
                      <a:cubicBezTo>
                        <a:pt x="7199" y="31753"/>
                        <a:pt x="7397" y="31646"/>
                        <a:pt x="7618" y="31465"/>
                      </a:cubicBezTo>
                      <a:cubicBezTo>
                        <a:pt x="7716" y="31386"/>
                        <a:pt x="7809" y="31303"/>
                        <a:pt x="7902" y="31219"/>
                      </a:cubicBezTo>
                      <a:cubicBezTo>
                        <a:pt x="8149" y="30995"/>
                        <a:pt x="8383" y="30784"/>
                        <a:pt x="8673" y="30698"/>
                      </a:cubicBezTo>
                      <a:cubicBezTo>
                        <a:pt x="8699" y="30688"/>
                        <a:pt x="8726" y="30681"/>
                        <a:pt x="8754" y="30676"/>
                      </a:cubicBezTo>
                      <a:cubicBezTo>
                        <a:pt x="8811" y="30664"/>
                        <a:pt x="8868" y="30660"/>
                        <a:pt x="8928" y="30660"/>
                      </a:cubicBezTo>
                      <a:cubicBezTo>
                        <a:pt x="9292" y="30660"/>
                        <a:pt x="9647" y="30869"/>
                        <a:pt x="9878" y="31045"/>
                      </a:cubicBezTo>
                      <a:cubicBezTo>
                        <a:pt x="10004" y="31141"/>
                        <a:pt x="10126" y="31248"/>
                        <a:pt x="10245" y="31350"/>
                      </a:cubicBezTo>
                      <a:cubicBezTo>
                        <a:pt x="10450" y="31531"/>
                        <a:pt x="10664" y="31717"/>
                        <a:pt x="10909" y="31860"/>
                      </a:cubicBezTo>
                      <a:cubicBezTo>
                        <a:pt x="11250" y="32055"/>
                        <a:pt x="11643" y="32160"/>
                        <a:pt x="12045" y="32160"/>
                      </a:cubicBezTo>
                      <a:cubicBezTo>
                        <a:pt x="12297" y="32160"/>
                        <a:pt x="12545" y="32117"/>
                        <a:pt x="12781" y="32036"/>
                      </a:cubicBezTo>
                      <a:cubicBezTo>
                        <a:pt x="13100" y="31924"/>
                        <a:pt x="13395" y="31736"/>
                        <a:pt x="13633" y="31491"/>
                      </a:cubicBezTo>
                      <a:cubicBezTo>
                        <a:pt x="13850" y="31276"/>
                        <a:pt x="14024" y="31012"/>
                        <a:pt x="14133" y="30731"/>
                      </a:cubicBezTo>
                      <a:cubicBezTo>
                        <a:pt x="14179" y="30612"/>
                        <a:pt x="14214" y="30493"/>
                        <a:pt x="14248" y="30379"/>
                      </a:cubicBezTo>
                      <a:lnTo>
                        <a:pt x="14286" y="30233"/>
                      </a:lnTo>
                      <a:cubicBezTo>
                        <a:pt x="14388" y="29852"/>
                        <a:pt x="14483" y="29493"/>
                        <a:pt x="14760" y="29267"/>
                      </a:cubicBezTo>
                      <a:cubicBezTo>
                        <a:pt x="15024" y="29048"/>
                        <a:pt x="15381" y="29019"/>
                        <a:pt x="15757" y="28988"/>
                      </a:cubicBezTo>
                      <a:cubicBezTo>
                        <a:pt x="15948" y="28971"/>
                        <a:pt x="16145" y="28955"/>
                        <a:pt x="16331" y="28912"/>
                      </a:cubicBezTo>
                      <a:cubicBezTo>
                        <a:pt x="17100" y="28738"/>
                        <a:pt x="17729" y="28076"/>
                        <a:pt x="17862" y="27302"/>
                      </a:cubicBezTo>
                      <a:cubicBezTo>
                        <a:pt x="17988" y="26571"/>
                        <a:pt x="17653" y="25719"/>
                        <a:pt x="17043" y="25266"/>
                      </a:cubicBezTo>
                      <a:cubicBezTo>
                        <a:pt x="16912" y="25204"/>
                        <a:pt x="16855" y="25083"/>
                        <a:pt x="16831" y="24992"/>
                      </a:cubicBezTo>
                      <a:cubicBezTo>
                        <a:pt x="16786" y="24816"/>
                        <a:pt x="16822" y="24607"/>
                        <a:pt x="16926" y="24457"/>
                      </a:cubicBezTo>
                      <a:cubicBezTo>
                        <a:pt x="17119" y="24178"/>
                        <a:pt x="17462" y="24035"/>
                        <a:pt x="17798" y="23911"/>
                      </a:cubicBezTo>
                      <a:lnTo>
                        <a:pt x="17829" y="23899"/>
                      </a:lnTo>
                      <a:cubicBezTo>
                        <a:pt x="18269" y="23740"/>
                        <a:pt x="18772" y="23557"/>
                        <a:pt x="18989" y="23042"/>
                      </a:cubicBezTo>
                      <a:cubicBezTo>
                        <a:pt x="19053" y="22892"/>
                        <a:pt x="19081" y="22718"/>
                        <a:pt x="19072" y="22545"/>
                      </a:cubicBezTo>
                      <a:cubicBezTo>
                        <a:pt x="19031" y="21852"/>
                        <a:pt x="18534" y="21585"/>
                        <a:pt x="18096" y="21352"/>
                      </a:cubicBezTo>
                      <a:cubicBezTo>
                        <a:pt x="17729" y="21156"/>
                        <a:pt x="17384" y="20971"/>
                        <a:pt x="17300" y="20563"/>
                      </a:cubicBezTo>
                      <a:cubicBezTo>
                        <a:pt x="17274" y="20440"/>
                        <a:pt x="17284" y="20301"/>
                        <a:pt x="17322" y="20166"/>
                      </a:cubicBezTo>
                      <a:cubicBezTo>
                        <a:pt x="17424" y="19832"/>
                        <a:pt x="17679" y="19551"/>
                        <a:pt x="18098" y="19304"/>
                      </a:cubicBezTo>
                      <a:cubicBezTo>
                        <a:pt x="18419" y="19116"/>
                        <a:pt x="18681" y="18897"/>
                        <a:pt x="18874" y="18651"/>
                      </a:cubicBezTo>
                      <a:cubicBezTo>
                        <a:pt x="19027" y="18458"/>
                        <a:pt x="19129" y="18287"/>
                        <a:pt x="19203" y="18113"/>
                      </a:cubicBezTo>
                      <a:cubicBezTo>
                        <a:pt x="19351" y="17763"/>
                        <a:pt x="19403" y="17253"/>
                        <a:pt x="19101" y="16877"/>
                      </a:cubicBezTo>
                      <a:cubicBezTo>
                        <a:pt x="18950" y="16689"/>
                        <a:pt x="18736" y="16568"/>
                        <a:pt x="18529" y="16453"/>
                      </a:cubicBezTo>
                      <a:cubicBezTo>
                        <a:pt x="18284" y="16315"/>
                        <a:pt x="18053" y="16187"/>
                        <a:pt x="17955" y="15958"/>
                      </a:cubicBezTo>
                      <a:cubicBezTo>
                        <a:pt x="17817" y="15630"/>
                        <a:pt x="18024" y="15246"/>
                        <a:pt x="18267" y="14998"/>
                      </a:cubicBezTo>
                      <a:cubicBezTo>
                        <a:pt x="18367" y="14896"/>
                        <a:pt x="18479" y="14801"/>
                        <a:pt x="18591" y="14708"/>
                      </a:cubicBezTo>
                      <a:cubicBezTo>
                        <a:pt x="18784" y="14544"/>
                        <a:pt x="18981" y="14377"/>
                        <a:pt x="19131" y="14160"/>
                      </a:cubicBezTo>
                      <a:cubicBezTo>
                        <a:pt x="19420" y="13746"/>
                        <a:pt x="19479" y="13196"/>
                        <a:pt x="19286" y="12729"/>
                      </a:cubicBezTo>
                      <a:cubicBezTo>
                        <a:pt x="19134" y="12355"/>
                        <a:pt x="18853" y="12086"/>
                        <a:pt x="18450" y="11924"/>
                      </a:cubicBezTo>
                      <a:cubicBezTo>
                        <a:pt x="18336" y="11879"/>
                        <a:pt x="18217" y="11853"/>
                        <a:pt x="18100" y="11829"/>
                      </a:cubicBezTo>
                      <a:cubicBezTo>
                        <a:pt x="17810" y="11767"/>
                        <a:pt x="17579" y="11720"/>
                        <a:pt x="17488" y="11391"/>
                      </a:cubicBezTo>
                      <a:cubicBezTo>
                        <a:pt x="17457" y="11272"/>
                        <a:pt x="17450" y="11141"/>
                        <a:pt x="17474" y="11012"/>
                      </a:cubicBezTo>
                      <a:cubicBezTo>
                        <a:pt x="17527" y="10727"/>
                        <a:pt x="17667" y="10486"/>
                        <a:pt x="17817" y="10229"/>
                      </a:cubicBezTo>
                      <a:cubicBezTo>
                        <a:pt x="17869" y="10136"/>
                        <a:pt x="17924" y="10043"/>
                        <a:pt x="17974" y="9950"/>
                      </a:cubicBezTo>
                      <a:cubicBezTo>
                        <a:pt x="18153" y="9615"/>
                        <a:pt x="18222" y="9322"/>
                        <a:pt x="18188" y="9055"/>
                      </a:cubicBezTo>
                      <a:cubicBezTo>
                        <a:pt x="18150" y="8722"/>
                        <a:pt x="17938" y="8395"/>
                        <a:pt x="17605" y="8157"/>
                      </a:cubicBezTo>
                      <a:cubicBezTo>
                        <a:pt x="17365" y="7983"/>
                        <a:pt x="17084" y="7869"/>
                        <a:pt x="16815" y="7757"/>
                      </a:cubicBezTo>
                      <a:lnTo>
                        <a:pt x="16665" y="7695"/>
                      </a:lnTo>
                      <a:cubicBezTo>
                        <a:pt x="16650" y="7691"/>
                        <a:pt x="16638" y="7688"/>
                        <a:pt x="16624" y="7688"/>
                      </a:cubicBezTo>
                      <a:cubicBezTo>
                        <a:pt x="16495" y="7688"/>
                        <a:pt x="16393" y="7555"/>
                        <a:pt x="16376" y="7433"/>
                      </a:cubicBezTo>
                      <a:cubicBezTo>
                        <a:pt x="16355" y="7269"/>
                        <a:pt x="16441" y="7110"/>
                        <a:pt x="16515" y="7002"/>
                      </a:cubicBezTo>
                      <a:cubicBezTo>
                        <a:pt x="16569" y="6924"/>
                        <a:pt x="16634" y="6850"/>
                        <a:pt x="16703" y="6774"/>
                      </a:cubicBezTo>
                      <a:cubicBezTo>
                        <a:pt x="16753" y="6714"/>
                        <a:pt x="16805" y="6657"/>
                        <a:pt x="16853" y="6595"/>
                      </a:cubicBezTo>
                      <a:cubicBezTo>
                        <a:pt x="17205" y="6133"/>
                        <a:pt x="17341" y="5371"/>
                        <a:pt x="16896" y="4871"/>
                      </a:cubicBezTo>
                      <a:cubicBezTo>
                        <a:pt x="16648" y="4593"/>
                        <a:pt x="16300" y="4488"/>
                        <a:pt x="16053" y="4447"/>
                      </a:cubicBezTo>
                      <a:cubicBezTo>
                        <a:pt x="15942" y="4429"/>
                        <a:pt x="15829" y="4420"/>
                        <a:pt x="15712" y="4420"/>
                      </a:cubicBezTo>
                      <a:cubicBezTo>
                        <a:pt x="15600" y="4420"/>
                        <a:pt x="15484" y="4429"/>
                        <a:pt x="15364" y="4445"/>
                      </a:cubicBezTo>
                      <a:cubicBezTo>
                        <a:pt x="15334" y="4450"/>
                        <a:pt x="15303" y="4452"/>
                        <a:pt x="15273" y="4452"/>
                      </a:cubicBezTo>
                      <a:cubicBezTo>
                        <a:pt x="15001" y="4452"/>
                        <a:pt x="14758" y="4264"/>
                        <a:pt x="14700" y="4004"/>
                      </a:cubicBezTo>
                      <a:cubicBezTo>
                        <a:pt x="14698" y="4002"/>
                        <a:pt x="14698" y="4000"/>
                        <a:pt x="14698" y="3997"/>
                      </a:cubicBezTo>
                      <a:cubicBezTo>
                        <a:pt x="14652" y="3783"/>
                        <a:pt x="14683" y="3540"/>
                        <a:pt x="14798" y="3228"/>
                      </a:cubicBezTo>
                      <a:cubicBezTo>
                        <a:pt x="14833" y="3135"/>
                        <a:pt x="14871" y="3042"/>
                        <a:pt x="14910" y="2950"/>
                      </a:cubicBezTo>
                      <a:cubicBezTo>
                        <a:pt x="14976" y="2783"/>
                        <a:pt x="15048" y="2611"/>
                        <a:pt x="15093" y="2430"/>
                      </a:cubicBezTo>
                      <a:cubicBezTo>
                        <a:pt x="15229" y="1904"/>
                        <a:pt x="15162" y="1149"/>
                        <a:pt x="14529" y="749"/>
                      </a:cubicBezTo>
                      <a:cubicBezTo>
                        <a:pt x="14379" y="656"/>
                        <a:pt x="14209" y="599"/>
                        <a:pt x="14040" y="590"/>
                      </a:cubicBezTo>
                      <a:cubicBezTo>
                        <a:pt x="14014" y="588"/>
                        <a:pt x="13988" y="587"/>
                        <a:pt x="13963" y="587"/>
                      </a:cubicBezTo>
                      <a:cubicBezTo>
                        <a:pt x="13476" y="587"/>
                        <a:pt x="13183" y="904"/>
                        <a:pt x="12902" y="1211"/>
                      </a:cubicBezTo>
                      <a:cubicBezTo>
                        <a:pt x="12728" y="1399"/>
                        <a:pt x="12550" y="1592"/>
                        <a:pt x="12347" y="1699"/>
                      </a:cubicBezTo>
                      <a:cubicBezTo>
                        <a:pt x="12301" y="1712"/>
                        <a:pt x="12252" y="1718"/>
                        <a:pt x="12202" y="1718"/>
                      </a:cubicBezTo>
                      <a:cubicBezTo>
                        <a:pt x="11988" y="1718"/>
                        <a:pt x="11752" y="1606"/>
                        <a:pt x="11566" y="1411"/>
                      </a:cubicBezTo>
                      <a:cubicBezTo>
                        <a:pt x="11426" y="1266"/>
                        <a:pt x="11319" y="1095"/>
                        <a:pt x="11204" y="916"/>
                      </a:cubicBezTo>
                      <a:cubicBezTo>
                        <a:pt x="11140" y="816"/>
                        <a:pt x="11078" y="716"/>
                        <a:pt x="11009" y="621"/>
                      </a:cubicBezTo>
                      <a:cubicBezTo>
                        <a:pt x="10759" y="266"/>
                        <a:pt x="10476" y="61"/>
                        <a:pt x="10171" y="11"/>
                      </a:cubicBezTo>
                      <a:cubicBezTo>
                        <a:pt x="10125" y="4"/>
                        <a:pt x="10079" y="0"/>
                        <a:pt x="100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58"/>
                <p:cNvSpPr/>
                <p:nvPr/>
              </p:nvSpPr>
              <p:spPr>
                <a:xfrm>
                  <a:off x="1172180" y="2871510"/>
                  <a:ext cx="294324" cy="86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8" h="15769" extrusionOk="0">
                      <a:moveTo>
                        <a:pt x="5262" y="0"/>
                      </a:moveTo>
                      <a:cubicBezTo>
                        <a:pt x="5241" y="0"/>
                        <a:pt x="5219" y="7"/>
                        <a:pt x="5201" y="22"/>
                      </a:cubicBezTo>
                      <a:cubicBezTo>
                        <a:pt x="3213" y="1563"/>
                        <a:pt x="1680" y="3725"/>
                        <a:pt x="879" y="6108"/>
                      </a:cubicBezTo>
                      <a:cubicBezTo>
                        <a:pt x="82" y="8485"/>
                        <a:pt x="1" y="11126"/>
                        <a:pt x="646" y="13545"/>
                      </a:cubicBezTo>
                      <a:cubicBezTo>
                        <a:pt x="398" y="14081"/>
                        <a:pt x="518" y="14697"/>
                        <a:pt x="663" y="15124"/>
                      </a:cubicBezTo>
                      <a:cubicBezTo>
                        <a:pt x="729" y="15321"/>
                        <a:pt x="834" y="15564"/>
                        <a:pt x="1056" y="15698"/>
                      </a:cubicBezTo>
                      <a:cubicBezTo>
                        <a:pt x="1134" y="15745"/>
                        <a:pt x="1230" y="15769"/>
                        <a:pt x="1322" y="15769"/>
                      </a:cubicBezTo>
                      <a:cubicBezTo>
                        <a:pt x="1384" y="15769"/>
                        <a:pt x="1446" y="15759"/>
                        <a:pt x="1503" y="15738"/>
                      </a:cubicBezTo>
                      <a:cubicBezTo>
                        <a:pt x="1620" y="15695"/>
                        <a:pt x="1706" y="15612"/>
                        <a:pt x="1744" y="15505"/>
                      </a:cubicBezTo>
                      <a:cubicBezTo>
                        <a:pt x="1763" y="15452"/>
                        <a:pt x="1734" y="15393"/>
                        <a:pt x="1682" y="15376"/>
                      </a:cubicBezTo>
                      <a:cubicBezTo>
                        <a:pt x="1671" y="15372"/>
                        <a:pt x="1660" y="15370"/>
                        <a:pt x="1648" y="15370"/>
                      </a:cubicBezTo>
                      <a:cubicBezTo>
                        <a:pt x="1606" y="15370"/>
                        <a:pt x="1567" y="15397"/>
                        <a:pt x="1553" y="15438"/>
                      </a:cubicBezTo>
                      <a:cubicBezTo>
                        <a:pt x="1530" y="15502"/>
                        <a:pt x="1475" y="15533"/>
                        <a:pt x="1434" y="15548"/>
                      </a:cubicBezTo>
                      <a:cubicBezTo>
                        <a:pt x="1399" y="15561"/>
                        <a:pt x="1361" y="15567"/>
                        <a:pt x="1322" y="15567"/>
                      </a:cubicBezTo>
                      <a:cubicBezTo>
                        <a:pt x="1264" y="15567"/>
                        <a:pt x="1206" y="15552"/>
                        <a:pt x="1160" y="15524"/>
                      </a:cubicBezTo>
                      <a:cubicBezTo>
                        <a:pt x="996" y="15424"/>
                        <a:pt x="910" y="15224"/>
                        <a:pt x="856" y="15057"/>
                      </a:cubicBezTo>
                      <a:cubicBezTo>
                        <a:pt x="718" y="14657"/>
                        <a:pt x="606" y="14081"/>
                        <a:pt x="846" y="13602"/>
                      </a:cubicBezTo>
                      <a:cubicBezTo>
                        <a:pt x="856" y="13578"/>
                        <a:pt x="858" y="13554"/>
                        <a:pt x="853" y="13528"/>
                      </a:cubicBezTo>
                      <a:cubicBezTo>
                        <a:pt x="206" y="11138"/>
                        <a:pt x="282" y="8525"/>
                        <a:pt x="1072" y="6175"/>
                      </a:cubicBezTo>
                      <a:cubicBezTo>
                        <a:pt x="1858" y="3827"/>
                        <a:pt x="3370" y="1701"/>
                        <a:pt x="5325" y="182"/>
                      </a:cubicBezTo>
                      <a:cubicBezTo>
                        <a:pt x="5370" y="148"/>
                        <a:pt x="5378" y="84"/>
                        <a:pt x="5342" y="39"/>
                      </a:cubicBezTo>
                      <a:cubicBezTo>
                        <a:pt x="5322" y="14"/>
                        <a:pt x="5293" y="0"/>
                        <a:pt x="52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58"/>
                <p:cNvSpPr/>
                <p:nvPr/>
              </p:nvSpPr>
              <p:spPr>
                <a:xfrm>
                  <a:off x="1237744" y="3643125"/>
                  <a:ext cx="97415" cy="10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987" extrusionOk="0">
                      <a:moveTo>
                        <a:pt x="108" y="0"/>
                      </a:moveTo>
                      <a:cubicBezTo>
                        <a:pt x="106" y="0"/>
                        <a:pt x="103" y="1"/>
                        <a:pt x="101" y="1"/>
                      </a:cubicBezTo>
                      <a:cubicBezTo>
                        <a:pt x="43" y="3"/>
                        <a:pt x="1" y="51"/>
                        <a:pt x="3" y="106"/>
                      </a:cubicBezTo>
                      <a:cubicBezTo>
                        <a:pt x="22" y="520"/>
                        <a:pt x="129" y="934"/>
                        <a:pt x="310" y="1303"/>
                      </a:cubicBezTo>
                      <a:cubicBezTo>
                        <a:pt x="329" y="1344"/>
                        <a:pt x="351" y="1382"/>
                        <a:pt x="370" y="1418"/>
                      </a:cubicBezTo>
                      <a:cubicBezTo>
                        <a:pt x="465" y="1587"/>
                        <a:pt x="577" y="1722"/>
                        <a:pt x="703" y="1820"/>
                      </a:cubicBezTo>
                      <a:cubicBezTo>
                        <a:pt x="846" y="1930"/>
                        <a:pt x="1013" y="1987"/>
                        <a:pt x="1172" y="1987"/>
                      </a:cubicBezTo>
                      <a:cubicBezTo>
                        <a:pt x="1239" y="1987"/>
                        <a:pt x="1303" y="1977"/>
                        <a:pt x="1363" y="1956"/>
                      </a:cubicBezTo>
                      <a:cubicBezTo>
                        <a:pt x="1617" y="1872"/>
                        <a:pt x="1779" y="1608"/>
                        <a:pt x="1722" y="1368"/>
                      </a:cubicBezTo>
                      <a:cubicBezTo>
                        <a:pt x="1712" y="1320"/>
                        <a:pt x="1670" y="1289"/>
                        <a:pt x="1623" y="1289"/>
                      </a:cubicBezTo>
                      <a:cubicBezTo>
                        <a:pt x="1616" y="1289"/>
                        <a:pt x="1608" y="1290"/>
                        <a:pt x="1601" y="1291"/>
                      </a:cubicBezTo>
                      <a:cubicBezTo>
                        <a:pt x="1546" y="1303"/>
                        <a:pt x="1513" y="1358"/>
                        <a:pt x="1525" y="1413"/>
                      </a:cubicBezTo>
                      <a:cubicBezTo>
                        <a:pt x="1558" y="1551"/>
                        <a:pt x="1451" y="1713"/>
                        <a:pt x="1301" y="1763"/>
                      </a:cubicBezTo>
                      <a:cubicBezTo>
                        <a:pt x="1260" y="1776"/>
                        <a:pt x="1217" y="1782"/>
                        <a:pt x="1173" y="1782"/>
                      </a:cubicBezTo>
                      <a:cubicBezTo>
                        <a:pt x="1056" y="1782"/>
                        <a:pt x="931" y="1739"/>
                        <a:pt x="824" y="1658"/>
                      </a:cubicBezTo>
                      <a:cubicBezTo>
                        <a:pt x="722" y="1579"/>
                        <a:pt x="629" y="1463"/>
                        <a:pt x="546" y="1318"/>
                      </a:cubicBezTo>
                      <a:cubicBezTo>
                        <a:pt x="527" y="1284"/>
                        <a:pt x="510" y="1249"/>
                        <a:pt x="491" y="1215"/>
                      </a:cubicBezTo>
                      <a:cubicBezTo>
                        <a:pt x="322" y="870"/>
                        <a:pt x="224" y="482"/>
                        <a:pt x="205" y="96"/>
                      </a:cubicBezTo>
                      <a:cubicBezTo>
                        <a:pt x="203" y="44"/>
                        <a:pt x="158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58"/>
                <p:cNvSpPr/>
                <p:nvPr/>
              </p:nvSpPr>
              <p:spPr>
                <a:xfrm>
                  <a:off x="1284537" y="3090259"/>
                  <a:ext cx="157342" cy="64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5" h="11777" extrusionOk="0">
                      <a:moveTo>
                        <a:pt x="2546" y="1"/>
                      </a:moveTo>
                      <a:cubicBezTo>
                        <a:pt x="2520" y="1"/>
                        <a:pt x="2494" y="11"/>
                        <a:pt x="2474" y="30"/>
                      </a:cubicBezTo>
                      <a:cubicBezTo>
                        <a:pt x="1439" y="1095"/>
                        <a:pt x="698" y="2481"/>
                        <a:pt x="391" y="3928"/>
                      </a:cubicBezTo>
                      <a:cubicBezTo>
                        <a:pt x="79" y="5376"/>
                        <a:pt x="189" y="6941"/>
                        <a:pt x="696" y="8338"/>
                      </a:cubicBezTo>
                      <a:cubicBezTo>
                        <a:pt x="703" y="8357"/>
                        <a:pt x="717" y="8374"/>
                        <a:pt x="736" y="8386"/>
                      </a:cubicBezTo>
                      <a:cubicBezTo>
                        <a:pt x="943" y="8526"/>
                        <a:pt x="1174" y="8617"/>
                        <a:pt x="1486" y="8679"/>
                      </a:cubicBezTo>
                      <a:cubicBezTo>
                        <a:pt x="1543" y="8688"/>
                        <a:pt x="1601" y="8700"/>
                        <a:pt x="1655" y="8710"/>
                      </a:cubicBezTo>
                      <a:cubicBezTo>
                        <a:pt x="1843" y="8743"/>
                        <a:pt x="2020" y="8774"/>
                        <a:pt x="2184" y="8841"/>
                      </a:cubicBezTo>
                      <a:cubicBezTo>
                        <a:pt x="2413" y="8931"/>
                        <a:pt x="2582" y="9091"/>
                        <a:pt x="2634" y="9269"/>
                      </a:cubicBezTo>
                      <a:cubicBezTo>
                        <a:pt x="2663" y="9372"/>
                        <a:pt x="2646" y="9493"/>
                        <a:pt x="2591" y="9586"/>
                      </a:cubicBezTo>
                      <a:cubicBezTo>
                        <a:pt x="2548" y="9662"/>
                        <a:pt x="2484" y="9712"/>
                        <a:pt x="2413" y="9729"/>
                      </a:cubicBezTo>
                      <a:cubicBezTo>
                        <a:pt x="2391" y="9734"/>
                        <a:pt x="2369" y="9736"/>
                        <a:pt x="2346" y="9736"/>
                      </a:cubicBezTo>
                      <a:cubicBezTo>
                        <a:pt x="2266" y="9736"/>
                        <a:pt x="2173" y="9707"/>
                        <a:pt x="2058" y="9646"/>
                      </a:cubicBezTo>
                      <a:cubicBezTo>
                        <a:pt x="2027" y="9631"/>
                        <a:pt x="1998" y="9615"/>
                        <a:pt x="1970" y="9598"/>
                      </a:cubicBezTo>
                      <a:cubicBezTo>
                        <a:pt x="1865" y="9541"/>
                        <a:pt x="1755" y="9481"/>
                        <a:pt x="1629" y="9455"/>
                      </a:cubicBezTo>
                      <a:cubicBezTo>
                        <a:pt x="1595" y="9448"/>
                        <a:pt x="1559" y="9445"/>
                        <a:pt x="1522" y="9445"/>
                      </a:cubicBezTo>
                      <a:cubicBezTo>
                        <a:pt x="1373" y="9445"/>
                        <a:pt x="1212" y="9502"/>
                        <a:pt x="1134" y="9646"/>
                      </a:cubicBezTo>
                      <a:cubicBezTo>
                        <a:pt x="1062" y="9777"/>
                        <a:pt x="1084" y="9924"/>
                        <a:pt x="1110" y="10038"/>
                      </a:cubicBezTo>
                      <a:cubicBezTo>
                        <a:pt x="1205" y="10458"/>
                        <a:pt x="1432" y="10850"/>
                        <a:pt x="1746" y="11146"/>
                      </a:cubicBezTo>
                      <a:cubicBezTo>
                        <a:pt x="1713" y="11362"/>
                        <a:pt x="1517" y="11555"/>
                        <a:pt x="1308" y="11572"/>
                      </a:cubicBezTo>
                      <a:cubicBezTo>
                        <a:pt x="1295" y="11573"/>
                        <a:pt x="1283" y="11574"/>
                        <a:pt x="1271" y="11574"/>
                      </a:cubicBezTo>
                      <a:cubicBezTo>
                        <a:pt x="1090" y="11574"/>
                        <a:pt x="941" y="11463"/>
                        <a:pt x="867" y="11393"/>
                      </a:cubicBezTo>
                      <a:cubicBezTo>
                        <a:pt x="827" y="11355"/>
                        <a:pt x="793" y="11317"/>
                        <a:pt x="765" y="11279"/>
                      </a:cubicBezTo>
                      <a:cubicBezTo>
                        <a:pt x="629" y="11096"/>
                        <a:pt x="560" y="10872"/>
                        <a:pt x="489" y="10619"/>
                      </a:cubicBezTo>
                      <a:cubicBezTo>
                        <a:pt x="420" y="10374"/>
                        <a:pt x="348" y="10119"/>
                        <a:pt x="200" y="9903"/>
                      </a:cubicBezTo>
                      <a:cubicBezTo>
                        <a:pt x="181" y="9873"/>
                        <a:pt x="149" y="9857"/>
                        <a:pt x="117" y="9857"/>
                      </a:cubicBezTo>
                      <a:cubicBezTo>
                        <a:pt x="97" y="9857"/>
                        <a:pt x="78" y="9863"/>
                        <a:pt x="60" y="9874"/>
                      </a:cubicBezTo>
                      <a:cubicBezTo>
                        <a:pt x="15" y="9905"/>
                        <a:pt x="0" y="9967"/>
                        <a:pt x="31" y="10015"/>
                      </a:cubicBezTo>
                      <a:cubicBezTo>
                        <a:pt x="160" y="10208"/>
                        <a:pt x="229" y="10446"/>
                        <a:pt x="296" y="10679"/>
                      </a:cubicBezTo>
                      <a:cubicBezTo>
                        <a:pt x="367" y="10939"/>
                        <a:pt x="446" y="11189"/>
                        <a:pt x="600" y="11398"/>
                      </a:cubicBezTo>
                      <a:cubicBezTo>
                        <a:pt x="636" y="11446"/>
                        <a:pt x="679" y="11493"/>
                        <a:pt x="727" y="11539"/>
                      </a:cubicBezTo>
                      <a:cubicBezTo>
                        <a:pt x="891" y="11693"/>
                        <a:pt x="1081" y="11777"/>
                        <a:pt x="1272" y="11777"/>
                      </a:cubicBezTo>
                      <a:cubicBezTo>
                        <a:pt x="1289" y="11777"/>
                        <a:pt x="1308" y="11777"/>
                        <a:pt x="1324" y="11774"/>
                      </a:cubicBezTo>
                      <a:cubicBezTo>
                        <a:pt x="1655" y="11748"/>
                        <a:pt x="1936" y="11451"/>
                        <a:pt x="1953" y="11110"/>
                      </a:cubicBezTo>
                      <a:cubicBezTo>
                        <a:pt x="1955" y="11079"/>
                        <a:pt x="1943" y="11050"/>
                        <a:pt x="1920" y="11029"/>
                      </a:cubicBezTo>
                      <a:cubicBezTo>
                        <a:pt x="1617" y="10758"/>
                        <a:pt x="1398" y="10388"/>
                        <a:pt x="1308" y="9993"/>
                      </a:cubicBezTo>
                      <a:cubicBezTo>
                        <a:pt x="1289" y="9915"/>
                        <a:pt x="1272" y="9815"/>
                        <a:pt x="1312" y="9743"/>
                      </a:cubicBezTo>
                      <a:cubicBezTo>
                        <a:pt x="1347" y="9677"/>
                        <a:pt x="1432" y="9648"/>
                        <a:pt x="1516" y="9648"/>
                      </a:cubicBezTo>
                      <a:cubicBezTo>
                        <a:pt x="1541" y="9648"/>
                        <a:pt x="1565" y="9650"/>
                        <a:pt x="1589" y="9655"/>
                      </a:cubicBezTo>
                      <a:cubicBezTo>
                        <a:pt x="1686" y="9674"/>
                        <a:pt x="1774" y="9724"/>
                        <a:pt x="1872" y="9777"/>
                      </a:cubicBezTo>
                      <a:cubicBezTo>
                        <a:pt x="1903" y="9793"/>
                        <a:pt x="1934" y="9810"/>
                        <a:pt x="1965" y="9827"/>
                      </a:cubicBezTo>
                      <a:cubicBezTo>
                        <a:pt x="2061" y="9876"/>
                        <a:pt x="2198" y="9939"/>
                        <a:pt x="2346" y="9939"/>
                      </a:cubicBezTo>
                      <a:cubicBezTo>
                        <a:pt x="2382" y="9939"/>
                        <a:pt x="2419" y="9935"/>
                        <a:pt x="2455" y="9927"/>
                      </a:cubicBezTo>
                      <a:cubicBezTo>
                        <a:pt x="2584" y="9898"/>
                        <a:pt x="2694" y="9812"/>
                        <a:pt x="2767" y="9691"/>
                      </a:cubicBezTo>
                      <a:cubicBezTo>
                        <a:pt x="2851" y="9548"/>
                        <a:pt x="2875" y="9369"/>
                        <a:pt x="2829" y="9212"/>
                      </a:cubicBezTo>
                      <a:cubicBezTo>
                        <a:pt x="2758" y="8972"/>
                        <a:pt x="2548" y="8767"/>
                        <a:pt x="2258" y="8650"/>
                      </a:cubicBezTo>
                      <a:cubicBezTo>
                        <a:pt x="2074" y="8576"/>
                        <a:pt x="1879" y="8543"/>
                        <a:pt x="1691" y="8510"/>
                      </a:cubicBezTo>
                      <a:cubicBezTo>
                        <a:pt x="1636" y="8500"/>
                        <a:pt x="1582" y="8491"/>
                        <a:pt x="1527" y="8479"/>
                      </a:cubicBezTo>
                      <a:cubicBezTo>
                        <a:pt x="1255" y="8426"/>
                        <a:pt x="1053" y="8350"/>
                        <a:pt x="877" y="8236"/>
                      </a:cubicBezTo>
                      <a:cubicBezTo>
                        <a:pt x="391" y="6883"/>
                        <a:pt x="289" y="5371"/>
                        <a:pt x="589" y="3971"/>
                      </a:cubicBezTo>
                      <a:cubicBezTo>
                        <a:pt x="889" y="2559"/>
                        <a:pt x="1610" y="1209"/>
                        <a:pt x="2620" y="173"/>
                      </a:cubicBezTo>
                      <a:cubicBezTo>
                        <a:pt x="2658" y="133"/>
                        <a:pt x="2658" y="68"/>
                        <a:pt x="2617" y="30"/>
                      </a:cubicBezTo>
                      <a:cubicBezTo>
                        <a:pt x="2597" y="10"/>
                        <a:pt x="2572" y="1"/>
                        <a:pt x="25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58"/>
                <p:cNvSpPr/>
                <p:nvPr/>
              </p:nvSpPr>
              <p:spPr>
                <a:xfrm>
                  <a:off x="1616464" y="3751323"/>
                  <a:ext cx="385938" cy="67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2" h="12335" extrusionOk="0">
                      <a:moveTo>
                        <a:pt x="4500" y="0"/>
                      </a:moveTo>
                      <a:cubicBezTo>
                        <a:pt x="4466" y="0"/>
                        <a:pt x="4432" y="18"/>
                        <a:pt x="4413" y="50"/>
                      </a:cubicBezTo>
                      <a:cubicBezTo>
                        <a:pt x="4384" y="100"/>
                        <a:pt x="4401" y="162"/>
                        <a:pt x="4451" y="188"/>
                      </a:cubicBezTo>
                      <a:cubicBezTo>
                        <a:pt x="5537" y="812"/>
                        <a:pt x="6339" y="1972"/>
                        <a:pt x="6599" y="3291"/>
                      </a:cubicBezTo>
                      <a:cubicBezTo>
                        <a:pt x="6844" y="4532"/>
                        <a:pt x="6627" y="5898"/>
                        <a:pt x="5991" y="7134"/>
                      </a:cubicBezTo>
                      <a:cubicBezTo>
                        <a:pt x="5427" y="8232"/>
                        <a:pt x="4520" y="9251"/>
                        <a:pt x="3365" y="10085"/>
                      </a:cubicBezTo>
                      <a:cubicBezTo>
                        <a:pt x="3327" y="10111"/>
                        <a:pt x="3313" y="10158"/>
                        <a:pt x="3329" y="10201"/>
                      </a:cubicBezTo>
                      <a:cubicBezTo>
                        <a:pt x="3343" y="10242"/>
                        <a:pt x="3385" y="10268"/>
                        <a:pt x="3426" y="10268"/>
                      </a:cubicBezTo>
                      <a:cubicBezTo>
                        <a:pt x="3428" y="10268"/>
                        <a:pt x="3430" y="10268"/>
                        <a:pt x="3432" y="10268"/>
                      </a:cubicBezTo>
                      <a:cubicBezTo>
                        <a:pt x="3452" y="10266"/>
                        <a:pt x="3476" y="10265"/>
                        <a:pt x="3501" y="10265"/>
                      </a:cubicBezTo>
                      <a:cubicBezTo>
                        <a:pt x="3678" y="10265"/>
                        <a:pt x="3965" y="10308"/>
                        <a:pt x="4325" y="10387"/>
                      </a:cubicBezTo>
                      <a:cubicBezTo>
                        <a:pt x="5020" y="10539"/>
                        <a:pt x="5541" y="11123"/>
                        <a:pt x="5594" y="11801"/>
                      </a:cubicBezTo>
                      <a:cubicBezTo>
                        <a:pt x="5599" y="11859"/>
                        <a:pt x="5599" y="11909"/>
                        <a:pt x="5596" y="11954"/>
                      </a:cubicBezTo>
                      <a:cubicBezTo>
                        <a:pt x="5580" y="12132"/>
                        <a:pt x="5510" y="12132"/>
                        <a:pt x="5470" y="12132"/>
                      </a:cubicBezTo>
                      <a:lnTo>
                        <a:pt x="593" y="12132"/>
                      </a:lnTo>
                      <a:cubicBezTo>
                        <a:pt x="519" y="12132"/>
                        <a:pt x="396" y="12123"/>
                        <a:pt x="369" y="12061"/>
                      </a:cubicBezTo>
                      <a:cubicBezTo>
                        <a:pt x="227" y="11711"/>
                        <a:pt x="1667" y="10282"/>
                        <a:pt x="2529" y="9430"/>
                      </a:cubicBezTo>
                      <a:cubicBezTo>
                        <a:pt x="2998" y="8965"/>
                        <a:pt x="3401" y="8565"/>
                        <a:pt x="3636" y="8284"/>
                      </a:cubicBezTo>
                      <a:cubicBezTo>
                        <a:pt x="4167" y="7656"/>
                        <a:pt x="4827" y="6810"/>
                        <a:pt x="5239" y="5846"/>
                      </a:cubicBezTo>
                      <a:cubicBezTo>
                        <a:pt x="5539" y="5146"/>
                        <a:pt x="5837" y="4077"/>
                        <a:pt x="5551" y="2950"/>
                      </a:cubicBezTo>
                      <a:cubicBezTo>
                        <a:pt x="5313" y="2015"/>
                        <a:pt x="4427" y="1105"/>
                        <a:pt x="3446" y="788"/>
                      </a:cubicBezTo>
                      <a:cubicBezTo>
                        <a:pt x="3436" y="785"/>
                        <a:pt x="3426" y="784"/>
                        <a:pt x="3417" y="784"/>
                      </a:cubicBezTo>
                      <a:cubicBezTo>
                        <a:pt x="3374" y="784"/>
                        <a:pt x="3333" y="812"/>
                        <a:pt x="3320" y="855"/>
                      </a:cubicBezTo>
                      <a:cubicBezTo>
                        <a:pt x="3303" y="907"/>
                        <a:pt x="3332" y="965"/>
                        <a:pt x="3384" y="984"/>
                      </a:cubicBezTo>
                      <a:cubicBezTo>
                        <a:pt x="4303" y="1279"/>
                        <a:pt x="5132" y="2127"/>
                        <a:pt x="5353" y="2998"/>
                      </a:cubicBezTo>
                      <a:cubicBezTo>
                        <a:pt x="5625" y="4072"/>
                        <a:pt x="5339" y="5096"/>
                        <a:pt x="5053" y="5767"/>
                      </a:cubicBezTo>
                      <a:cubicBezTo>
                        <a:pt x="4651" y="6706"/>
                        <a:pt x="4003" y="7537"/>
                        <a:pt x="3482" y="8153"/>
                      </a:cubicBezTo>
                      <a:cubicBezTo>
                        <a:pt x="3253" y="8427"/>
                        <a:pt x="2832" y="8844"/>
                        <a:pt x="2386" y="9287"/>
                      </a:cubicBezTo>
                      <a:cubicBezTo>
                        <a:pt x="981" y="10677"/>
                        <a:pt x="0" y="11697"/>
                        <a:pt x="184" y="12137"/>
                      </a:cubicBezTo>
                      <a:cubicBezTo>
                        <a:pt x="236" y="12268"/>
                        <a:pt x="374" y="12335"/>
                        <a:pt x="593" y="12335"/>
                      </a:cubicBezTo>
                      <a:lnTo>
                        <a:pt x="5470" y="12335"/>
                      </a:lnTo>
                      <a:cubicBezTo>
                        <a:pt x="5582" y="12335"/>
                        <a:pt x="5770" y="12287"/>
                        <a:pt x="5799" y="11966"/>
                      </a:cubicBezTo>
                      <a:cubicBezTo>
                        <a:pt x="5801" y="11911"/>
                        <a:pt x="5801" y="11851"/>
                        <a:pt x="5796" y="11787"/>
                      </a:cubicBezTo>
                      <a:cubicBezTo>
                        <a:pt x="5737" y="11018"/>
                        <a:pt x="5149" y="10361"/>
                        <a:pt x="4367" y="10189"/>
                      </a:cubicBezTo>
                      <a:cubicBezTo>
                        <a:pt x="4108" y="10132"/>
                        <a:pt x="3891" y="10094"/>
                        <a:pt x="3717" y="10075"/>
                      </a:cubicBezTo>
                      <a:cubicBezTo>
                        <a:pt x="4787" y="9258"/>
                        <a:pt x="5632" y="8277"/>
                        <a:pt x="6170" y="7227"/>
                      </a:cubicBezTo>
                      <a:cubicBezTo>
                        <a:pt x="6827" y="5951"/>
                        <a:pt x="7051" y="4539"/>
                        <a:pt x="6799" y="3251"/>
                      </a:cubicBezTo>
                      <a:cubicBezTo>
                        <a:pt x="6527" y="1877"/>
                        <a:pt x="5689" y="665"/>
                        <a:pt x="4551" y="14"/>
                      </a:cubicBezTo>
                      <a:cubicBezTo>
                        <a:pt x="4535" y="5"/>
                        <a:pt x="4518" y="0"/>
                        <a:pt x="45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58"/>
                <p:cNvSpPr/>
                <p:nvPr/>
              </p:nvSpPr>
              <p:spPr>
                <a:xfrm>
                  <a:off x="1948884" y="3737696"/>
                  <a:ext cx="377237" cy="688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3" h="12584" extrusionOk="0">
                      <a:moveTo>
                        <a:pt x="3936" y="1"/>
                      </a:moveTo>
                      <a:cubicBezTo>
                        <a:pt x="3898" y="1"/>
                        <a:pt x="3860" y="24"/>
                        <a:pt x="3842" y="61"/>
                      </a:cubicBezTo>
                      <a:cubicBezTo>
                        <a:pt x="3820" y="113"/>
                        <a:pt x="3844" y="173"/>
                        <a:pt x="3896" y="194"/>
                      </a:cubicBezTo>
                      <a:cubicBezTo>
                        <a:pt x="5413" y="837"/>
                        <a:pt x="6213" y="2397"/>
                        <a:pt x="6440" y="3540"/>
                      </a:cubicBezTo>
                      <a:cubicBezTo>
                        <a:pt x="6685" y="4783"/>
                        <a:pt x="6468" y="6147"/>
                        <a:pt x="5830" y="7383"/>
                      </a:cubicBezTo>
                      <a:cubicBezTo>
                        <a:pt x="5268" y="8481"/>
                        <a:pt x="4361" y="9500"/>
                        <a:pt x="3206" y="10334"/>
                      </a:cubicBezTo>
                      <a:cubicBezTo>
                        <a:pt x="3168" y="10360"/>
                        <a:pt x="3154" y="10407"/>
                        <a:pt x="3170" y="10450"/>
                      </a:cubicBezTo>
                      <a:cubicBezTo>
                        <a:pt x="3184" y="10491"/>
                        <a:pt x="3226" y="10517"/>
                        <a:pt x="3267" y="10517"/>
                      </a:cubicBezTo>
                      <a:cubicBezTo>
                        <a:pt x="3269" y="10517"/>
                        <a:pt x="3271" y="10517"/>
                        <a:pt x="3273" y="10517"/>
                      </a:cubicBezTo>
                      <a:cubicBezTo>
                        <a:pt x="3293" y="10515"/>
                        <a:pt x="3317" y="10514"/>
                        <a:pt x="3342" y="10514"/>
                      </a:cubicBezTo>
                      <a:cubicBezTo>
                        <a:pt x="3518" y="10514"/>
                        <a:pt x="3806" y="10557"/>
                        <a:pt x="4166" y="10636"/>
                      </a:cubicBezTo>
                      <a:cubicBezTo>
                        <a:pt x="4861" y="10788"/>
                        <a:pt x="5382" y="11372"/>
                        <a:pt x="5435" y="12050"/>
                      </a:cubicBezTo>
                      <a:cubicBezTo>
                        <a:pt x="5449" y="12253"/>
                        <a:pt x="5411" y="12327"/>
                        <a:pt x="5387" y="12353"/>
                      </a:cubicBezTo>
                      <a:cubicBezTo>
                        <a:pt x="5375" y="12367"/>
                        <a:pt x="5356" y="12381"/>
                        <a:pt x="5311" y="12381"/>
                      </a:cubicBezTo>
                      <a:lnTo>
                        <a:pt x="432" y="12381"/>
                      </a:lnTo>
                      <a:cubicBezTo>
                        <a:pt x="203" y="12381"/>
                        <a:pt x="203" y="12298"/>
                        <a:pt x="203" y="12265"/>
                      </a:cubicBezTo>
                      <a:cubicBezTo>
                        <a:pt x="203" y="11824"/>
                        <a:pt x="1456" y="10584"/>
                        <a:pt x="2373" y="9676"/>
                      </a:cubicBezTo>
                      <a:cubicBezTo>
                        <a:pt x="2839" y="9214"/>
                        <a:pt x="3244" y="8814"/>
                        <a:pt x="3480" y="8533"/>
                      </a:cubicBezTo>
                      <a:cubicBezTo>
                        <a:pt x="4008" y="7907"/>
                        <a:pt x="4666" y="7064"/>
                        <a:pt x="5080" y="6095"/>
                      </a:cubicBezTo>
                      <a:cubicBezTo>
                        <a:pt x="5380" y="5395"/>
                        <a:pt x="5678" y="4326"/>
                        <a:pt x="5392" y="3199"/>
                      </a:cubicBezTo>
                      <a:cubicBezTo>
                        <a:pt x="5161" y="2292"/>
                        <a:pt x="4335" y="1418"/>
                        <a:pt x="3385" y="1073"/>
                      </a:cubicBezTo>
                      <a:cubicBezTo>
                        <a:pt x="3373" y="1069"/>
                        <a:pt x="3361" y="1067"/>
                        <a:pt x="3349" y="1067"/>
                      </a:cubicBezTo>
                      <a:cubicBezTo>
                        <a:pt x="3308" y="1067"/>
                        <a:pt x="3268" y="1092"/>
                        <a:pt x="3254" y="1133"/>
                      </a:cubicBezTo>
                      <a:cubicBezTo>
                        <a:pt x="3235" y="1185"/>
                        <a:pt x="3261" y="1244"/>
                        <a:pt x="3315" y="1264"/>
                      </a:cubicBezTo>
                      <a:cubicBezTo>
                        <a:pt x="4206" y="1587"/>
                        <a:pt x="4980" y="2404"/>
                        <a:pt x="5194" y="3247"/>
                      </a:cubicBezTo>
                      <a:cubicBezTo>
                        <a:pt x="5466" y="4321"/>
                        <a:pt x="5180" y="5345"/>
                        <a:pt x="4892" y="6016"/>
                      </a:cubicBezTo>
                      <a:cubicBezTo>
                        <a:pt x="4489" y="6959"/>
                        <a:pt x="3844" y="7788"/>
                        <a:pt x="3325" y="8402"/>
                      </a:cubicBezTo>
                      <a:cubicBezTo>
                        <a:pt x="3094" y="8676"/>
                        <a:pt x="2675" y="9093"/>
                        <a:pt x="2230" y="9533"/>
                      </a:cubicBezTo>
                      <a:cubicBezTo>
                        <a:pt x="965" y="10784"/>
                        <a:pt x="1" y="11777"/>
                        <a:pt x="1" y="12265"/>
                      </a:cubicBezTo>
                      <a:cubicBezTo>
                        <a:pt x="1" y="12384"/>
                        <a:pt x="56" y="12584"/>
                        <a:pt x="432" y="12584"/>
                      </a:cubicBezTo>
                      <a:lnTo>
                        <a:pt x="5311" y="12584"/>
                      </a:lnTo>
                      <a:cubicBezTo>
                        <a:pt x="5401" y="12584"/>
                        <a:pt x="5480" y="12553"/>
                        <a:pt x="5537" y="12491"/>
                      </a:cubicBezTo>
                      <a:cubicBezTo>
                        <a:pt x="5620" y="12400"/>
                        <a:pt x="5654" y="12253"/>
                        <a:pt x="5637" y="12036"/>
                      </a:cubicBezTo>
                      <a:cubicBezTo>
                        <a:pt x="5578" y="11267"/>
                        <a:pt x="4989" y="10610"/>
                        <a:pt x="4208" y="10438"/>
                      </a:cubicBezTo>
                      <a:cubicBezTo>
                        <a:pt x="3949" y="10381"/>
                        <a:pt x="3732" y="10343"/>
                        <a:pt x="3558" y="10324"/>
                      </a:cubicBezTo>
                      <a:cubicBezTo>
                        <a:pt x="4628" y="9507"/>
                        <a:pt x="5473" y="8526"/>
                        <a:pt x="6011" y="7476"/>
                      </a:cubicBezTo>
                      <a:cubicBezTo>
                        <a:pt x="6668" y="6200"/>
                        <a:pt x="6892" y="4788"/>
                        <a:pt x="6640" y="3500"/>
                      </a:cubicBezTo>
                      <a:cubicBezTo>
                        <a:pt x="6404" y="2309"/>
                        <a:pt x="5566" y="680"/>
                        <a:pt x="3975" y="9"/>
                      </a:cubicBezTo>
                      <a:cubicBezTo>
                        <a:pt x="3963" y="3"/>
                        <a:pt x="3949" y="1"/>
                        <a:pt x="39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58"/>
                <p:cNvSpPr/>
                <p:nvPr/>
              </p:nvSpPr>
              <p:spPr>
                <a:xfrm>
                  <a:off x="1517297" y="2927826"/>
                  <a:ext cx="135724" cy="53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0" h="977" extrusionOk="0">
                      <a:moveTo>
                        <a:pt x="2364" y="1"/>
                      </a:moveTo>
                      <a:cubicBezTo>
                        <a:pt x="2324" y="1"/>
                        <a:pt x="2286" y="24"/>
                        <a:pt x="2270" y="65"/>
                      </a:cubicBezTo>
                      <a:cubicBezTo>
                        <a:pt x="2110" y="474"/>
                        <a:pt x="1691" y="765"/>
                        <a:pt x="1253" y="772"/>
                      </a:cubicBezTo>
                      <a:cubicBezTo>
                        <a:pt x="1247" y="772"/>
                        <a:pt x="1242" y="772"/>
                        <a:pt x="1236" y="772"/>
                      </a:cubicBezTo>
                      <a:cubicBezTo>
                        <a:pt x="813" y="772"/>
                        <a:pt x="384" y="502"/>
                        <a:pt x="210" y="105"/>
                      </a:cubicBezTo>
                      <a:cubicBezTo>
                        <a:pt x="192" y="66"/>
                        <a:pt x="155" y="44"/>
                        <a:pt x="116" y="44"/>
                      </a:cubicBezTo>
                      <a:cubicBezTo>
                        <a:pt x="102" y="44"/>
                        <a:pt x="88" y="47"/>
                        <a:pt x="74" y="53"/>
                      </a:cubicBezTo>
                      <a:cubicBezTo>
                        <a:pt x="24" y="74"/>
                        <a:pt x="0" y="136"/>
                        <a:pt x="24" y="186"/>
                      </a:cubicBezTo>
                      <a:cubicBezTo>
                        <a:pt x="229" y="655"/>
                        <a:pt x="724" y="977"/>
                        <a:pt x="1234" y="977"/>
                      </a:cubicBezTo>
                      <a:lnTo>
                        <a:pt x="1258" y="977"/>
                      </a:lnTo>
                      <a:cubicBezTo>
                        <a:pt x="1774" y="965"/>
                        <a:pt x="2270" y="622"/>
                        <a:pt x="2458" y="138"/>
                      </a:cubicBezTo>
                      <a:cubicBezTo>
                        <a:pt x="2479" y="86"/>
                        <a:pt x="2453" y="29"/>
                        <a:pt x="2401" y="7"/>
                      </a:cubicBezTo>
                      <a:cubicBezTo>
                        <a:pt x="2388" y="3"/>
                        <a:pt x="2376" y="1"/>
                        <a:pt x="2364" y="1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58"/>
                <p:cNvSpPr/>
                <p:nvPr/>
              </p:nvSpPr>
              <p:spPr>
                <a:xfrm>
                  <a:off x="2207968" y="2837907"/>
                  <a:ext cx="127625" cy="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1279" extrusionOk="0">
                      <a:moveTo>
                        <a:pt x="101" y="0"/>
                      </a:moveTo>
                      <a:cubicBezTo>
                        <a:pt x="46" y="0"/>
                        <a:pt x="1" y="46"/>
                        <a:pt x="1" y="103"/>
                      </a:cubicBezTo>
                      <a:cubicBezTo>
                        <a:pt x="5" y="655"/>
                        <a:pt x="453" y="1177"/>
                        <a:pt x="998" y="1267"/>
                      </a:cubicBezTo>
                      <a:cubicBezTo>
                        <a:pt x="1056" y="1277"/>
                        <a:pt x="1113" y="1279"/>
                        <a:pt x="1170" y="1279"/>
                      </a:cubicBezTo>
                      <a:cubicBezTo>
                        <a:pt x="1663" y="1279"/>
                        <a:pt x="2153" y="948"/>
                        <a:pt x="2315" y="479"/>
                      </a:cubicBezTo>
                      <a:cubicBezTo>
                        <a:pt x="2332" y="426"/>
                        <a:pt x="2303" y="367"/>
                        <a:pt x="2251" y="350"/>
                      </a:cubicBezTo>
                      <a:cubicBezTo>
                        <a:pt x="2240" y="346"/>
                        <a:pt x="2229" y="344"/>
                        <a:pt x="2217" y="344"/>
                      </a:cubicBezTo>
                      <a:cubicBezTo>
                        <a:pt x="2176" y="344"/>
                        <a:pt x="2137" y="371"/>
                        <a:pt x="2122" y="412"/>
                      </a:cubicBezTo>
                      <a:cubicBezTo>
                        <a:pt x="1990" y="801"/>
                        <a:pt x="1585" y="1077"/>
                        <a:pt x="1177" y="1077"/>
                      </a:cubicBezTo>
                      <a:cubicBezTo>
                        <a:pt x="1129" y="1077"/>
                        <a:pt x="1080" y="1073"/>
                        <a:pt x="1032" y="1065"/>
                      </a:cubicBezTo>
                      <a:cubicBezTo>
                        <a:pt x="577" y="991"/>
                        <a:pt x="208" y="560"/>
                        <a:pt x="203" y="100"/>
                      </a:cubicBezTo>
                      <a:cubicBezTo>
                        <a:pt x="203" y="43"/>
                        <a:pt x="165" y="5"/>
                        <a:pt x="101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58"/>
                <p:cNvSpPr/>
                <p:nvPr/>
              </p:nvSpPr>
              <p:spPr>
                <a:xfrm>
                  <a:off x="1581000" y="2897342"/>
                  <a:ext cx="679551" cy="248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7" h="4532" extrusionOk="0">
                      <a:moveTo>
                        <a:pt x="12285" y="0"/>
                      </a:moveTo>
                      <a:cubicBezTo>
                        <a:pt x="12272" y="0"/>
                        <a:pt x="12258" y="2"/>
                        <a:pt x="12245" y="7"/>
                      </a:cubicBezTo>
                      <a:cubicBezTo>
                        <a:pt x="12221" y="19"/>
                        <a:pt x="12202" y="41"/>
                        <a:pt x="12192" y="64"/>
                      </a:cubicBezTo>
                      <a:cubicBezTo>
                        <a:pt x="11319" y="2319"/>
                        <a:pt x="9080" y="4017"/>
                        <a:pt x="6623" y="4289"/>
                      </a:cubicBezTo>
                      <a:cubicBezTo>
                        <a:pt x="6379" y="4316"/>
                        <a:pt x="6135" y="4329"/>
                        <a:pt x="5891" y="4329"/>
                      </a:cubicBezTo>
                      <a:cubicBezTo>
                        <a:pt x="3674" y="4329"/>
                        <a:pt x="1498" y="3237"/>
                        <a:pt x="198" y="1424"/>
                      </a:cubicBezTo>
                      <a:cubicBezTo>
                        <a:pt x="178" y="1397"/>
                        <a:pt x="147" y="1383"/>
                        <a:pt x="116" y="1383"/>
                      </a:cubicBezTo>
                      <a:cubicBezTo>
                        <a:pt x="95" y="1383"/>
                        <a:pt x="74" y="1389"/>
                        <a:pt x="55" y="1403"/>
                      </a:cubicBezTo>
                      <a:cubicBezTo>
                        <a:pt x="10" y="1434"/>
                        <a:pt x="1" y="1498"/>
                        <a:pt x="32" y="1543"/>
                      </a:cubicBezTo>
                      <a:cubicBezTo>
                        <a:pt x="1372" y="3408"/>
                        <a:pt x="3611" y="4532"/>
                        <a:pt x="5894" y="4532"/>
                      </a:cubicBezTo>
                      <a:cubicBezTo>
                        <a:pt x="6144" y="4532"/>
                        <a:pt x="6394" y="4517"/>
                        <a:pt x="6644" y="4491"/>
                      </a:cubicBezTo>
                      <a:cubicBezTo>
                        <a:pt x="9156" y="4212"/>
                        <a:pt x="11445" y="2488"/>
                        <a:pt x="12359" y="191"/>
                      </a:cubicBezTo>
                      <a:cubicBezTo>
                        <a:pt x="12373" y="181"/>
                        <a:pt x="12385" y="167"/>
                        <a:pt x="12395" y="150"/>
                      </a:cubicBezTo>
                      <a:cubicBezTo>
                        <a:pt x="12416" y="100"/>
                        <a:pt x="12395" y="38"/>
                        <a:pt x="12342" y="17"/>
                      </a:cubicBezTo>
                      <a:cubicBezTo>
                        <a:pt x="12342" y="14"/>
                        <a:pt x="12326" y="7"/>
                        <a:pt x="12323" y="7"/>
                      </a:cubicBezTo>
                      <a:cubicBezTo>
                        <a:pt x="12312" y="2"/>
                        <a:pt x="12298" y="0"/>
                        <a:pt x="12285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58"/>
                <p:cNvSpPr/>
                <p:nvPr/>
              </p:nvSpPr>
              <p:spPr>
                <a:xfrm>
                  <a:off x="1856120" y="3171531"/>
                  <a:ext cx="171571" cy="4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865" extrusionOk="0">
                      <a:moveTo>
                        <a:pt x="3024" y="0"/>
                      </a:moveTo>
                      <a:cubicBezTo>
                        <a:pt x="2999" y="0"/>
                        <a:pt x="2973" y="10"/>
                        <a:pt x="2953" y="29"/>
                      </a:cubicBezTo>
                      <a:cubicBezTo>
                        <a:pt x="2589" y="376"/>
                        <a:pt x="2113" y="595"/>
                        <a:pt x="1610" y="648"/>
                      </a:cubicBezTo>
                      <a:cubicBezTo>
                        <a:pt x="1531" y="656"/>
                        <a:pt x="1451" y="660"/>
                        <a:pt x="1372" y="660"/>
                      </a:cubicBezTo>
                      <a:cubicBezTo>
                        <a:pt x="950" y="660"/>
                        <a:pt x="530" y="544"/>
                        <a:pt x="169" y="324"/>
                      </a:cubicBezTo>
                      <a:cubicBezTo>
                        <a:pt x="153" y="313"/>
                        <a:pt x="135" y="308"/>
                        <a:pt x="117" y="308"/>
                      </a:cubicBezTo>
                      <a:cubicBezTo>
                        <a:pt x="83" y="308"/>
                        <a:pt x="49" y="326"/>
                        <a:pt x="29" y="357"/>
                      </a:cubicBezTo>
                      <a:cubicBezTo>
                        <a:pt x="0" y="405"/>
                        <a:pt x="15" y="467"/>
                        <a:pt x="65" y="495"/>
                      </a:cubicBezTo>
                      <a:cubicBezTo>
                        <a:pt x="458" y="736"/>
                        <a:pt x="912" y="865"/>
                        <a:pt x="1372" y="865"/>
                      </a:cubicBezTo>
                      <a:cubicBezTo>
                        <a:pt x="1458" y="865"/>
                        <a:pt x="1546" y="860"/>
                        <a:pt x="1632" y="850"/>
                      </a:cubicBezTo>
                      <a:cubicBezTo>
                        <a:pt x="2177" y="793"/>
                        <a:pt x="2696" y="553"/>
                        <a:pt x="3094" y="176"/>
                      </a:cubicBezTo>
                      <a:cubicBezTo>
                        <a:pt x="3134" y="136"/>
                        <a:pt x="3134" y="72"/>
                        <a:pt x="3096" y="31"/>
                      </a:cubicBezTo>
                      <a:cubicBezTo>
                        <a:pt x="3077" y="11"/>
                        <a:pt x="3051" y="0"/>
                        <a:pt x="3024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58"/>
                <p:cNvSpPr/>
                <p:nvPr/>
              </p:nvSpPr>
              <p:spPr>
                <a:xfrm>
                  <a:off x="1695054" y="3305615"/>
                  <a:ext cx="607858" cy="115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7" h="2118" extrusionOk="0">
                      <a:moveTo>
                        <a:pt x="10993" y="1"/>
                      </a:moveTo>
                      <a:cubicBezTo>
                        <a:pt x="10946" y="1"/>
                        <a:pt x="10905" y="36"/>
                        <a:pt x="10894" y="84"/>
                      </a:cubicBezTo>
                      <a:cubicBezTo>
                        <a:pt x="10814" y="491"/>
                        <a:pt x="10414" y="809"/>
                        <a:pt x="10001" y="809"/>
                      </a:cubicBezTo>
                      <a:cubicBezTo>
                        <a:pt x="9974" y="809"/>
                        <a:pt x="9947" y="808"/>
                        <a:pt x="9920" y="805"/>
                      </a:cubicBezTo>
                      <a:cubicBezTo>
                        <a:pt x="9782" y="791"/>
                        <a:pt x="9647" y="748"/>
                        <a:pt x="9501" y="700"/>
                      </a:cubicBezTo>
                      <a:cubicBezTo>
                        <a:pt x="9325" y="642"/>
                        <a:pt x="9144" y="584"/>
                        <a:pt x="8957" y="584"/>
                      </a:cubicBezTo>
                      <a:cubicBezTo>
                        <a:pt x="8891" y="584"/>
                        <a:pt x="8825" y="591"/>
                        <a:pt x="8758" y="608"/>
                      </a:cubicBezTo>
                      <a:cubicBezTo>
                        <a:pt x="8477" y="679"/>
                        <a:pt x="8292" y="896"/>
                        <a:pt x="8113" y="1105"/>
                      </a:cubicBezTo>
                      <a:cubicBezTo>
                        <a:pt x="8034" y="1196"/>
                        <a:pt x="7963" y="1282"/>
                        <a:pt x="7882" y="1355"/>
                      </a:cubicBezTo>
                      <a:cubicBezTo>
                        <a:pt x="7640" y="1579"/>
                        <a:pt x="7309" y="1698"/>
                        <a:pt x="6980" y="1698"/>
                      </a:cubicBezTo>
                      <a:cubicBezTo>
                        <a:pt x="6778" y="1698"/>
                        <a:pt x="6576" y="1653"/>
                        <a:pt x="6396" y="1560"/>
                      </a:cubicBezTo>
                      <a:cubicBezTo>
                        <a:pt x="6294" y="1508"/>
                        <a:pt x="6189" y="1439"/>
                        <a:pt x="6089" y="1372"/>
                      </a:cubicBezTo>
                      <a:cubicBezTo>
                        <a:pt x="5856" y="1215"/>
                        <a:pt x="5613" y="1053"/>
                        <a:pt x="5334" y="1053"/>
                      </a:cubicBezTo>
                      <a:cubicBezTo>
                        <a:pt x="5291" y="1053"/>
                        <a:pt x="5248" y="1057"/>
                        <a:pt x="5203" y="1065"/>
                      </a:cubicBezTo>
                      <a:cubicBezTo>
                        <a:pt x="4929" y="1117"/>
                        <a:pt x="4739" y="1322"/>
                        <a:pt x="4553" y="1520"/>
                      </a:cubicBezTo>
                      <a:cubicBezTo>
                        <a:pt x="4379" y="1705"/>
                        <a:pt x="4215" y="1882"/>
                        <a:pt x="3998" y="1910"/>
                      </a:cubicBezTo>
                      <a:cubicBezTo>
                        <a:pt x="3977" y="1913"/>
                        <a:pt x="3955" y="1915"/>
                        <a:pt x="3934" y="1915"/>
                      </a:cubicBezTo>
                      <a:cubicBezTo>
                        <a:pt x="3701" y="1915"/>
                        <a:pt x="3493" y="1742"/>
                        <a:pt x="3272" y="1562"/>
                      </a:cubicBezTo>
                      <a:cubicBezTo>
                        <a:pt x="3030" y="1363"/>
                        <a:pt x="2777" y="1156"/>
                        <a:pt x="2465" y="1156"/>
                      </a:cubicBezTo>
                      <a:cubicBezTo>
                        <a:pt x="2448" y="1156"/>
                        <a:pt x="2432" y="1156"/>
                        <a:pt x="2415" y="1158"/>
                      </a:cubicBezTo>
                      <a:cubicBezTo>
                        <a:pt x="2179" y="1174"/>
                        <a:pt x="1993" y="1308"/>
                        <a:pt x="1812" y="1436"/>
                      </a:cubicBezTo>
                      <a:cubicBezTo>
                        <a:pt x="1715" y="1503"/>
                        <a:pt x="1624" y="1567"/>
                        <a:pt x="1527" y="1615"/>
                      </a:cubicBezTo>
                      <a:cubicBezTo>
                        <a:pt x="1402" y="1676"/>
                        <a:pt x="1261" y="1707"/>
                        <a:pt x="1121" y="1707"/>
                      </a:cubicBezTo>
                      <a:cubicBezTo>
                        <a:pt x="978" y="1707"/>
                        <a:pt x="835" y="1675"/>
                        <a:pt x="707" y="1612"/>
                      </a:cubicBezTo>
                      <a:cubicBezTo>
                        <a:pt x="455" y="1489"/>
                        <a:pt x="265" y="1239"/>
                        <a:pt x="210" y="965"/>
                      </a:cubicBezTo>
                      <a:cubicBezTo>
                        <a:pt x="199" y="916"/>
                        <a:pt x="156" y="882"/>
                        <a:pt x="108" y="882"/>
                      </a:cubicBezTo>
                      <a:cubicBezTo>
                        <a:pt x="103" y="882"/>
                        <a:pt x="97" y="883"/>
                        <a:pt x="91" y="884"/>
                      </a:cubicBezTo>
                      <a:cubicBezTo>
                        <a:pt x="36" y="896"/>
                        <a:pt x="0" y="948"/>
                        <a:pt x="10" y="1003"/>
                      </a:cubicBezTo>
                      <a:cubicBezTo>
                        <a:pt x="79" y="1339"/>
                        <a:pt x="312" y="1643"/>
                        <a:pt x="619" y="1796"/>
                      </a:cubicBezTo>
                      <a:cubicBezTo>
                        <a:pt x="774" y="1871"/>
                        <a:pt x="948" y="1910"/>
                        <a:pt x="1121" y="1910"/>
                      </a:cubicBezTo>
                      <a:cubicBezTo>
                        <a:pt x="1292" y="1910"/>
                        <a:pt x="1464" y="1873"/>
                        <a:pt x="1617" y="1798"/>
                      </a:cubicBezTo>
                      <a:cubicBezTo>
                        <a:pt x="1727" y="1743"/>
                        <a:pt x="1829" y="1672"/>
                        <a:pt x="1929" y="1601"/>
                      </a:cubicBezTo>
                      <a:cubicBezTo>
                        <a:pt x="2093" y="1484"/>
                        <a:pt x="2250" y="1374"/>
                        <a:pt x="2429" y="1360"/>
                      </a:cubicBezTo>
                      <a:cubicBezTo>
                        <a:pt x="2440" y="1359"/>
                        <a:pt x="2451" y="1359"/>
                        <a:pt x="2462" y="1359"/>
                      </a:cubicBezTo>
                      <a:cubicBezTo>
                        <a:pt x="2705" y="1359"/>
                        <a:pt x="2918" y="1533"/>
                        <a:pt x="3143" y="1717"/>
                      </a:cubicBezTo>
                      <a:cubicBezTo>
                        <a:pt x="3382" y="1915"/>
                        <a:pt x="3629" y="2117"/>
                        <a:pt x="3934" y="2117"/>
                      </a:cubicBezTo>
                      <a:cubicBezTo>
                        <a:pt x="3963" y="2117"/>
                        <a:pt x="3994" y="2115"/>
                        <a:pt x="4024" y="2113"/>
                      </a:cubicBezTo>
                      <a:cubicBezTo>
                        <a:pt x="4315" y="2072"/>
                        <a:pt x="4513" y="1863"/>
                        <a:pt x="4703" y="1658"/>
                      </a:cubicBezTo>
                      <a:cubicBezTo>
                        <a:pt x="4872" y="1474"/>
                        <a:pt x="5032" y="1303"/>
                        <a:pt x="5241" y="1265"/>
                      </a:cubicBezTo>
                      <a:cubicBezTo>
                        <a:pt x="5273" y="1259"/>
                        <a:pt x="5304" y="1256"/>
                        <a:pt x="5335" y="1256"/>
                      </a:cubicBezTo>
                      <a:cubicBezTo>
                        <a:pt x="5554" y="1256"/>
                        <a:pt x="5760" y="1395"/>
                        <a:pt x="5977" y="1539"/>
                      </a:cubicBezTo>
                      <a:cubicBezTo>
                        <a:pt x="6082" y="1610"/>
                        <a:pt x="6191" y="1682"/>
                        <a:pt x="6303" y="1741"/>
                      </a:cubicBezTo>
                      <a:cubicBezTo>
                        <a:pt x="6511" y="1848"/>
                        <a:pt x="6744" y="1900"/>
                        <a:pt x="6979" y="1900"/>
                      </a:cubicBezTo>
                      <a:cubicBezTo>
                        <a:pt x="7359" y="1900"/>
                        <a:pt x="7742" y="1763"/>
                        <a:pt x="8020" y="1505"/>
                      </a:cubicBezTo>
                      <a:cubicBezTo>
                        <a:pt x="8108" y="1422"/>
                        <a:pt x="8189" y="1329"/>
                        <a:pt x="8268" y="1239"/>
                      </a:cubicBezTo>
                      <a:cubicBezTo>
                        <a:pt x="8432" y="1043"/>
                        <a:pt x="8589" y="860"/>
                        <a:pt x="8808" y="805"/>
                      </a:cubicBezTo>
                      <a:cubicBezTo>
                        <a:pt x="8858" y="792"/>
                        <a:pt x="8908" y="787"/>
                        <a:pt x="8958" y="787"/>
                      </a:cubicBezTo>
                      <a:cubicBezTo>
                        <a:pt x="9113" y="787"/>
                        <a:pt x="9272" y="839"/>
                        <a:pt x="9439" y="893"/>
                      </a:cubicBezTo>
                      <a:cubicBezTo>
                        <a:pt x="9587" y="941"/>
                        <a:pt x="9742" y="991"/>
                        <a:pt x="9899" y="1008"/>
                      </a:cubicBezTo>
                      <a:cubicBezTo>
                        <a:pt x="9931" y="1011"/>
                        <a:pt x="9962" y="1012"/>
                        <a:pt x="9994" y="1012"/>
                      </a:cubicBezTo>
                      <a:cubicBezTo>
                        <a:pt x="10504" y="1012"/>
                        <a:pt x="10993" y="624"/>
                        <a:pt x="11094" y="122"/>
                      </a:cubicBezTo>
                      <a:cubicBezTo>
                        <a:pt x="11106" y="67"/>
                        <a:pt x="11070" y="15"/>
                        <a:pt x="11013" y="3"/>
                      </a:cubicBezTo>
                      <a:cubicBezTo>
                        <a:pt x="11007" y="1"/>
                        <a:pt x="11000" y="1"/>
                        <a:pt x="109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58"/>
                <p:cNvSpPr/>
                <p:nvPr/>
              </p:nvSpPr>
              <p:spPr>
                <a:xfrm>
                  <a:off x="1737140" y="3526992"/>
                  <a:ext cx="504259" cy="100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4" h="1828" extrusionOk="0">
                      <a:moveTo>
                        <a:pt x="9100" y="0"/>
                      </a:moveTo>
                      <a:cubicBezTo>
                        <a:pt x="9054" y="0"/>
                        <a:pt x="9013" y="31"/>
                        <a:pt x="9001" y="77"/>
                      </a:cubicBezTo>
                      <a:cubicBezTo>
                        <a:pt x="8916" y="406"/>
                        <a:pt x="8680" y="701"/>
                        <a:pt x="8356" y="887"/>
                      </a:cubicBezTo>
                      <a:cubicBezTo>
                        <a:pt x="8134" y="1016"/>
                        <a:pt x="7889" y="1082"/>
                        <a:pt x="7652" y="1082"/>
                      </a:cubicBezTo>
                      <a:cubicBezTo>
                        <a:pt x="7543" y="1082"/>
                        <a:pt x="7435" y="1068"/>
                        <a:pt x="7332" y="1039"/>
                      </a:cubicBezTo>
                      <a:cubicBezTo>
                        <a:pt x="7215" y="1008"/>
                        <a:pt x="7094" y="958"/>
                        <a:pt x="6980" y="911"/>
                      </a:cubicBezTo>
                      <a:cubicBezTo>
                        <a:pt x="6764" y="822"/>
                        <a:pt x="6543" y="729"/>
                        <a:pt x="6310" y="729"/>
                      </a:cubicBezTo>
                      <a:cubicBezTo>
                        <a:pt x="6262" y="729"/>
                        <a:pt x="6214" y="733"/>
                        <a:pt x="6165" y="742"/>
                      </a:cubicBezTo>
                      <a:cubicBezTo>
                        <a:pt x="5875" y="789"/>
                        <a:pt x="5660" y="982"/>
                        <a:pt x="5451" y="1170"/>
                      </a:cubicBezTo>
                      <a:cubicBezTo>
                        <a:pt x="5349" y="1263"/>
                        <a:pt x="5241" y="1358"/>
                        <a:pt x="5129" y="1432"/>
                      </a:cubicBezTo>
                      <a:cubicBezTo>
                        <a:pt x="4932" y="1560"/>
                        <a:pt x="4695" y="1625"/>
                        <a:pt x="4459" y="1625"/>
                      </a:cubicBezTo>
                      <a:cubicBezTo>
                        <a:pt x="4251" y="1625"/>
                        <a:pt x="4044" y="1575"/>
                        <a:pt x="3863" y="1475"/>
                      </a:cubicBezTo>
                      <a:cubicBezTo>
                        <a:pt x="3760" y="1416"/>
                        <a:pt x="3656" y="1339"/>
                        <a:pt x="3558" y="1266"/>
                      </a:cubicBezTo>
                      <a:cubicBezTo>
                        <a:pt x="3332" y="1096"/>
                        <a:pt x="3098" y="920"/>
                        <a:pt x="2801" y="915"/>
                      </a:cubicBezTo>
                      <a:cubicBezTo>
                        <a:pt x="2794" y="915"/>
                        <a:pt x="2787" y="915"/>
                        <a:pt x="2780" y="915"/>
                      </a:cubicBezTo>
                      <a:cubicBezTo>
                        <a:pt x="2520" y="915"/>
                        <a:pt x="2307" y="1047"/>
                        <a:pt x="2098" y="1173"/>
                      </a:cubicBezTo>
                      <a:cubicBezTo>
                        <a:pt x="1998" y="1232"/>
                        <a:pt x="1905" y="1289"/>
                        <a:pt x="1808" y="1332"/>
                      </a:cubicBezTo>
                      <a:cubicBezTo>
                        <a:pt x="1664" y="1397"/>
                        <a:pt x="1507" y="1427"/>
                        <a:pt x="1350" y="1427"/>
                      </a:cubicBezTo>
                      <a:cubicBezTo>
                        <a:pt x="884" y="1427"/>
                        <a:pt x="408" y="1164"/>
                        <a:pt x="208" y="746"/>
                      </a:cubicBezTo>
                      <a:cubicBezTo>
                        <a:pt x="191" y="709"/>
                        <a:pt x="154" y="688"/>
                        <a:pt x="117" y="688"/>
                      </a:cubicBezTo>
                      <a:cubicBezTo>
                        <a:pt x="102" y="688"/>
                        <a:pt x="86" y="691"/>
                        <a:pt x="72" y="699"/>
                      </a:cubicBezTo>
                      <a:cubicBezTo>
                        <a:pt x="22" y="723"/>
                        <a:pt x="0" y="782"/>
                        <a:pt x="24" y="835"/>
                      </a:cubicBezTo>
                      <a:cubicBezTo>
                        <a:pt x="263" y="1328"/>
                        <a:pt x="806" y="1631"/>
                        <a:pt x="1345" y="1631"/>
                      </a:cubicBezTo>
                      <a:cubicBezTo>
                        <a:pt x="1532" y="1631"/>
                        <a:pt x="1718" y="1595"/>
                        <a:pt x="1891" y="1518"/>
                      </a:cubicBezTo>
                      <a:cubicBezTo>
                        <a:pt x="2001" y="1470"/>
                        <a:pt x="2103" y="1408"/>
                        <a:pt x="2203" y="1346"/>
                      </a:cubicBezTo>
                      <a:cubicBezTo>
                        <a:pt x="2397" y="1230"/>
                        <a:pt x="2586" y="1118"/>
                        <a:pt x="2786" y="1118"/>
                      </a:cubicBezTo>
                      <a:cubicBezTo>
                        <a:pt x="2790" y="1118"/>
                        <a:pt x="2794" y="1118"/>
                        <a:pt x="2798" y="1118"/>
                      </a:cubicBezTo>
                      <a:cubicBezTo>
                        <a:pt x="3029" y="1123"/>
                        <a:pt x="3227" y="1270"/>
                        <a:pt x="3436" y="1427"/>
                      </a:cubicBezTo>
                      <a:cubicBezTo>
                        <a:pt x="3541" y="1506"/>
                        <a:pt x="3648" y="1587"/>
                        <a:pt x="3765" y="1651"/>
                      </a:cubicBezTo>
                      <a:cubicBezTo>
                        <a:pt x="3975" y="1768"/>
                        <a:pt x="4215" y="1827"/>
                        <a:pt x="4458" y="1827"/>
                      </a:cubicBezTo>
                      <a:cubicBezTo>
                        <a:pt x="4734" y="1827"/>
                        <a:pt x="5008" y="1751"/>
                        <a:pt x="5239" y="1601"/>
                      </a:cubicBezTo>
                      <a:cubicBezTo>
                        <a:pt x="5365" y="1520"/>
                        <a:pt x="5477" y="1418"/>
                        <a:pt x="5587" y="1320"/>
                      </a:cubicBezTo>
                      <a:cubicBezTo>
                        <a:pt x="5782" y="1146"/>
                        <a:pt x="5968" y="980"/>
                        <a:pt x="6199" y="942"/>
                      </a:cubicBezTo>
                      <a:cubicBezTo>
                        <a:pt x="6235" y="936"/>
                        <a:pt x="6272" y="933"/>
                        <a:pt x="6308" y="933"/>
                      </a:cubicBezTo>
                      <a:cubicBezTo>
                        <a:pt x="6504" y="933"/>
                        <a:pt x="6696" y="1012"/>
                        <a:pt x="6901" y="1096"/>
                      </a:cubicBezTo>
                      <a:cubicBezTo>
                        <a:pt x="7023" y="1149"/>
                        <a:pt x="7149" y="1199"/>
                        <a:pt x="7277" y="1235"/>
                      </a:cubicBezTo>
                      <a:cubicBezTo>
                        <a:pt x="7399" y="1268"/>
                        <a:pt x="7525" y="1284"/>
                        <a:pt x="7653" y="1284"/>
                      </a:cubicBezTo>
                      <a:cubicBezTo>
                        <a:pt x="7926" y="1284"/>
                        <a:pt x="8205" y="1209"/>
                        <a:pt x="8458" y="1063"/>
                      </a:cubicBezTo>
                      <a:cubicBezTo>
                        <a:pt x="8828" y="849"/>
                        <a:pt x="9099" y="508"/>
                        <a:pt x="9199" y="127"/>
                      </a:cubicBezTo>
                      <a:cubicBezTo>
                        <a:pt x="9213" y="75"/>
                        <a:pt x="9180" y="18"/>
                        <a:pt x="9125" y="3"/>
                      </a:cubicBezTo>
                      <a:cubicBezTo>
                        <a:pt x="9117" y="1"/>
                        <a:pt x="9108" y="0"/>
                        <a:pt x="9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58"/>
                <p:cNvSpPr/>
                <p:nvPr/>
              </p:nvSpPr>
              <p:spPr>
                <a:xfrm>
                  <a:off x="1622977" y="2510577"/>
                  <a:ext cx="121386" cy="8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" h="1624" extrusionOk="0">
                      <a:moveTo>
                        <a:pt x="2104" y="1"/>
                      </a:moveTo>
                      <a:cubicBezTo>
                        <a:pt x="2098" y="1"/>
                        <a:pt x="2092" y="1"/>
                        <a:pt x="2086" y="2"/>
                      </a:cubicBezTo>
                      <a:cubicBezTo>
                        <a:pt x="1234" y="171"/>
                        <a:pt x="465" y="721"/>
                        <a:pt x="29" y="1471"/>
                      </a:cubicBezTo>
                      <a:cubicBezTo>
                        <a:pt x="0" y="1521"/>
                        <a:pt x="17" y="1583"/>
                        <a:pt x="65" y="1612"/>
                      </a:cubicBezTo>
                      <a:cubicBezTo>
                        <a:pt x="81" y="1621"/>
                        <a:pt x="98" y="1624"/>
                        <a:pt x="115" y="1624"/>
                      </a:cubicBezTo>
                      <a:cubicBezTo>
                        <a:pt x="150" y="1624"/>
                        <a:pt x="184" y="1607"/>
                        <a:pt x="203" y="1574"/>
                      </a:cubicBezTo>
                      <a:cubicBezTo>
                        <a:pt x="610" y="871"/>
                        <a:pt x="1329" y="359"/>
                        <a:pt x="2127" y="202"/>
                      </a:cubicBezTo>
                      <a:cubicBezTo>
                        <a:pt x="2182" y="190"/>
                        <a:pt x="2217" y="138"/>
                        <a:pt x="2205" y="83"/>
                      </a:cubicBezTo>
                      <a:cubicBezTo>
                        <a:pt x="2197" y="34"/>
                        <a:pt x="2152" y="1"/>
                        <a:pt x="2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58"/>
                <p:cNvSpPr/>
                <p:nvPr/>
              </p:nvSpPr>
              <p:spPr>
                <a:xfrm>
                  <a:off x="2067864" y="2505925"/>
                  <a:ext cx="144973" cy="4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859" extrusionOk="0">
                      <a:moveTo>
                        <a:pt x="657" y="1"/>
                      </a:moveTo>
                      <a:cubicBezTo>
                        <a:pt x="468" y="1"/>
                        <a:pt x="280" y="18"/>
                        <a:pt x="94" y="54"/>
                      </a:cubicBezTo>
                      <a:cubicBezTo>
                        <a:pt x="39" y="66"/>
                        <a:pt x="1" y="118"/>
                        <a:pt x="13" y="173"/>
                      </a:cubicBezTo>
                      <a:cubicBezTo>
                        <a:pt x="21" y="222"/>
                        <a:pt x="66" y="255"/>
                        <a:pt x="114" y="255"/>
                      </a:cubicBezTo>
                      <a:cubicBezTo>
                        <a:pt x="120" y="255"/>
                        <a:pt x="126" y="255"/>
                        <a:pt x="132" y="254"/>
                      </a:cubicBezTo>
                      <a:cubicBezTo>
                        <a:pt x="306" y="220"/>
                        <a:pt x="483" y="204"/>
                        <a:pt x="660" y="204"/>
                      </a:cubicBezTo>
                      <a:cubicBezTo>
                        <a:pt x="1311" y="204"/>
                        <a:pt x="1961" y="427"/>
                        <a:pt x="2470" y="837"/>
                      </a:cubicBezTo>
                      <a:cubicBezTo>
                        <a:pt x="2489" y="851"/>
                        <a:pt x="2511" y="859"/>
                        <a:pt x="2534" y="859"/>
                      </a:cubicBezTo>
                      <a:cubicBezTo>
                        <a:pt x="2563" y="859"/>
                        <a:pt x="2594" y="847"/>
                        <a:pt x="2613" y="820"/>
                      </a:cubicBezTo>
                      <a:cubicBezTo>
                        <a:pt x="2649" y="778"/>
                        <a:pt x="2642" y="713"/>
                        <a:pt x="2599" y="678"/>
                      </a:cubicBezTo>
                      <a:cubicBezTo>
                        <a:pt x="2051" y="239"/>
                        <a:pt x="1355" y="1"/>
                        <a:pt x="6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58"/>
                <p:cNvSpPr/>
                <p:nvPr/>
              </p:nvSpPr>
              <p:spPr>
                <a:xfrm>
                  <a:off x="1829248" y="2482994"/>
                  <a:ext cx="152307" cy="35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3" h="657" extrusionOk="0">
                      <a:moveTo>
                        <a:pt x="1506" y="1"/>
                      </a:moveTo>
                      <a:cubicBezTo>
                        <a:pt x="989" y="1"/>
                        <a:pt x="471" y="161"/>
                        <a:pt x="56" y="475"/>
                      </a:cubicBezTo>
                      <a:cubicBezTo>
                        <a:pt x="10" y="508"/>
                        <a:pt x="1" y="570"/>
                        <a:pt x="37" y="616"/>
                      </a:cubicBezTo>
                      <a:cubicBezTo>
                        <a:pt x="56" y="642"/>
                        <a:pt x="87" y="656"/>
                        <a:pt x="118" y="656"/>
                      </a:cubicBezTo>
                      <a:cubicBezTo>
                        <a:pt x="139" y="656"/>
                        <a:pt x="160" y="649"/>
                        <a:pt x="177" y="635"/>
                      </a:cubicBezTo>
                      <a:cubicBezTo>
                        <a:pt x="557" y="348"/>
                        <a:pt x="1031" y="202"/>
                        <a:pt x="1504" y="202"/>
                      </a:cubicBezTo>
                      <a:cubicBezTo>
                        <a:pt x="1892" y="202"/>
                        <a:pt x="2279" y="300"/>
                        <a:pt x="2613" y="499"/>
                      </a:cubicBezTo>
                      <a:cubicBezTo>
                        <a:pt x="2630" y="509"/>
                        <a:pt x="2649" y="514"/>
                        <a:pt x="2667" y="514"/>
                      </a:cubicBezTo>
                      <a:cubicBezTo>
                        <a:pt x="2702" y="514"/>
                        <a:pt x="2735" y="497"/>
                        <a:pt x="2754" y="466"/>
                      </a:cubicBezTo>
                      <a:cubicBezTo>
                        <a:pt x="2782" y="416"/>
                        <a:pt x="2765" y="354"/>
                        <a:pt x="2718" y="325"/>
                      </a:cubicBezTo>
                      <a:cubicBezTo>
                        <a:pt x="2351" y="108"/>
                        <a:pt x="1929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58"/>
                <p:cNvSpPr/>
                <p:nvPr/>
              </p:nvSpPr>
              <p:spPr>
                <a:xfrm>
                  <a:off x="1650615" y="2603177"/>
                  <a:ext cx="181859" cy="326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971" extrusionOk="0">
                      <a:moveTo>
                        <a:pt x="1662" y="1"/>
                      </a:moveTo>
                      <a:cubicBezTo>
                        <a:pt x="746" y="1"/>
                        <a:pt x="0" y="1337"/>
                        <a:pt x="0" y="2987"/>
                      </a:cubicBezTo>
                      <a:cubicBezTo>
                        <a:pt x="0" y="4635"/>
                        <a:pt x="746" y="5970"/>
                        <a:pt x="1662" y="5970"/>
                      </a:cubicBezTo>
                      <a:cubicBezTo>
                        <a:pt x="2579" y="5970"/>
                        <a:pt x="3322" y="4635"/>
                        <a:pt x="3322" y="2987"/>
                      </a:cubicBezTo>
                      <a:cubicBezTo>
                        <a:pt x="3322" y="1337"/>
                        <a:pt x="2579" y="1"/>
                        <a:pt x="1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58"/>
                <p:cNvSpPr/>
                <p:nvPr/>
              </p:nvSpPr>
              <p:spPr>
                <a:xfrm>
                  <a:off x="1645142" y="2597595"/>
                  <a:ext cx="192914" cy="33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6175" extrusionOk="0">
                      <a:moveTo>
                        <a:pt x="1762" y="203"/>
                      </a:moveTo>
                      <a:cubicBezTo>
                        <a:pt x="2622" y="203"/>
                        <a:pt x="3322" y="1498"/>
                        <a:pt x="3322" y="3089"/>
                      </a:cubicBezTo>
                      <a:cubicBezTo>
                        <a:pt x="3322" y="4679"/>
                        <a:pt x="2622" y="5972"/>
                        <a:pt x="1762" y="5972"/>
                      </a:cubicBezTo>
                      <a:cubicBezTo>
                        <a:pt x="903" y="5972"/>
                        <a:pt x="203" y="4679"/>
                        <a:pt x="203" y="3089"/>
                      </a:cubicBezTo>
                      <a:cubicBezTo>
                        <a:pt x="203" y="1498"/>
                        <a:pt x="903" y="203"/>
                        <a:pt x="1762" y="203"/>
                      </a:cubicBezTo>
                      <a:close/>
                      <a:moveTo>
                        <a:pt x="1762" y="0"/>
                      </a:moveTo>
                      <a:cubicBezTo>
                        <a:pt x="791" y="0"/>
                        <a:pt x="0" y="1386"/>
                        <a:pt x="0" y="3089"/>
                      </a:cubicBezTo>
                      <a:cubicBezTo>
                        <a:pt x="0" y="4789"/>
                        <a:pt x="791" y="6175"/>
                        <a:pt x="1762" y="6175"/>
                      </a:cubicBezTo>
                      <a:cubicBezTo>
                        <a:pt x="2734" y="6175"/>
                        <a:pt x="3524" y="4789"/>
                        <a:pt x="3524" y="3089"/>
                      </a:cubicBezTo>
                      <a:cubicBezTo>
                        <a:pt x="3524" y="1386"/>
                        <a:pt x="2734" y="0"/>
                        <a:pt x="17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58"/>
                <p:cNvSpPr/>
                <p:nvPr/>
              </p:nvSpPr>
              <p:spPr>
                <a:xfrm>
                  <a:off x="1703099" y="2649477"/>
                  <a:ext cx="129376" cy="234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" h="4282" extrusionOk="0">
                      <a:moveTo>
                        <a:pt x="1146" y="0"/>
                      </a:moveTo>
                      <a:cubicBezTo>
                        <a:pt x="618" y="0"/>
                        <a:pt x="170" y="593"/>
                        <a:pt x="1" y="1422"/>
                      </a:cubicBezTo>
                      <a:lnTo>
                        <a:pt x="820" y="1962"/>
                      </a:lnTo>
                      <a:cubicBezTo>
                        <a:pt x="1006" y="2084"/>
                        <a:pt x="999" y="2360"/>
                        <a:pt x="806" y="2472"/>
                      </a:cubicBezTo>
                      <a:lnTo>
                        <a:pt x="18" y="2931"/>
                      </a:lnTo>
                      <a:cubicBezTo>
                        <a:pt x="196" y="3722"/>
                        <a:pt x="634" y="4281"/>
                        <a:pt x="1146" y="4281"/>
                      </a:cubicBezTo>
                      <a:cubicBezTo>
                        <a:pt x="1820" y="4281"/>
                        <a:pt x="2363" y="3322"/>
                        <a:pt x="2363" y="2141"/>
                      </a:cubicBezTo>
                      <a:cubicBezTo>
                        <a:pt x="2363" y="957"/>
                        <a:pt x="1820" y="0"/>
                        <a:pt x="11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58"/>
                <p:cNvSpPr/>
                <p:nvPr/>
              </p:nvSpPr>
              <p:spPr>
                <a:xfrm>
                  <a:off x="1826019" y="2603177"/>
                  <a:ext cx="181859" cy="326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971" extrusionOk="0">
                      <a:moveTo>
                        <a:pt x="1662" y="1"/>
                      </a:moveTo>
                      <a:cubicBezTo>
                        <a:pt x="746" y="1"/>
                        <a:pt x="0" y="1337"/>
                        <a:pt x="0" y="2987"/>
                      </a:cubicBezTo>
                      <a:cubicBezTo>
                        <a:pt x="0" y="4635"/>
                        <a:pt x="746" y="5970"/>
                        <a:pt x="1662" y="5970"/>
                      </a:cubicBezTo>
                      <a:cubicBezTo>
                        <a:pt x="2579" y="5970"/>
                        <a:pt x="3322" y="4635"/>
                        <a:pt x="3322" y="2987"/>
                      </a:cubicBezTo>
                      <a:cubicBezTo>
                        <a:pt x="3322" y="1337"/>
                        <a:pt x="2579" y="1"/>
                        <a:pt x="1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58"/>
                <p:cNvSpPr/>
                <p:nvPr/>
              </p:nvSpPr>
              <p:spPr>
                <a:xfrm>
                  <a:off x="1820546" y="2597595"/>
                  <a:ext cx="192914" cy="33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6175" extrusionOk="0">
                      <a:moveTo>
                        <a:pt x="1762" y="203"/>
                      </a:moveTo>
                      <a:cubicBezTo>
                        <a:pt x="2622" y="203"/>
                        <a:pt x="3322" y="1498"/>
                        <a:pt x="3322" y="3089"/>
                      </a:cubicBezTo>
                      <a:cubicBezTo>
                        <a:pt x="3322" y="4679"/>
                        <a:pt x="2622" y="5972"/>
                        <a:pt x="1762" y="5972"/>
                      </a:cubicBezTo>
                      <a:cubicBezTo>
                        <a:pt x="903" y="5972"/>
                        <a:pt x="203" y="4679"/>
                        <a:pt x="203" y="3089"/>
                      </a:cubicBezTo>
                      <a:cubicBezTo>
                        <a:pt x="203" y="1498"/>
                        <a:pt x="903" y="203"/>
                        <a:pt x="1762" y="203"/>
                      </a:cubicBezTo>
                      <a:close/>
                      <a:moveTo>
                        <a:pt x="1762" y="0"/>
                      </a:moveTo>
                      <a:cubicBezTo>
                        <a:pt x="791" y="0"/>
                        <a:pt x="0" y="1386"/>
                        <a:pt x="0" y="3089"/>
                      </a:cubicBezTo>
                      <a:cubicBezTo>
                        <a:pt x="0" y="4789"/>
                        <a:pt x="791" y="6175"/>
                        <a:pt x="1762" y="6175"/>
                      </a:cubicBezTo>
                      <a:cubicBezTo>
                        <a:pt x="2734" y="6175"/>
                        <a:pt x="3525" y="4789"/>
                        <a:pt x="3525" y="3089"/>
                      </a:cubicBezTo>
                      <a:cubicBezTo>
                        <a:pt x="3525" y="1386"/>
                        <a:pt x="2734" y="0"/>
                        <a:pt x="17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58"/>
                <p:cNvSpPr/>
                <p:nvPr/>
              </p:nvSpPr>
              <p:spPr>
                <a:xfrm>
                  <a:off x="1878504" y="2649477"/>
                  <a:ext cx="129376" cy="234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" h="4282" extrusionOk="0">
                      <a:moveTo>
                        <a:pt x="1146" y="0"/>
                      </a:moveTo>
                      <a:cubicBezTo>
                        <a:pt x="618" y="0"/>
                        <a:pt x="170" y="593"/>
                        <a:pt x="1" y="1422"/>
                      </a:cubicBezTo>
                      <a:lnTo>
                        <a:pt x="820" y="1962"/>
                      </a:lnTo>
                      <a:cubicBezTo>
                        <a:pt x="1006" y="2084"/>
                        <a:pt x="999" y="2360"/>
                        <a:pt x="806" y="2472"/>
                      </a:cubicBezTo>
                      <a:lnTo>
                        <a:pt x="18" y="2931"/>
                      </a:lnTo>
                      <a:cubicBezTo>
                        <a:pt x="196" y="3722"/>
                        <a:pt x="634" y="4281"/>
                        <a:pt x="1146" y="4281"/>
                      </a:cubicBezTo>
                      <a:cubicBezTo>
                        <a:pt x="1820" y="4281"/>
                        <a:pt x="2363" y="3322"/>
                        <a:pt x="2363" y="2141"/>
                      </a:cubicBezTo>
                      <a:cubicBezTo>
                        <a:pt x="2363" y="957"/>
                        <a:pt x="1820" y="0"/>
                        <a:pt x="11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58"/>
                <p:cNvSpPr/>
                <p:nvPr/>
              </p:nvSpPr>
              <p:spPr>
                <a:xfrm>
                  <a:off x="2001423" y="2603177"/>
                  <a:ext cx="181969" cy="326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5971" extrusionOk="0">
                      <a:moveTo>
                        <a:pt x="1663" y="1"/>
                      </a:moveTo>
                      <a:cubicBezTo>
                        <a:pt x="746" y="1"/>
                        <a:pt x="0" y="1337"/>
                        <a:pt x="0" y="2987"/>
                      </a:cubicBezTo>
                      <a:cubicBezTo>
                        <a:pt x="0" y="4635"/>
                        <a:pt x="746" y="5970"/>
                        <a:pt x="1663" y="5970"/>
                      </a:cubicBezTo>
                      <a:cubicBezTo>
                        <a:pt x="2579" y="5970"/>
                        <a:pt x="3325" y="4635"/>
                        <a:pt x="3325" y="2987"/>
                      </a:cubicBezTo>
                      <a:cubicBezTo>
                        <a:pt x="3325" y="1337"/>
                        <a:pt x="2579" y="1"/>
                        <a:pt x="16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58"/>
                <p:cNvSpPr/>
                <p:nvPr/>
              </p:nvSpPr>
              <p:spPr>
                <a:xfrm>
                  <a:off x="1995951" y="2597595"/>
                  <a:ext cx="192914" cy="33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6175" extrusionOk="0">
                      <a:moveTo>
                        <a:pt x="1763" y="203"/>
                      </a:moveTo>
                      <a:cubicBezTo>
                        <a:pt x="2622" y="203"/>
                        <a:pt x="3322" y="1498"/>
                        <a:pt x="3322" y="3089"/>
                      </a:cubicBezTo>
                      <a:cubicBezTo>
                        <a:pt x="3322" y="4679"/>
                        <a:pt x="2622" y="5972"/>
                        <a:pt x="1763" y="5972"/>
                      </a:cubicBezTo>
                      <a:cubicBezTo>
                        <a:pt x="903" y="5972"/>
                        <a:pt x="203" y="4679"/>
                        <a:pt x="203" y="3089"/>
                      </a:cubicBezTo>
                      <a:cubicBezTo>
                        <a:pt x="203" y="1498"/>
                        <a:pt x="903" y="203"/>
                        <a:pt x="1763" y="203"/>
                      </a:cubicBezTo>
                      <a:close/>
                      <a:moveTo>
                        <a:pt x="1763" y="0"/>
                      </a:moveTo>
                      <a:cubicBezTo>
                        <a:pt x="791" y="0"/>
                        <a:pt x="0" y="1386"/>
                        <a:pt x="0" y="3089"/>
                      </a:cubicBezTo>
                      <a:cubicBezTo>
                        <a:pt x="0" y="4789"/>
                        <a:pt x="791" y="6175"/>
                        <a:pt x="1763" y="6175"/>
                      </a:cubicBezTo>
                      <a:cubicBezTo>
                        <a:pt x="2734" y="6175"/>
                        <a:pt x="3525" y="4789"/>
                        <a:pt x="3525" y="3089"/>
                      </a:cubicBezTo>
                      <a:cubicBezTo>
                        <a:pt x="3525" y="1386"/>
                        <a:pt x="2734" y="0"/>
                        <a:pt x="17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58"/>
                <p:cNvSpPr/>
                <p:nvPr/>
              </p:nvSpPr>
              <p:spPr>
                <a:xfrm>
                  <a:off x="2053963" y="2649477"/>
                  <a:ext cx="129431" cy="234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" h="4282" extrusionOk="0">
                      <a:moveTo>
                        <a:pt x="1145" y="0"/>
                      </a:moveTo>
                      <a:cubicBezTo>
                        <a:pt x="617" y="0"/>
                        <a:pt x="169" y="593"/>
                        <a:pt x="0" y="1422"/>
                      </a:cubicBezTo>
                      <a:lnTo>
                        <a:pt x="819" y="1962"/>
                      </a:lnTo>
                      <a:cubicBezTo>
                        <a:pt x="1005" y="2084"/>
                        <a:pt x="998" y="2360"/>
                        <a:pt x="805" y="2472"/>
                      </a:cubicBezTo>
                      <a:lnTo>
                        <a:pt x="17" y="2931"/>
                      </a:lnTo>
                      <a:cubicBezTo>
                        <a:pt x="195" y="3722"/>
                        <a:pt x="633" y="4281"/>
                        <a:pt x="1145" y="4281"/>
                      </a:cubicBezTo>
                      <a:cubicBezTo>
                        <a:pt x="1819" y="4281"/>
                        <a:pt x="2365" y="3322"/>
                        <a:pt x="2365" y="2141"/>
                      </a:cubicBezTo>
                      <a:cubicBezTo>
                        <a:pt x="2365" y="957"/>
                        <a:pt x="1819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58"/>
                <p:cNvSpPr/>
                <p:nvPr/>
              </p:nvSpPr>
              <p:spPr>
                <a:xfrm>
                  <a:off x="1541377" y="2844036"/>
                  <a:ext cx="74758" cy="74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5" extrusionOk="0">
                      <a:moveTo>
                        <a:pt x="684" y="0"/>
                      </a:moveTo>
                      <a:cubicBezTo>
                        <a:pt x="308" y="0"/>
                        <a:pt x="1" y="305"/>
                        <a:pt x="1" y="681"/>
                      </a:cubicBezTo>
                      <a:cubicBezTo>
                        <a:pt x="1" y="1057"/>
                        <a:pt x="308" y="1365"/>
                        <a:pt x="684" y="1365"/>
                      </a:cubicBezTo>
                      <a:cubicBezTo>
                        <a:pt x="1060" y="1365"/>
                        <a:pt x="1365" y="1057"/>
                        <a:pt x="1365" y="681"/>
                      </a:cubicBezTo>
                      <a:cubicBezTo>
                        <a:pt x="1365" y="305"/>
                        <a:pt x="1060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58"/>
                <p:cNvSpPr/>
                <p:nvPr/>
              </p:nvSpPr>
              <p:spPr>
                <a:xfrm>
                  <a:off x="2243268" y="2779402"/>
                  <a:ext cx="74758" cy="74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5" extrusionOk="0">
                      <a:moveTo>
                        <a:pt x="684" y="0"/>
                      </a:moveTo>
                      <a:cubicBezTo>
                        <a:pt x="308" y="0"/>
                        <a:pt x="1" y="307"/>
                        <a:pt x="1" y="684"/>
                      </a:cubicBezTo>
                      <a:cubicBezTo>
                        <a:pt x="1" y="1060"/>
                        <a:pt x="308" y="1365"/>
                        <a:pt x="684" y="1365"/>
                      </a:cubicBezTo>
                      <a:cubicBezTo>
                        <a:pt x="1061" y="1365"/>
                        <a:pt x="1365" y="1060"/>
                        <a:pt x="1365" y="684"/>
                      </a:cubicBezTo>
                      <a:cubicBezTo>
                        <a:pt x="1365" y="307"/>
                        <a:pt x="1061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58"/>
                <p:cNvSpPr/>
                <p:nvPr/>
              </p:nvSpPr>
              <p:spPr>
                <a:xfrm>
                  <a:off x="906364" y="4038373"/>
                  <a:ext cx="410511" cy="1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206" extrusionOk="0">
                      <a:moveTo>
                        <a:pt x="100" y="1"/>
                      </a:moveTo>
                      <a:cubicBezTo>
                        <a:pt x="45" y="1"/>
                        <a:pt x="0" y="46"/>
                        <a:pt x="0" y="103"/>
                      </a:cubicBezTo>
                      <a:cubicBezTo>
                        <a:pt x="0" y="160"/>
                        <a:pt x="45" y="206"/>
                        <a:pt x="100" y="206"/>
                      </a:cubicBezTo>
                      <a:lnTo>
                        <a:pt x="7399" y="206"/>
                      </a:lnTo>
                      <a:cubicBezTo>
                        <a:pt x="7456" y="206"/>
                        <a:pt x="7501" y="160"/>
                        <a:pt x="7501" y="103"/>
                      </a:cubicBezTo>
                      <a:cubicBezTo>
                        <a:pt x="7501" y="46"/>
                        <a:pt x="7456" y="1"/>
                        <a:pt x="73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58"/>
                <p:cNvSpPr/>
                <p:nvPr/>
              </p:nvSpPr>
              <p:spPr>
                <a:xfrm>
                  <a:off x="718701" y="4209783"/>
                  <a:ext cx="410566" cy="1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203" extrusionOk="0">
                      <a:moveTo>
                        <a:pt x="100" y="0"/>
                      </a:moveTo>
                      <a:cubicBezTo>
                        <a:pt x="45" y="0"/>
                        <a:pt x="0" y="45"/>
                        <a:pt x="0" y="100"/>
                      </a:cubicBezTo>
                      <a:cubicBezTo>
                        <a:pt x="0" y="157"/>
                        <a:pt x="45" y="203"/>
                        <a:pt x="100" y="203"/>
                      </a:cubicBezTo>
                      <a:lnTo>
                        <a:pt x="7399" y="203"/>
                      </a:lnTo>
                      <a:cubicBezTo>
                        <a:pt x="7456" y="203"/>
                        <a:pt x="7501" y="157"/>
                        <a:pt x="7501" y="100"/>
                      </a:cubicBezTo>
                      <a:cubicBezTo>
                        <a:pt x="7501" y="45"/>
                        <a:pt x="7456" y="0"/>
                        <a:pt x="73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58"/>
                <p:cNvSpPr/>
                <p:nvPr/>
              </p:nvSpPr>
              <p:spPr>
                <a:xfrm>
                  <a:off x="4079130" y="3383165"/>
                  <a:ext cx="394093" cy="1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1" h="203" extrusionOk="0">
                      <a:moveTo>
                        <a:pt x="100" y="0"/>
                      </a:moveTo>
                      <a:cubicBezTo>
                        <a:pt x="45" y="0"/>
                        <a:pt x="0" y="45"/>
                        <a:pt x="0" y="100"/>
                      </a:cubicBezTo>
                      <a:cubicBezTo>
                        <a:pt x="0" y="157"/>
                        <a:pt x="45" y="203"/>
                        <a:pt x="100" y="203"/>
                      </a:cubicBezTo>
                      <a:lnTo>
                        <a:pt x="7098" y="203"/>
                      </a:lnTo>
                      <a:cubicBezTo>
                        <a:pt x="7153" y="203"/>
                        <a:pt x="7201" y="157"/>
                        <a:pt x="7201" y="100"/>
                      </a:cubicBezTo>
                      <a:cubicBezTo>
                        <a:pt x="7201" y="45"/>
                        <a:pt x="7153" y="0"/>
                        <a:pt x="7098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58"/>
                <p:cNvSpPr/>
                <p:nvPr/>
              </p:nvSpPr>
              <p:spPr>
                <a:xfrm>
                  <a:off x="3899128" y="3554410"/>
                  <a:ext cx="394147" cy="1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2" h="203" extrusionOk="0">
                      <a:moveTo>
                        <a:pt x="101" y="0"/>
                      </a:moveTo>
                      <a:cubicBezTo>
                        <a:pt x="46" y="0"/>
                        <a:pt x="1" y="45"/>
                        <a:pt x="1" y="103"/>
                      </a:cubicBezTo>
                      <a:cubicBezTo>
                        <a:pt x="1" y="157"/>
                        <a:pt x="46" y="203"/>
                        <a:pt x="101" y="203"/>
                      </a:cubicBezTo>
                      <a:lnTo>
                        <a:pt x="7099" y="203"/>
                      </a:lnTo>
                      <a:cubicBezTo>
                        <a:pt x="7156" y="203"/>
                        <a:pt x="7201" y="157"/>
                        <a:pt x="7201" y="103"/>
                      </a:cubicBezTo>
                      <a:cubicBezTo>
                        <a:pt x="7201" y="45"/>
                        <a:pt x="7156" y="0"/>
                        <a:pt x="7099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58"/>
                <p:cNvSpPr/>
                <p:nvPr/>
              </p:nvSpPr>
              <p:spPr>
                <a:xfrm>
                  <a:off x="1160741" y="2376437"/>
                  <a:ext cx="394147" cy="1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2" h="203" extrusionOk="0">
                      <a:moveTo>
                        <a:pt x="103" y="0"/>
                      </a:moveTo>
                      <a:cubicBezTo>
                        <a:pt x="46" y="0"/>
                        <a:pt x="0" y="46"/>
                        <a:pt x="0" y="100"/>
                      </a:cubicBezTo>
                      <a:cubicBezTo>
                        <a:pt x="0" y="158"/>
                        <a:pt x="46" y="203"/>
                        <a:pt x="103" y="203"/>
                      </a:cubicBezTo>
                      <a:lnTo>
                        <a:pt x="7099" y="203"/>
                      </a:lnTo>
                      <a:cubicBezTo>
                        <a:pt x="7156" y="203"/>
                        <a:pt x="7201" y="158"/>
                        <a:pt x="7201" y="100"/>
                      </a:cubicBezTo>
                      <a:cubicBezTo>
                        <a:pt x="7201" y="46"/>
                        <a:pt x="7156" y="0"/>
                        <a:pt x="70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58"/>
                <p:cNvSpPr/>
                <p:nvPr/>
              </p:nvSpPr>
              <p:spPr>
                <a:xfrm>
                  <a:off x="980740" y="2547682"/>
                  <a:ext cx="394147" cy="1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2" h="203" extrusionOk="0">
                      <a:moveTo>
                        <a:pt x="103" y="0"/>
                      </a:moveTo>
                      <a:cubicBezTo>
                        <a:pt x="46" y="0"/>
                        <a:pt x="1" y="46"/>
                        <a:pt x="1" y="103"/>
                      </a:cubicBezTo>
                      <a:cubicBezTo>
                        <a:pt x="1" y="157"/>
                        <a:pt x="46" y="203"/>
                        <a:pt x="103" y="203"/>
                      </a:cubicBezTo>
                      <a:lnTo>
                        <a:pt x="7102" y="203"/>
                      </a:lnTo>
                      <a:cubicBezTo>
                        <a:pt x="7156" y="203"/>
                        <a:pt x="7202" y="157"/>
                        <a:pt x="7202" y="103"/>
                      </a:cubicBezTo>
                      <a:cubicBezTo>
                        <a:pt x="7202" y="46"/>
                        <a:pt x="7156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58"/>
              <p:cNvSpPr/>
              <p:nvPr/>
            </p:nvSpPr>
            <p:spPr>
              <a:xfrm>
                <a:off x="758202" y="2463439"/>
                <a:ext cx="394147" cy="11110"/>
              </a:xfrm>
              <a:custGeom>
                <a:avLst/>
                <a:gdLst/>
                <a:ahLst/>
                <a:cxnLst/>
                <a:rect l="l" t="t" r="r" b="b"/>
                <a:pathLst>
                  <a:path w="7202" h="203" extrusionOk="0">
                    <a:moveTo>
                      <a:pt x="103" y="0"/>
                    </a:moveTo>
                    <a:cubicBezTo>
                      <a:pt x="46" y="0"/>
                      <a:pt x="1" y="46"/>
                      <a:pt x="1" y="103"/>
                    </a:cubicBezTo>
                    <a:cubicBezTo>
                      <a:pt x="1" y="157"/>
                      <a:pt x="46" y="203"/>
                      <a:pt x="103" y="203"/>
                    </a:cubicBezTo>
                    <a:lnTo>
                      <a:pt x="7102" y="203"/>
                    </a:lnTo>
                    <a:cubicBezTo>
                      <a:pt x="7156" y="203"/>
                      <a:pt x="7202" y="157"/>
                      <a:pt x="7202" y="103"/>
                    </a:cubicBezTo>
                    <a:cubicBezTo>
                      <a:pt x="7202" y="46"/>
                      <a:pt x="7156" y="0"/>
                      <a:pt x="7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8"/>
              <p:cNvSpPr/>
              <p:nvPr/>
            </p:nvSpPr>
            <p:spPr>
              <a:xfrm>
                <a:off x="3691652" y="3469189"/>
                <a:ext cx="394147" cy="11110"/>
              </a:xfrm>
              <a:custGeom>
                <a:avLst/>
                <a:gdLst/>
                <a:ahLst/>
                <a:cxnLst/>
                <a:rect l="l" t="t" r="r" b="b"/>
                <a:pathLst>
                  <a:path w="7202" h="203" extrusionOk="0">
                    <a:moveTo>
                      <a:pt x="103" y="0"/>
                    </a:moveTo>
                    <a:cubicBezTo>
                      <a:pt x="46" y="0"/>
                      <a:pt x="1" y="46"/>
                      <a:pt x="1" y="103"/>
                    </a:cubicBezTo>
                    <a:cubicBezTo>
                      <a:pt x="1" y="157"/>
                      <a:pt x="46" y="203"/>
                      <a:pt x="103" y="203"/>
                    </a:cubicBezTo>
                    <a:lnTo>
                      <a:pt x="7102" y="203"/>
                    </a:lnTo>
                    <a:cubicBezTo>
                      <a:pt x="7156" y="203"/>
                      <a:pt x="7202" y="157"/>
                      <a:pt x="7202" y="103"/>
                    </a:cubicBezTo>
                    <a:cubicBezTo>
                      <a:pt x="7202" y="46"/>
                      <a:pt x="7156" y="0"/>
                      <a:pt x="7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8"/>
              <p:cNvSpPr/>
              <p:nvPr/>
            </p:nvSpPr>
            <p:spPr>
              <a:xfrm>
                <a:off x="221777" y="4106189"/>
                <a:ext cx="394147" cy="11110"/>
              </a:xfrm>
              <a:custGeom>
                <a:avLst/>
                <a:gdLst/>
                <a:ahLst/>
                <a:cxnLst/>
                <a:rect l="l" t="t" r="r" b="b"/>
                <a:pathLst>
                  <a:path w="7202" h="203" extrusionOk="0">
                    <a:moveTo>
                      <a:pt x="103" y="0"/>
                    </a:moveTo>
                    <a:cubicBezTo>
                      <a:pt x="46" y="0"/>
                      <a:pt x="1" y="46"/>
                      <a:pt x="1" y="103"/>
                    </a:cubicBezTo>
                    <a:cubicBezTo>
                      <a:pt x="1" y="157"/>
                      <a:pt x="46" y="203"/>
                      <a:pt x="103" y="203"/>
                    </a:cubicBezTo>
                    <a:lnTo>
                      <a:pt x="7102" y="203"/>
                    </a:lnTo>
                    <a:cubicBezTo>
                      <a:pt x="7156" y="203"/>
                      <a:pt x="7202" y="157"/>
                      <a:pt x="7202" y="103"/>
                    </a:cubicBezTo>
                    <a:cubicBezTo>
                      <a:pt x="7202" y="46"/>
                      <a:pt x="7156" y="0"/>
                      <a:pt x="7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58"/>
            <p:cNvGrpSpPr/>
            <p:nvPr/>
          </p:nvGrpSpPr>
          <p:grpSpPr>
            <a:xfrm>
              <a:off x="2194412" y="1095510"/>
              <a:ext cx="703250" cy="199168"/>
              <a:chOff x="3441916" y="3382747"/>
              <a:chExt cx="643884" cy="182355"/>
            </a:xfrm>
          </p:grpSpPr>
          <p:grpSp>
            <p:nvGrpSpPr>
              <p:cNvPr id="607" name="Google Shape;607;p58"/>
              <p:cNvGrpSpPr/>
              <p:nvPr/>
            </p:nvGrpSpPr>
            <p:grpSpPr>
              <a:xfrm>
                <a:off x="3441916" y="3382747"/>
                <a:ext cx="574094" cy="182355"/>
                <a:chOff x="3899128" y="3383165"/>
                <a:chExt cx="574094" cy="182355"/>
              </a:xfrm>
            </p:grpSpPr>
            <p:sp>
              <p:nvSpPr>
                <p:cNvPr id="608" name="Google Shape;608;p58"/>
                <p:cNvSpPr/>
                <p:nvPr/>
              </p:nvSpPr>
              <p:spPr>
                <a:xfrm>
                  <a:off x="4079130" y="3383165"/>
                  <a:ext cx="394093" cy="1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1" h="203" extrusionOk="0">
                      <a:moveTo>
                        <a:pt x="100" y="0"/>
                      </a:moveTo>
                      <a:cubicBezTo>
                        <a:pt x="45" y="0"/>
                        <a:pt x="0" y="45"/>
                        <a:pt x="0" y="100"/>
                      </a:cubicBezTo>
                      <a:cubicBezTo>
                        <a:pt x="0" y="157"/>
                        <a:pt x="45" y="203"/>
                        <a:pt x="100" y="203"/>
                      </a:cubicBezTo>
                      <a:lnTo>
                        <a:pt x="7098" y="203"/>
                      </a:lnTo>
                      <a:cubicBezTo>
                        <a:pt x="7153" y="203"/>
                        <a:pt x="7201" y="157"/>
                        <a:pt x="7201" y="100"/>
                      </a:cubicBezTo>
                      <a:cubicBezTo>
                        <a:pt x="7201" y="45"/>
                        <a:pt x="7153" y="0"/>
                        <a:pt x="7098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58"/>
                <p:cNvSpPr/>
                <p:nvPr/>
              </p:nvSpPr>
              <p:spPr>
                <a:xfrm>
                  <a:off x="3899128" y="3554410"/>
                  <a:ext cx="394147" cy="1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2" h="203" extrusionOk="0">
                      <a:moveTo>
                        <a:pt x="101" y="0"/>
                      </a:moveTo>
                      <a:cubicBezTo>
                        <a:pt x="46" y="0"/>
                        <a:pt x="1" y="45"/>
                        <a:pt x="1" y="103"/>
                      </a:cubicBezTo>
                      <a:cubicBezTo>
                        <a:pt x="1" y="157"/>
                        <a:pt x="46" y="203"/>
                        <a:pt x="101" y="203"/>
                      </a:cubicBezTo>
                      <a:lnTo>
                        <a:pt x="7099" y="203"/>
                      </a:lnTo>
                      <a:cubicBezTo>
                        <a:pt x="7156" y="203"/>
                        <a:pt x="7201" y="157"/>
                        <a:pt x="7201" y="103"/>
                      </a:cubicBezTo>
                      <a:cubicBezTo>
                        <a:pt x="7201" y="45"/>
                        <a:pt x="7156" y="0"/>
                        <a:pt x="7099" y="0"/>
                      </a:cubicBezTo>
                      <a:close/>
                    </a:path>
                  </a:pathLst>
                </a:custGeom>
                <a:solidFill>
                  <a:srgbClr val="21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0" name="Google Shape;610;p58"/>
              <p:cNvSpPr/>
              <p:nvPr/>
            </p:nvSpPr>
            <p:spPr>
              <a:xfrm>
                <a:off x="3691652" y="3469189"/>
                <a:ext cx="394147" cy="11110"/>
              </a:xfrm>
              <a:custGeom>
                <a:avLst/>
                <a:gdLst/>
                <a:ahLst/>
                <a:cxnLst/>
                <a:rect l="l" t="t" r="r" b="b"/>
                <a:pathLst>
                  <a:path w="7202" h="203" extrusionOk="0">
                    <a:moveTo>
                      <a:pt x="103" y="0"/>
                    </a:moveTo>
                    <a:cubicBezTo>
                      <a:pt x="46" y="0"/>
                      <a:pt x="1" y="46"/>
                      <a:pt x="1" y="103"/>
                    </a:cubicBezTo>
                    <a:cubicBezTo>
                      <a:pt x="1" y="157"/>
                      <a:pt x="46" y="203"/>
                      <a:pt x="103" y="203"/>
                    </a:cubicBezTo>
                    <a:lnTo>
                      <a:pt x="7102" y="203"/>
                    </a:lnTo>
                    <a:cubicBezTo>
                      <a:pt x="7156" y="203"/>
                      <a:pt x="7202" y="157"/>
                      <a:pt x="7202" y="103"/>
                    </a:cubicBezTo>
                    <a:cubicBezTo>
                      <a:pt x="7202" y="46"/>
                      <a:pt x="7156" y="0"/>
                      <a:pt x="7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1" name="Google Shape;611;p58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58"/>
          <p:cNvSpPr/>
          <p:nvPr/>
        </p:nvSpPr>
        <p:spPr>
          <a:xfrm>
            <a:off x="8621174" y="3693150"/>
            <a:ext cx="333666" cy="333692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58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11;p64"/>
          <p:cNvGrpSpPr/>
          <p:nvPr/>
        </p:nvGrpSpPr>
        <p:grpSpPr>
          <a:xfrm>
            <a:off x="7612704" y="311400"/>
            <a:ext cx="1116104" cy="1041581"/>
            <a:chOff x="1345279" y="2641425"/>
            <a:chExt cx="1116104" cy="1041581"/>
          </a:xfrm>
        </p:grpSpPr>
        <p:sp>
          <p:nvSpPr>
            <p:cNvPr id="912" name="Google Shape;912;p64"/>
            <p:cNvSpPr/>
            <p:nvPr/>
          </p:nvSpPr>
          <p:spPr>
            <a:xfrm>
              <a:off x="1350827" y="2646200"/>
              <a:ext cx="1110556" cy="1032030"/>
            </a:xfrm>
            <a:custGeom>
              <a:avLst/>
              <a:gdLst/>
              <a:ahLst/>
              <a:cxnLst/>
              <a:rect l="l" t="t" r="r" b="b"/>
              <a:pathLst>
                <a:path w="15812" h="14695" extrusionOk="0">
                  <a:moveTo>
                    <a:pt x="2489" y="1"/>
                  </a:moveTo>
                  <a:cubicBezTo>
                    <a:pt x="2308" y="1"/>
                    <a:pt x="2125" y="50"/>
                    <a:pt x="1960" y="151"/>
                  </a:cubicBezTo>
                  <a:cubicBezTo>
                    <a:pt x="462" y="1085"/>
                    <a:pt x="0" y="3240"/>
                    <a:pt x="948" y="4861"/>
                  </a:cubicBezTo>
                  <a:cubicBezTo>
                    <a:pt x="1825" y="6357"/>
                    <a:pt x="3014" y="6790"/>
                    <a:pt x="4217" y="6790"/>
                  </a:cubicBezTo>
                  <a:cubicBezTo>
                    <a:pt x="5166" y="6790"/>
                    <a:pt x="6125" y="6521"/>
                    <a:pt x="6949" y="6290"/>
                  </a:cubicBezTo>
                  <a:cubicBezTo>
                    <a:pt x="7864" y="6033"/>
                    <a:pt x="8536" y="5870"/>
                    <a:pt x="9055" y="5870"/>
                  </a:cubicBezTo>
                  <a:cubicBezTo>
                    <a:pt x="9566" y="5870"/>
                    <a:pt x="9927" y="6029"/>
                    <a:pt x="10225" y="6414"/>
                  </a:cubicBezTo>
                  <a:cubicBezTo>
                    <a:pt x="10678" y="6997"/>
                    <a:pt x="10478" y="7557"/>
                    <a:pt x="9875" y="8783"/>
                  </a:cubicBezTo>
                  <a:cubicBezTo>
                    <a:pt x="9306" y="9938"/>
                    <a:pt x="8601" y="11376"/>
                    <a:pt x="9437" y="12919"/>
                  </a:cubicBezTo>
                  <a:cubicBezTo>
                    <a:pt x="9737" y="13477"/>
                    <a:pt x="10189" y="13922"/>
                    <a:pt x="10751" y="14229"/>
                  </a:cubicBezTo>
                  <a:cubicBezTo>
                    <a:pt x="11059" y="14396"/>
                    <a:pt x="11401" y="14522"/>
                    <a:pt x="11768" y="14601"/>
                  </a:cubicBezTo>
                  <a:cubicBezTo>
                    <a:pt x="12064" y="14664"/>
                    <a:pt x="12367" y="14695"/>
                    <a:pt x="12670" y="14695"/>
                  </a:cubicBezTo>
                  <a:cubicBezTo>
                    <a:pt x="13618" y="14695"/>
                    <a:pt x="14568" y="14393"/>
                    <a:pt x="15288" y="13841"/>
                  </a:cubicBezTo>
                  <a:cubicBezTo>
                    <a:pt x="15728" y="13503"/>
                    <a:pt x="15811" y="12874"/>
                    <a:pt x="15473" y="12436"/>
                  </a:cubicBezTo>
                  <a:cubicBezTo>
                    <a:pt x="15277" y="12178"/>
                    <a:pt x="14979" y="12042"/>
                    <a:pt x="14678" y="12042"/>
                  </a:cubicBezTo>
                  <a:cubicBezTo>
                    <a:pt x="14466" y="12042"/>
                    <a:pt x="14251" y="12110"/>
                    <a:pt x="14068" y="12250"/>
                  </a:cubicBezTo>
                  <a:cubicBezTo>
                    <a:pt x="13702" y="12532"/>
                    <a:pt x="13178" y="12690"/>
                    <a:pt x="12667" y="12690"/>
                  </a:cubicBezTo>
                  <a:cubicBezTo>
                    <a:pt x="12504" y="12690"/>
                    <a:pt x="12342" y="12674"/>
                    <a:pt x="12187" y="12641"/>
                  </a:cubicBezTo>
                  <a:cubicBezTo>
                    <a:pt x="11866" y="12572"/>
                    <a:pt x="11432" y="12400"/>
                    <a:pt x="11199" y="11967"/>
                  </a:cubicBezTo>
                  <a:cubicBezTo>
                    <a:pt x="10873" y="11362"/>
                    <a:pt x="11166" y="10698"/>
                    <a:pt x="11673" y="9667"/>
                  </a:cubicBezTo>
                  <a:cubicBezTo>
                    <a:pt x="12266" y="8464"/>
                    <a:pt x="13073" y="6819"/>
                    <a:pt x="11811" y="5185"/>
                  </a:cubicBezTo>
                  <a:cubicBezTo>
                    <a:pt x="11031" y="4179"/>
                    <a:pt x="10066" y="3866"/>
                    <a:pt x="9073" y="3866"/>
                  </a:cubicBezTo>
                  <a:cubicBezTo>
                    <a:pt x="8168" y="3866"/>
                    <a:pt x="7239" y="4126"/>
                    <a:pt x="6408" y="4359"/>
                  </a:cubicBezTo>
                  <a:cubicBezTo>
                    <a:pt x="5478" y="4620"/>
                    <a:pt x="4780" y="4789"/>
                    <a:pt x="4228" y="4789"/>
                  </a:cubicBezTo>
                  <a:cubicBezTo>
                    <a:pt x="3537" y="4789"/>
                    <a:pt x="3076" y="4525"/>
                    <a:pt x="2679" y="3847"/>
                  </a:cubicBezTo>
                  <a:cubicBezTo>
                    <a:pt x="2284" y="3175"/>
                    <a:pt x="2450" y="2209"/>
                    <a:pt x="3020" y="1854"/>
                  </a:cubicBezTo>
                  <a:cubicBezTo>
                    <a:pt x="3489" y="1561"/>
                    <a:pt x="3634" y="944"/>
                    <a:pt x="3341" y="473"/>
                  </a:cubicBezTo>
                  <a:cubicBezTo>
                    <a:pt x="3151" y="168"/>
                    <a:pt x="2824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4"/>
            <p:cNvSpPr/>
            <p:nvPr/>
          </p:nvSpPr>
          <p:spPr>
            <a:xfrm>
              <a:off x="1345279" y="2641425"/>
              <a:ext cx="1113787" cy="1041581"/>
            </a:xfrm>
            <a:custGeom>
              <a:avLst/>
              <a:gdLst/>
              <a:ahLst/>
              <a:cxnLst/>
              <a:rect l="l" t="t" r="r" b="b"/>
              <a:pathLst>
                <a:path w="15858" h="14831" extrusionOk="0">
                  <a:moveTo>
                    <a:pt x="2570" y="138"/>
                  </a:moveTo>
                  <a:cubicBezTo>
                    <a:pt x="2894" y="138"/>
                    <a:pt x="3191" y="303"/>
                    <a:pt x="3363" y="579"/>
                  </a:cubicBezTo>
                  <a:cubicBezTo>
                    <a:pt x="3494" y="791"/>
                    <a:pt x="3534" y="1041"/>
                    <a:pt x="3477" y="1284"/>
                  </a:cubicBezTo>
                  <a:cubicBezTo>
                    <a:pt x="3422" y="1527"/>
                    <a:pt x="3275" y="1731"/>
                    <a:pt x="3063" y="1862"/>
                  </a:cubicBezTo>
                  <a:cubicBezTo>
                    <a:pt x="2465" y="2236"/>
                    <a:pt x="2287" y="3248"/>
                    <a:pt x="2699" y="3951"/>
                  </a:cubicBezTo>
                  <a:cubicBezTo>
                    <a:pt x="3099" y="4634"/>
                    <a:pt x="3580" y="4927"/>
                    <a:pt x="4308" y="4927"/>
                  </a:cubicBezTo>
                  <a:cubicBezTo>
                    <a:pt x="4858" y="4927"/>
                    <a:pt x="5556" y="4760"/>
                    <a:pt x="6506" y="4494"/>
                  </a:cubicBezTo>
                  <a:cubicBezTo>
                    <a:pt x="7325" y="4265"/>
                    <a:pt x="8256" y="4003"/>
                    <a:pt x="9152" y="4003"/>
                  </a:cubicBezTo>
                  <a:cubicBezTo>
                    <a:pt x="10283" y="4003"/>
                    <a:pt x="11161" y="4427"/>
                    <a:pt x="11835" y="5296"/>
                  </a:cubicBezTo>
                  <a:cubicBezTo>
                    <a:pt x="13071" y="6894"/>
                    <a:pt x="12273" y="8518"/>
                    <a:pt x="11690" y="9704"/>
                  </a:cubicBezTo>
                  <a:cubicBezTo>
                    <a:pt x="11173" y="10756"/>
                    <a:pt x="10873" y="11432"/>
                    <a:pt x="11216" y="12068"/>
                  </a:cubicBezTo>
                  <a:cubicBezTo>
                    <a:pt x="11464" y="12523"/>
                    <a:pt x="11916" y="12704"/>
                    <a:pt x="12252" y="12775"/>
                  </a:cubicBezTo>
                  <a:cubicBezTo>
                    <a:pt x="12409" y="12811"/>
                    <a:pt x="12573" y="12828"/>
                    <a:pt x="12745" y="12828"/>
                  </a:cubicBezTo>
                  <a:cubicBezTo>
                    <a:pt x="13278" y="12828"/>
                    <a:pt x="13819" y="12656"/>
                    <a:pt x="14190" y="12373"/>
                  </a:cubicBezTo>
                  <a:cubicBezTo>
                    <a:pt x="14355" y="12247"/>
                    <a:pt x="14550" y="12180"/>
                    <a:pt x="14757" y="12180"/>
                  </a:cubicBezTo>
                  <a:cubicBezTo>
                    <a:pt x="15050" y="12180"/>
                    <a:pt x="15321" y="12314"/>
                    <a:pt x="15498" y="12544"/>
                  </a:cubicBezTo>
                  <a:cubicBezTo>
                    <a:pt x="15650" y="12742"/>
                    <a:pt x="15717" y="12987"/>
                    <a:pt x="15683" y="13235"/>
                  </a:cubicBezTo>
                  <a:cubicBezTo>
                    <a:pt x="15650" y="13483"/>
                    <a:pt x="15524" y="13702"/>
                    <a:pt x="15326" y="13854"/>
                  </a:cubicBezTo>
                  <a:cubicBezTo>
                    <a:pt x="14628" y="14388"/>
                    <a:pt x="13690" y="14695"/>
                    <a:pt x="12747" y="14695"/>
                  </a:cubicBezTo>
                  <a:cubicBezTo>
                    <a:pt x="12447" y="14695"/>
                    <a:pt x="12150" y="14664"/>
                    <a:pt x="11861" y="14602"/>
                  </a:cubicBezTo>
                  <a:cubicBezTo>
                    <a:pt x="11504" y="14526"/>
                    <a:pt x="11169" y="14402"/>
                    <a:pt x="10864" y="14235"/>
                  </a:cubicBezTo>
                  <a:cubicBezTo>
                    <a:pt x="10311" y="13935"/>
                    <a:pt x="9866" y="13492"/>
                    <a:pt x="9575" y="12954"/>
                  </a:cubicBezTo>
                  <a:cubicBezTo>
                    <a:pt x="8756" y="11442"/>
                    <a:pt x="9454" y="10023"/>
                    <a:pt x="10016" y="8880"/>
                  </a:cubicBezTo>
                  <a:cubicBezTo>
                    <a:pt x="10633" y="7627"/>
                    <a:pt x="10835" y="7056"/>
                    <a:pt x="10359" y="6439"/>
                  </a:cubicBezTo>
                  <a:cubicBezTo>
                    <a:pt x="10054" y="6044"/>
                    <a:pt x="9675" y="5868"/>
                    <a:pt x="9133" y="5868"/>
                  </a:cubicBezTo>
                  <a:cubicBezTo>
                    <a:pt x="8618" y="5868"/>
                    <a:pt x="7963" y="6022"/>
                    <a:pt x="7009" y="6291"/>
                  </a:cubicBezTo>
                  <a:cubicBezTo>
                    <a:pt x="6178" y="6525"/>
                    <a:pt x="5235" y="6789"/>
                    <a:pt x="4296" y="6789"/>
                  </a:cubicBezTo>
                  <a:cubicBezTo>
                    <a:pt x="2884" y="6789"/>
                    <a:pt x="1834" y="6170"/>
                    <a:pt x="1086" y="4894"/>
                  </a:cubicBezTo>
                  <a:cubicBezTo>
                    <a:pt x="155" y="3305"/>
                    <a:pt x="610" y="1191"/>
                    <a:pt x="2077" y="279"/>
                  </a:cubicBezTo>
                  <a:cubicBezTo>
                    <a:pt x="2225" y="186"/>
                    <a:pt x="2396" y="138"/>
                    <a:pt x="2570" y="138"/>
                  </a:cubicBezTo>
                  <a:close/>
                  <a:moveTo>
                    <a:pt x="2570" y="0"/>
                  </a:moveTo>
                  <a:cubicBezTo>
                    <a:pt x="2370" y="0"/>
                    <a:pt x="2175" y="55"/>
                    <a:pt x="2003" y="162"/>
                  </a:cubicBezTo>
                  <a:cubicBezTo>
                    <a:pt x="475" y="1112"/>
                    <a:pt x="1" y="3313"/>
                    <a:pt x="970" y="4963"/>
                  </a:cubicBezTo>
                  <a:cubicBezTo>
                    <a:pt x="1744" y="6284"/>
                    <a:pt x="2832" y="6927"/>
                    <a:pt x="4296" y="6927"/>
                  </a:cubicBezTo>
                  <a:cubicBezTo>
                    <a:pt x="5254" y="6927"/>
                    <a:pt x="6206" y="6661"/>
                    <a:pt x="7047" y="6425"/>
                  </a:cubicBezTo>
                  <a:cubicBezTo>
                    <a:pt x="7990" y="6160"/>
                    <a:pt x="8633" y="6006"/>
                    <a:pt x="9133" y="6006"/>
                  </a:cubicBezTo>
                  <a:cubicBezTo>
                    <a:pt x="9635" y="6006"/>
                    <a:pt x="9968" y="6160"/>
                    <a:pt x="10249" y="6525"/>
                  </a:cubicBezTo>
                  <a:cubicBezTo>
                    <a:pt x="10680" y="7077"/>
                    <a:pt x="10483" y="7620"/>
                    <a:pt x="9892" y="8820"/>
                  </a:cubicBezTo>
                  <a:cubicBezTo>
                    <a:pt x="9318" y="9989"/>
                    <a:pt x="8602" y="11444"/>
                    <a:pt x="9454" y="13021"/>
                  </a:cubicBezTo>
                  <a:cubicBezTo>
                    <a:pt x="9759" y="13583"/>
                    <a:pt x="10223" y="14045"/>
                    <a:pt x="10797" y="14357"/>
                  </a:cubicBezTo>
                  <a:cubicBezTo>
                    <a:pt x="11114" y="14530"/>
                    <a:pt x="11461" y="14657"/>
                    <a:pt x="11833" y="14735"/>
                  </a:cubicBezTo>
                  <a:cubicBezTo>
                    <a:pt x="12128" y="14799"/>
                    <a:pt x="12438" y="14830"/>
                    <a:pt x="12747" y="14830"/>
                  </a:cubicBezTo>
                  <a:cubicBezTo>
                    <a:pt x="13719" y="14830"/>
                    <a:pt x="14690" y="14514"/>
                    <a:pt x="15409" y="13964"/>
                  </a:cubicBezTo>
                  <a:cubicBezTo>
                    <a:pt x="15636" y="13790"/>
                    <a:pt x="15783" y="13537"/>
                    <a:pt x="15819" y="13254"/>
                  </a:cubicBezTo>
                  <a:cubicBezTo>
                    <a:pt x="15857" y="12968"/>
                    <a:pt x="15781" y="12687"/>
                    <a:pt x="15607" y="12461"/>
                  </a:cubicBezTo>
                  <a:cubicBezTo>
                    <a:pt x="15402" y="12194"/>
                    <a:pt x="15093" y="12042"/>
                    <a:pt x="14757" y="12042"/>
                  </a:cubicBezTo>
                  <a:cubicBezTo>
                    <a:pt x="14519" y="12042"/>
                    <a:pt x="14295" y="12118"/>
                    <a:pt x="14107" y="12264"/>
                  </a:cubicBezTo>
                  <a:cubicBezTo>
                    <a:pt x="13759" y="12530"/>
                    <a:pt x="13250" y="12690"/>
                    <a:pt x="12745" y="12690"/>
                  </a:cubicBezTo>
                  <a:cubicBezTo>
                    <a:pt x="12583" y="12690"/>
                    <a:pt x="12428" y="12673"/>
                    <a:pt x="12281" y="12642"/>
                  </a:cubicBezTo>
                  <a:cubicBezTo>
                    <a:pt x="11973" y="12575"/>
                    <a:pt x="11559" y="12411"/>
                    <a:pt x="11338" y="12002"/>
                  </a:cubicBezTo>
                  <a:cubicBezTo>
                    <a:pt x="11028" y="11428"/>
                    <a:pt x="11316" y="10778"/>
                    <a:pt x="11814" y="9766"/>
                  </a:cubicBezTo>
                  <a:cubicBezTo>
                    <a:pt x="12414" y="8546"/>
                    <a:pt x="13233" y="6877"/>
                    <a:pt x="11945" y="5213"/>
                  </a:cubicBezTo>
                  <a:cubicBezTo>
                    <a:pt x="11242" y="4306"/>
                    <a:pt x="10328" y="3865"/>
                    <a:pt x="9152" y="3865"/>
                  </a:cubicBezTo>
                  <a:cubicBezTo>
                    <a:pt x="8237" y="3865"/>
                    <a:pt x="7297" y="4129"/>
                    <a:pt x="6468" y="4363"/>
                  </a:cubicBezTo>
                  <a:cubicBezTo>
                    <a:pt x="5530" y="4625"/>
                    <a:pt x="4841" y="4787"/>
                    <a:pt x="4307" y="4787"/>
                  </a:cubicBezTo>
                  <a:cubicBezTo>
                    <a:pt x="3626" y="4787"/>
                    <a:pt x="3195" y="4525"/>
                    <a:pt x="2818" y="3879"/>
                  </a:cubicBezTo>
                  <a:cubicBezTo>
                    <a:pt x="2441" y="3239"/>
                    <a:pt x="2596" y="2315"/>
                    <a:pt x="3134" y="1981"/>
                  </a:cubicBezTo>
                  <a:cubicBezTo>
                    <a:pt x="3377" y="1829"/>
                    <a:pt x="3549" y="1593"/>
                    <a:pt x="3613" y="1315"/>
                  </a:cubicBezTo>
                  <a:cubicBezTo>
                    <a:pt x="3677" y="1036"/>
                    <a:pt x="3630" y="748"/>
                    <a:pt x="3480" y="505"/>
                  </a:cubicBezTo>
                  <a:cubicBezTo>
                    <a:pt x="3282" y="188"/>
                    <a:pt x="2941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4"/>
            <p:cNvSpPr/>
            <p:nvPr/>
          </p:nvSpPr>
          <p:spPr>
            <a:xfrm>
              <a:off x="1735876" y="3051304"/>
              <a:ext cx="415949" cy="434219"/>
            </a:xfrm>
            <a:custGeom>
              <a:avLst/>
              <a:gdLst/>
              <a:ahLst/>
              <a:cxnLst/>
              <a:rect l="l" t="t" r="r" b="b"/>
              <a:pathLst>
                <a:path w="5183" h="5411" extrusionOk="0">
                  <a:moveTo>
                    <a:pt x="2025" y="1"/>
                  </a:moveTo>
                  <a:lnTo>
                    <a:pt x="1713" y="1865"/>
                  </a:lnTo>
                  <a:lnTo>
                    <a:pt x="1" y="2663"/>
                  </a:lnTo>
                  <a:lnTo>
                    <a:pt x="1677" y="3537"/>
                  </a:lnTo>
                  <a:lnTo>
                    <a:pt x="1908" y="5411"/>
                  </a:lnTo>
                  <a:lnTo>
                    <a:pt x="3256" y="4087"/>
                  </a:lnTo>
                  <a:lnTo>
                    <a:pt x="5111" y="4446"/>
                  </a:lnTo>
                  <a:lnTo>
                    <a:pt x="4268" y="2756"/>
                  </a:lnTo>
                  <a:lnTo>
                    <a:pt x="5182" y="1103"/>
                  </a:lnTo>
                  <a:lnTo>
                    <a:pt x="3313" y="1382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4"/>
            <p:cNvSpPr/>
            <p:nvPr/>
          </p:nvSpPr>
          <p:spPr>
            <a:xfrm>
              <a:off x="1723437" y="3039267"/>
              <a:ext cx="438660" cy="458133"/>
            </a:xfrm>
            <a:custGeom>
              <a:avLst/>
              <a:gdLst/>
              <a:ahLst/>
              <a:cxnLst/>
              <a:rect l="l" t="t" r="r" b="b"/>
              <a:pathLst>
                <a:path w="5466" h="5709" extrusionOk="0">
                  <a:moveTo>
                    <a:pt x="2225" y="301"/>
                  </a:moveTo>
                  <a:lnTo>
                    <a:pt x="3444" y="1606"/>
                  </a:lnTo>
                  <a:lnTo>
                    <a:pt x="5209" y="1341"/>
                  </a:lnTo>
                  <a:lnTo>
                    <a:pt x="4344" y="2903"/>
                  </a:lnTo>
                  <a:lnTo>
                    <a:pt x="5142" y="4501"/>
                  </a:lnTo>
                  <a:lnTo>
                    <a:pt x="5142" y="4501"/>
                  </a:lnTo>
                  <a:lnTo>
                    <a:pt x="3389" y="4163"/>
                  </a:lnTo>
                  <a:lnTo>
                    <a:pt x="2115" y="5413"/>
                  </a:lnTo>
                  <a:lnTo>
                    <a:pt x="1896" y="3642"/>
                  </a:lnTo>
                  <a:lnTo>
                    <a:pt x="310" y="2818"/>
                  </a:lnTo>
                  <a:lnTo>
                    <a:pt x="1930" y="2060"/>
                  </a:lnTo>
                  <a:lnTo>
                    <a:pt x="2225" y="301"/>
                  </a:lnTo>
                  <a:close/>
                  <a:moveTo>
                    <a:pt x="2134" y="1"/>
                  </a:moveTo>
                  <a:lnTo>
                    <a:pt x="1806" y="1968"/>
                  </a:lnTo>
                  <a:lnTo>
                    <a:pt x="1" y="2811"/>
                  </a:lnTo>
                  <a:lnTo>
                    <a:pt x="1768" y="3730"/>
                  </a:lnTo>
                  <a:lnTo>
                    <a:pt x="2011" y="5708"/>
                  </a:lnTo>
                  <a:lnTo>
                    <a:pt x="3432" y="4311"/>
                  </a:lnTo>
                  <a:lnTo>
                    <a:pt x="5389" y="4689"/>
                  </a:lnTo>
                  <a:lnTo>
                    <a:pt x="5389" y="4689"/>
                  </a:lnTo>
                  <a:lnTo>
                    <a:pt x="4501" y="2908"/>
                  </a:lnTo>
                  <a:lnTo>
                    <a:pt x="5466" y="1163"/>
                  </a:lnTo>
                  <a:lnTo>
                    <a:pt x="3494" y="1458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4"/>
            <p:cNvSpPr/>
            <p:nvPr/>
          </p:nvSpPr>
          <p:spPr>
            <a:xfrm>
              <a:off x="1951426" y="2740258"/>
              <a:ext cx="264753" cy="267946"/>
            </a:xfrm>
            <a:custGeom>
              <a:avLst/>
              <a:gdLst/>
              <a:ahLst/>
              <a:cxnLst/>
              <a:rect l="l" t="t" r="r" b="b"/>
              <a:pathLst>
                <a:path w="3299" h="3339" extrusionOk="0">
                  <a:moveTo>
                    <a:pt x="2289" y="0"/>
                  </a:moveTo>
                  <a:lnTo>
                    <a:pt x="1375" y="736"/>
                  </a:lnTo>
                  <a:lnTo>
                    <a:pt x="251" y="400"/>
                  </a:lnTo>
                  <a:lnTo>
                    <a:pt x="667" y="1498"/>
                  </a:lnTo>
                  <a:lnTo>
                    <a:pt x="1" y="2462"/>
                  </a:lnTo>
                  <a:lnTo>
                    <a:pt x="1172" y="2405"/>
                  </a:lnTo>
                  <a:lnTo>
                    <a:pt x="1884" y="3339"/>
                  </a:lnTo>
                  <a:lnTo>
                    <a:pt x="2191" y="2205"/>
                  </a:lnTo>
                  <a:lnTo>
                    <a:pt x="3299" y="1817"/>
                  </a:lnTo>
                  <a:lnTo>
                    <a:pt x="2318" y="117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4"/>
            <p:cNvSpPr/>
            <p:nvPr/>
          </p:nvSpPr>
          <p:spPr>
            <a:xfrm>
              <a:off x="1940512" y="2728943"/>
              <a:ext cx="288106" cy="291459"/>
            </a:xfrm>
            <a:custGeom>
              <a:avLst/>
              <a:gdLst/>
              <a:ahLst/>
              <a:cxnLst/>
              <a:rect l="l" t="t" r="r" b="b"/>
              <a:pathLst>
                <a:path w="3590" h="3632" extrusionOk="0">
                  <a:moveTo>
                    <a:pt x="2361" y="284"/>
                  </a:moveTo>
                  <a:lnTo>
                    <a:pt x="2384" y="1353"/>
                  </a:lnTo>
                  <a:lnTo>
                    <a:pt x="3280" y="1939"/>
                  </a:lnTo>
                  <a:lnTo>
                    <a:pt x="2270" y="2294"/>
                  </a:lnTo>
                  <a:lnTo>
                    <a:pt x="1989" y="3325"/>
                  </a:lnTo>
                  <a:lnTo>
                    <a:pt x="1341" y="2475"/>
                  </a:lnTo>
                  <a:lnTo>
                    <a:pt x="272" y="2527"/>
                  </a:lnTo>
                  <a:lnTo>
                    <a:pt x="272" y="2527"/>
                  </a:lnTo>
                  <a:lnTo>
                    <a:pt x="882" y="1648"/>
                  </a:lnTo>
                  <a:lnTo>
                    <a:pt x="501" y="648"/>
                  </a:lnTo>
                  <a:lnTo>
                    <a:pt x="1525" y="953"/>
                  </a:lnTo>
                  <a:lnTo>
                    <a:pt x="2361" y="284"/>
                  </a:lnTo>
                  <a:close/>
                  <a:moveTo>
                    <a:pt x="2492" y="1"/>
                  </a:moveTo>
                  <a:lnTo>
                    <a:pt x="1496" y="801"/>
                  </a:lnTo>
                  <a:lnTo>
                    <a:pt x="272" y="434"/>
                  </a:lnTo>
                  <a:lnTo>
                    <a:pt x="727" y="1629"/>
                  </a:lnTo>
                  <a:lnTo>
                    <a:pt x="1" y="2679"/>
                  </a:lnTo>
                  <a:lnTo>
                    <a:pt x="1" y="2679"/>
                  </a:lnTo>
                  <a:lnTo>
                    <a:pt x="1275" y="2615"/>
                  </a:lnTo>
                  <a:lnTo>
                    <a:pt x="2051" y="3632"/>
                  </a:lnTo>
                  <a:lnTo>
                    <a:pt x="2384" y="2399"/>
                  </a:lnTo>
                  <a:lnTo>
                    <a:pt x="3589" y="1977"/>
                  </a:lnTo>
                  <a:lnTo>
                    <a:pt x="2520" y="1277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64"/>
          <p:cNvSpPr/>
          <p:nvPr/>
        </p:nvSpPr>
        <p:spPr>
          <a:xfrm rot="10800000">
            <a:off x="592250" y="424647"/>
            <a:ext cx="230700" cy="230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64"/>
          <p:cNvSpPr/>
          <p:nvPr/>
        </p:nvSpPr>
        <p:spPr>
          <a:xfrm rot="10800000" flipH="1">
            <a:off x="474484" y="3600388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64"/>
          <p:cNvSpPr/>
          <p:nvPr/>
        </p:nvSpPr>
        <p:spPr>
          <a:xfrm rot="10800000" flipH="1">
            <a:off x="232675" y="3326525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93970" y="606391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Нисходящая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571" y="1116528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Баба Яга («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1964)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30266" y="1931068"/>
            <a:ext cx="3147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Баба Яга, из грозной ведьмы, которая наводит страх на всех, в итоге оказывается побежденной и обманутой главными героями.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546" name="AutoShape 2" descr="Баба-Яга (сказки Александра Роу) | Злодеи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548" name="AutoShape 4" descr="Баба-Яга (сказки Александра Роу) | Злодеи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4" y="1615601"/>
            <a:ext cx="3931628" cy="262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67"/>
          <p:cNvSpPr/>
          <p:nvPr/>
        </p:nvSpPr>
        <p:spPr>
          <a:xfrm rot="-5400000">
            <a:off x="8278778" y="581727"/>
            <a:ext cx="595303" cy="526531"/>
          </a:xfrm>
          <a:custGeom>
            <a:avLst/>
            <a:gdLst/>
            <a:ahLst/>
            <a:cxnLst/>
            <a:rect l="l" t="t" r="r" b="b"/>
            <a:pathLst>
              <a:path w="9366" h="8284" extrusionOk="0">
                <a:moveTo>
                  <a:pt x="6573" y="0"/>
                </a:moveTo>
                <a:cubicBezTo>
                  <a:pt x="3899" y="0"/>
                  <a:pt x="1391" y="1671"/>
                  <a:pt x="460" y="4335"/>
                </a:cubicBezTo>
                <a:cubicBezTo>
                  <a:pt x="93" y="5382"/>
                  <a:pt x="0" y="6514"/>
                  <a:pt x="193" y="7602"/>
                </a:cubicBezTo>
                <a:cubicBezTo>
                  <a:pt x="265" y="8003"/>
                  <a:pt x="614" y="8283"/>
                  <a:pt x="1008" y="8283"/>
                </a:cubicBezTo>
                <a:cubicBezTo>
                  <a:pt x="1056" y="8283"/>
                  <a:pt x="1104" y="8279"/>
                  <a:pt x="1153" y="8271"/>
                </a:cubicBezTo>
                <a:cubicBezTo>
                  <a:pt x="1600" y="8190"/>
                  <a:pt x="1900" y="7761"/>
                  <a:pt x="1822" y="7311"/>
                </a:cubicBezTo>
                <a:cubicBezTo>
                  <a:pt x="1676" y="6504"/>
                  <a:pt x="1745" y="5661"/>
                  <a:pt x="2019" y="4880"/>
                </a:cubicBezTo>
                <a:cubicBezTo>
                  <a:pt x="2714" y="2898"/>
                  <a:pt x="4581" y="1654"/>
                  <a:pt x="6573" y="1654"/>
                </a:cubicBezTo>
                <a:cubicBezTo>
                  <a:pt x="7101" y="1654"/>
                  <a:pt x="7637" y="1741"/>
                  <a:pt x="8163" y="1925"/>
                </a:cubicBezTo>
                <a:cubicBezTo>
                  <a:pt x="8253" y="1956"/>
                  <a:pt x="8345" y="1971"/>
                  <a:pt x="8436" y="1971"/>
                </a:cubicBezTo>
                <a:cubicBezTo>
                  <a:pt x="8777" y="1971"/>
                  <a:pt x="9097" y="1759"/>
                  <a:pt x="9215" y="1418"/>
                </a:cubicBezTo>
                <a:cubicBezTo>
                  <a:pt x="9365" y="987"/>
                  <a:pt x="9139" y="515"/>
                  <a:pt x="8708" y="365"/>
                </a:cubicBezTo>
                <a:cubicBezTo>
                  <a:pt x="8002" y="118"/>
                  <a:pt x="7282" y="0"/>
                  <a:pt x="6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67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67"/>
          <p:cNvSpPr/>
          <p:nvPr/>
        </p:nvSpPr>
        <p:spPr>
          <a:xfrm>
            <a:off x="8621174" y="3693150"/>
            <a:ext cx="333666" cy="333692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67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3970" y="606391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Нисходящая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2308" y="1135779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Додон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(«Золотой петушок», 1967)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4" name="AutoShape 2" descr="Секреты культовых советских мультфильмов: «Трое из Простоквашино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30817" y="1898504"/>
            <a:ext cx="3623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Додон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изначально могучий правитель, в итоге теряет свое положение и власть из-за своей алчности и пренебрежения предостережениями, что приводит к его гибели.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Сказка_о_золотом_петушке_(кадр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34" y="1562790"/>
            <a:ext cx="3661354" cy="273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Горизонтальная мобильность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Google Shape;620;p59"/>
          <p:cNvSpPr/>
          <p:nvPr/>
        </p:nvSpPr>
        <p:spPr>
          <a:xfrm rot="10800000">
            <a:off x="8667037" y="3816602"/>
            <a:ext cx="329700" cy="329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"/>
          <p:cNvSpPr/>
          <p:nvPr/>
        </p:nvSpPr>
        <p:spPr>
          <a:xfrm>
            <a:off x="8704476" y="3109593"/>
            <a:ext cx="288106" cy="291459"/>
          </a:xfrm>
          <a:custGeom>
            <a:avLst/>
            <a:gdLst/>
            <a:ahLst/>
            <a:cxnLst/>
            <a:rect l="l" t="t" r="r" b="b"/>
            <a:pathLst>
              <a:path w="3590" h="3632" extrusionOk="0">
                <a:moveTo>
                  <a:pt x="2361" y="284"/>
                </a:moveTo>
                <a:lnTo>
                  <a:pt x="2384" y="1353"/>
                </a:lnTo>
                <a:lnTo>
                  <a:pt x="3280" y="1939"/>
                </a:lnTo>
                <a:lnTo>
                  <a:pt x="2270" y="2294"/>
                </a:lnTo>
                <a:lnTo>
                  <a:pt x="1989" y="3325"/>
                </a:lnTo>
                <a:lnTo>
                  <a:pt x="1341" y="2475"/>
                </a:lnTo>
                <a:lnTo>
                  <a:pt x="272" y="2527"/>
                </a:lnTo>
                <a:lnTo>
                  <a:pt x="272" y="2527"/>
                </a:lnTo>
                <a:lnTo>
                  <a:pt x="882" y="1648"/>
                </a:lnTo>
                <a:lnTo>
                  <a:pt x="501" y="648"/>
                </a:lnTo>
                <a:lnTo>
                  <a:pt x="1525" y="953"/>
                </a:lnTo>
                <a:lnTo>
                  <a:pt x="2361" y="284"/>
                </a:lnTo>
                <a:close/>
                <a:moveTo>
                  <a:pt x="2492" y="1"/>
                </a:moveTo>
                <a:lnTo>
                  <a:pt x="1496" y="801"/>
                </a:lnTo>
                <a:lnTo>
                  <a:pt x="272" y="434"/>
                </a:lnTo>
                <a:lnTo>
                  <a:pt x="727" y="1629"/>
                </a:lnTo>
                <a:lnTo>
                  <a:pt x="1" y="2679"/>
                </a:lnTo>
                <a:lnTo>
                  <a:pt x="1" y="2679"/>
                </a:lnTo>
                <a:lnTo>
                  <a:pt x="1275" y="2615"/>
                </a:lnTo>
                <a:lnTo>
                  <a:pt x="2051" y="3632"/>
                </a:lnTo>
                <a:lnTo>
                  <a:pt x="2384" y="2399"/>
                </a:lnTo>
                <a:lnTo>
                  <a:pt x="3589" y="1977"/>
                </a:lnTo>
                <a:lnTo>
                  <a:pt x="2520" y="1277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9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9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964578" y="943274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Колобок («Колобок», 1956)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404" y="1848052"/>
            <a:ext cx="2714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Колобок перемещается из одного места в другое, встречая различных животных и избегая их ловушек.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AAAC9K-vKtnoK_VKIKiD8dpk9bdBMhFDwbVacDI61mWtthEO61bM3Hbwfv8OvC9JA9k0Nb8xUQiwfspqtSHhGDyJ3O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7" y="1591179"/>
            <a:ext cx="4276825" cy="240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0"/>
          <p:cNvSpPr/>
          <p:nvPr/>
        </p:nvSpPr>
        <p:spPr>
          <a:xfrm rot="10800000">
            <a:off x="7693588" y="748173"/>
            <a:ext cx="659499" cy="659499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60"/>
          <p:cNvSpPr/>
          <p:nvPr/>
        </p:nvSpPr>
        <p:spPr>
          <a:xfrm>
            <a:off x="8217276" y="748168"/>
            <a:ext cx="288106" cy="291459"/>
          </a:xfrm>
          <a:custGeom>
            <a:avLst/>
            <a:gdLst/>
            <a:ahLst/>
            <a:cxnLst/>
            <a:rect l="l" t="t" r="r" b="b"/>
            <a:pathLst>
              <a:path w="3590" h="3632" extrusionOk="0">
                <a:moveTo>
                  <a:pt x="2361" y="284"/>
                </a:moveTo>
                <a:lnTo>
                  <a:pt x="2384" y="1353"/>
                </a:lnTo>
                <a:lnTo>
                  <a:pt x="3280" y="1939"/>
                </a:lnTo>
                <a:lnTo>
                  <a:pt x="2270" y="2294"/>
                </a:lnTo>
                <a:lnTo>
                  <a:pt x="1989" y="3325"/>
                </a:lnTo>
                <a:lnTo>
                  <a:pt x="1341" y="2475"/>
                </a:lnTo>
                <a:lnTo>
                  <a:pt x="272" y="2527"/>
                </a:lnTo>
                <a:lnTo>
                  <a:pt x="272" y="2527"/>
                </a:lnTo>
                <a:lnTo>
                  <a:pt x="882" y="1648"/>
                </a:lnTo>
                <a:lnTo>
                  <a:pt x="501" y="648"/>
                </a:lnTo>
                <a:lnTo>
                  <a:pt x="1525" y="953"/>
                </a:lnTo>
                <a:lnTo>
                  <a:pt x="2361" y="284"/>
                </a:lnTo>
                <a:close/>
                <a:moveTo>
                  <a:pt x="2492" y="1"/>
                </a:moveTo>
                <a:lnTo>
                  <a:pt x="1496" y="801"/>
                </a:lnTo>
                <a:lnTo>
                  <a:pt x="272" y="434"/>
                </a:lnTo>
                <a:lnTo>
                  <a:pt x="727" y="1629"/>
                </a:lnTo>
                <a:lnTo>
                  <a:pt x="1" y="2679"/>
                </a:lnTo>
                <a:lnTo>
                  <a:pt x="1" y="2679"/>
                </a:lnTo>
                <a:lnTo>
                  <a:pt x="1275" y="2615"/>
                </a:lnTo>
                <a:lnTo>
                  <a:pt x="2051" y="3632"/>
                </a:lnTo>
                <a:lnTo>
                  <a:pt x="2384" y="2399"/>
                </a:lnTo>
                <a:lnTo>
                  <a:pt x="3589" y="1977"/>
                </a:lnTo>
                <a:lnTo>
                  <a:pt x="2520" y="1277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0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0"/>
          <p:cNvSpPr/>
          <p:nvPr/>
        </p:nvSpPr>
        <p:spPr>
          <a:xfrm>
            <a:off x="8621174" y="3693150"/>
            <a:ext cx="333666" cy="333692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0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Горизонтальная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75821" y="924023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1969)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24386" y="1771125"/>
            <a:ext cx="2791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сначала жил в лесу, но переезжает в город, где находит новых друзей и участвует в жизни города.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m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5" y="1339717"/>
            <a:ext cx="3700312" cy="277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1"/>
          <p:cNvSpPr/>
          <p:nvPr/>
        </p:nvSpPr>
        <p:spPr>
          <a:xfrm rot="10800000" flipH="1">
            <a:off x="8138533" y="424647"/>
            <a:ext cx="230700" cy="230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Горизонтальная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6924" y="914398"/>
            <a:ext cx="544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Иванушка-дурачок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Иванушка-дурачок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1976)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59140" y="1981036"/>
            <a:ext cx="29357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Иванушка путешествует из деревни в разные места, но при этом его социальный статус не меняется.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3125b25330cdb1671eb8e32495ae38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4" y="1597795"/>
            <a:ext cx="4587413" cy="2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11;p64"/>
          <p:cNvGrpSpPr/>
          <p:nvPr/>
        </p:nvGrpSpPr>
        <p:grpSpPr>
          <a:xfrm>
            <a:off x="7612704" y="311400"/>
            <a:ext cx="1116104" cy="1041581"/>
            <a:chOff x="1345279" y="2641425"/>
            <a:chExt cx="1116104" cy="1041581"/>
          </a:xfrm>
        </p:grpSpPr>
        <p:sp>
          <p:nvSpPr>
            <p:cNvPr id="912" name="Google Shape;912;p64"/>
            <p:cNvSpPr/>
            <p:nvPr/>
          </p:nvSpPr>
          <p:spPr>
            <a:xfrm>
              <a:off x="1350827" y="2646200"/>
              <a:ext cx="1110556" cy="1032030"/>
            </a:xfrm>
            <a:custGeom>
              <a:avLst/>
              <a:gdLst/>
              <a:ahLst/>
              <a:cxnLst/>
              <a:rect l="l" t="t" r="r" b="b"/>
              <a:pathLst>
                <a:path w="15812" h="14695" extrusionOk="0">
                  <a:moveTo>
                    <a:pt x="2489" y="1"/>
                  </a:moveTo>
                  <a:cubicBezTo>
                    <a:pt x="2308" y="1"/>
                    <a:pt x="2125" y="50"/>
                    <a:pt x="1960" y="151"/>
                  </a:cubicBezTo>
                  <a:cubicBezTo>
                    <a:pt x="462" y="1085"/>
                    <a:pt x="0" y="3240"/>
                    <a:pt x="948" y="4861"/>
                  </a:cubicBezTo>
                  <a:cubicBezTo>
                    <a:pt x="1825" y="6357"/>
                    <a:pt x="3014" y="6790"/>
                    <a:pt x="4217" y="6790"/>
                  </a:cubicBezTo>
                  <a:cubicBezTo>
                    <a:pt x="5166" y="6790"/>
                    <a:pt x="6125" y="6521"/>
                    <a:pt x="6949" y="6290"/>
                  </a:cubicBezTo>
                  <a:cubicBezTo>
                    <a:pt x="7864" y="6033"/>
                    <a:pt x="8536" y="5870"/>
                    <a:pt x="9055" y="5870"/>
                  </a:cubicBezTo>
                  <a:cubicBezTo>
                    <a:pt x="9566" y="5870"/>
                    <a:pt x="9927" y="6029"/>
                    <a:pt x="10225" y="6414"/>
                  </a:cubicBezTo>
                  <a:cubicBezTo>
                    <a:pt x="10678" y="6997"/>
                    <a:pt x="10478" y="7557"/>
                    <a:pt x="9875" y="8783"/>
                  </a:cubicBezTo>
                  <a:cubicBezTo>
                    <a:pt x="9306" y="9938"/>
                    <a:pt x="8601" y="11376"/>
                    <a:pt x="9437" y="12919"/>
                  </a:cubicBezTo>
                  <a:cubicBezTo>
                    <a:pt x="9737" y="13477"/>
                    <a:pt x="10189" y="13922"/>
                    <a:pt x="10751" y="14229"/>
                  </a:cubicBezTo>
                  <a:cubicBezTo>
                    <a:pt x="11059" y="14396"/>
                    <a:pt x="11401" y="14522"/>
                    <a:pt x="11768" y="14601"/>
                  </a:cubicBezTo>
                  <a:cubicBezTo>
                    <a:pt x="12064" y="14664"/>
                    <a:pt x="12367" y="14695"/>
                    <a:pt x="12670" y="14695"/>
                  </a:cubicBezTo>
                  <a:cubicBezTo>
                    <a:pt x="13618" y="14695"/>
                    <a:pt x="14568" y="14393"/>
                    <a:pt x="15288" y="13841"/>
                  </a:cubicBezTo>
                  <a:cubicBezTo>
                    <a:pt x="15728" y="13503"/>
                    <a:pt x="15811" y="12874"/>
                    <a:pt x="15473" y="12436"/>
                  </a:cubicBezTo>
                  <a:cubicBezTo>
                    <a:pt x="15277" y="12178"/>
                    <a:pt x="14979" y="12042"/>
                    <a:pt x="14678" y="12042"/>
                  </a:cubicBezTo>
                  <a:cubicBezTo>
                    <a:pt x="14466" y="12042"/>
                    <a:pt x="14251" y="12110"/>
                    <a:pt x="14068" y="12250"/>
                  </a:cubicBezTo>
                  <a:cubicBezTo>
                    <a:pt x="13702" y="12532"/>
                    <a:pt x="13178" y="12690"/>
                    <a:pt x="12667" y="12690"/>
                  </a:cubicBezTo>
                  <a:cubicBezTo>
                    <a:pt x="12504" y="12690"/>
                    <a:pt x="12342" y="12674"/>
                    <a:pt x="12187" y="12641"/>
                  </a:cubicBezTo>
                  <a:cubicBezTo>
                    <a:pt x="11866" y="12572"/>
                    <a:pt x="11432" y="12400"/>
                    <a:pt x="11199" y="11967"/>
                  </a:cubicBezTo>
                  <a:cubicBezTo>
                    <a:pt x="10873" y="11362"/>
                    <a:pt x="11166" y="10698"/>
                    <a:pt x="11673" y="9667"/>
                  </a:cubicBezTo>
                  <a:cubicBezTo>
                    <a:pt x="12266" y="8464"/>
                    <a:pt x="13073" y="6819"/>
                    <a:pt x="11811" y="5185"/>
                  </a:cubicBezTo>
                  <a:cubicBezTo>
                    <a:pt x="11031" y="4179"/>
                    <a:pt x="10066" y="3866"/>
                    <a:pt x="9073" y="3866"/>
                  </a:cubicBezTo>
                  <a:cubicBezTo>
                    <a:pt x="8168" y="3866"/>
                    <a:pt x="7239" y="4126"/>
                    <a:pt x="6408" y="4359"/>
                  </a:cubicBezTo>
                  <a:cubicBezTo>
                    <a:pt x="5478" y="4620"/>
                    <a:pt x="4780" y="4789"/>
                    <a:pt x="4228" y="4789"/>
                  </a:cubicBezTo>
                  <a:cubicBezTo>
                    <a:pt x="3537" y="4789"/>
                    <a:pt x="3076" y="4525"/>
                    <a:pt x="2679" y="3847"/>
                  </a:cubicBezTo>
                  <a:cubicBezTo>
                    <a:pt x="2284" y="3175"/>
                    <a:pt x="2450" y="2209"/>
                    <a:pt x="3020" y="1854"/>
                  </a:cubicBezTo>
                  <a:cubicBezTo>
                    <a:pt x="3489" y="1561"/>
                    <a:pt x="3634" y="944"/>
                    <a:pt x="3341" y="473"/>
                  </a:cubicBezTo>
                  <a:cubicBezTo>
                    <a:pt x="3151" y="168"/>
                    <a:pt x="2824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4"/>
            <p:cNvSpPr/>
            <p:nvPr/>
          </p:nvSpPr>
          <p:spPr>
            <a:xfrm>
              <a:off x="1345279" y="2641425"/>
              <a:ext cx="1113787" cy="1041581"/>
            </a:xfrm>
            <a:custGeom>
              <a:avLst/>
              <a:gdLst/>
              <a:ahLst/>
              <a:cxnLst/>
              <a:rect l="l" t="t" r="r" b="b"/>
              <a:pathLst>
                <a:path w="15858" h="14831" extrusionOk="0">
                  <a:moveTo>
                    <a:pt x="2570" y="138"/>
                  </a:moveTo>
                  <a:cubicBezTo>
                    <a:pt x="2894" y="138"/>
                    <a:pt x="3191" y="303"/>
                    <a:pt x="3363" y="579"/>
                  </a:cubicBezTo>
                  <a:cubicBezTo>
                    <a:pt x="3494" y="791"/>
                    <a:pt x="3534" y="1041"/>
                    <a:pt x="3477" y="1284"/>
                  </a:cubicBezTo>
                  <a:cubicBezTo>
                    <a:pt x="3422" y="1527"/>
                    <a:pt x="3275" y="1731"/>
                    <a:pt x="3063" y="1862"/>
                  </a:cubicBezTo>
                  <a:cubicBezTo>
                    <a:pt x="2465" y="2236"/>
                    <a:pt x="2287" y="3248"/>
                    <a:pt x="2699" y="3951"/>
                  </a:cubicBezTo>
                  <a:cubicBezTo>
                    <a:pt x="3099" y="4634"/>
                    <a:pt x="3580" y="4927"/>
                    <a:pt x="4308" y="4927"/>
                  </a:cubicBezTo>
                  <a:cubicBezTo>
                    <a:pt x="4858" y="4927"/>
                    <a:pt x="5556" y="4760"/>
                    <a:pt x="6506" y="4494"/>
                  </a:cubicBezTo>
                  <a:cubicBezTo>
                    <a:pt x="7325" y="4265"/>
                    <a:pt x="8256" y="4003"/>
                    <a:pt x="9152" y="4003"/>
                  </a:cubicBezTo>
                  <a:cubicBezTo>
                    <a:pt x="10283" y="4003"/>
                    <a:pt x="11161" y="4427"/>
                    <a:pt x="11835" y="5296"/>
                  </a:cubicBezTo>
                  <a:cubicBezTo>
                    <a:pt x="13071" y="6894"/>
                    <a:pt x="12273" y="8518"/>
                    <a:pt x="11690" y="9704"/>
                  </a:cubicBezTo>
                  <a:cubicBezTo>
                    <a:pt x="11173" y="10756"/>
                    <a:pt x="10873" y="11432"/>
                    <a:pt x="11216" y="12068"/>
                  </a:cubicBezTo>
                  <a:cubicBezTo>
                    <a:pt x="11464" y="12523"/>
                    <a:pt x="11916" y="12704"/>
                    <a:pt x="12252" y="12775"/>
                  </a:cubicBezTo>
                  <a:cubicBezTo>
                    <a:pt x="12409" y="12811"/>
                    <a:pt x="12573" y="12828"/>
                    <a:pt x="12745" y="12828"/>
                  </a:cubicBezTo>
                  <a:cubicBezTo>
                    <a:pt x="13278" y="12828"/>
                    <a:pt x="13819" y="12656"/>
                    <a:pt x="14190" y="12373"/>
                  </a:cubicBezTo>
                  <a:cubicBezTo>
                    <a:pt x="14355" y="12247"/>
                    <a:pt x="14550" y="12180"/>
                    <a:pt x="14757" y="12180"/>
                  </a:cubicBezTo>
                  <a:cubicBezTo>
                    <a:pt x="15050" y="12180"/>
                    <a:pt x="15321" y="12314"/>
                    <a:pt x="15498" y="12544"/>
                  </a:cubicBezTo>
                  <a:cubicBezTo>
                    <a:pt x="15650" y="12742"/>
                    <a:pt x="15717" y="12987"/>
                    <a:pt x="15683" y="13235"/>
                  </a:cubicBezTo>
                  <a:cubicBezTo>
                    <a:pt x="15650" y="13483"/>
                    <a:pt x="15524" y="13702"/>
                    <a:pt x="15326" y="13854"/>
                  </a:cubicBezTo>
                  <a:cubicBezTo>
                    <a:pt x="14628" y="14388"/>
                    <a:pt x="13690" y="14695"/>
                    <a:pt x="12747" y="14695"/>
                  </a:cubicBezTo>
                  <a:cubicBezTo>
                    <a:pt x="12447" y="14695"/>
                    <a:pt x="12150" y="14664"/>
                    <a:pt x="11861" y="14602"/>
                  </a:cubicBezTo>
                  <a:cubicBezTo>
                    <a:pt x="11504" y="14526"/>
                    <a:pt x="11169" y="14402"/>
                    <a:pt x="10864" y="14235"/>
                  </a:cubicBezTo>
                  <a:cubicBezTo>
                    <a:pt x="10311" y="13935"/>
                    <a:pt x="9866" y="13492"/>
                    <a:pt x="9575" y="12954"/>
                  </a:cubicBezTo>
                  <a:cubicBezTo>
                    <a:pt x="8756" y="11442"/>
                    <a:pt x="9454" y="10023"/>
                    <a:pt x="10016" y="8880"/>
                  </a:cubicBezTo>
                  <a:cubicBezTo>
                    <a:pt x="10633" y="7627"/>
                    <a:pt x="10835" y="7056"/>
                    <a:pt x="10359" y="6439"/>
                  </a:cubicBezTo>
                  <a:cubicBezTo>
                    <a:pt x="10054" y="6044"/>
                    <a:pt x="9675" y="5868"/>
                    <a:pt x="9133" y="5868"/>
                  </a:cubicBezTo>
                  <a:cubicBezTo>
                    <a:pt x="8618" y="5868"/>
                    <a:pt x="7963" y="6022"/>
                    <a:pt x="7009" y="6291"/>
                  </a:cubicBezTo>
                  <a:cubicBezTo>
                    <a:pt x="6178" y="6525"/>
                    <a:pt x="5235" y="6789"/>
                    <a:pt x="4296" y="6789"/>
                  </a:cubicBezTo>
                  <a:cubicBezTo>
                    <a:pt x="2884" y="6789"/>
                    <a:pt x="1834" y="6170"/>
                    <a:pt x="1086" y="4894"/>
                  </a:cubicBezTo>
                  <a:cubicBezTo>
                    <a:pt x="155" y="3305"/>
                    <a:pt x="610" y="1191"/>
                    <a:pt x="2077" y="279"/>
                  </a:cubicBezTo>
                  <a:cubicBezTo>
                    <a:pt x="2225" y="186"/>
                    <a:pt x="2396" y="138"/>
                    <a:pt x="2570" y="138"/>
                  </a:cubicBezTo>
                  <a:close/>
                  <a:moveTo>
                    <a:pt x="2570" y="0"/>
                  </a:moveTo>
                  <a:cubicBezTo>
                    <a:pt x="2370" y="0"/>
                    <a:pt x="2175" y="55"/>
                    <a:pt x="2003" y="162"/>
                  </a:cubicBezTo>
                  <a:cubicBezTo>
                    <a:pt x="475" y="1112"/>
                    <a:pt x="1" y="3313"/>
                    <a:pt x="970" y="4963"/>
                  </a:cubicBezTo>
                  <a:cubicBezTo>
                    <a:pt x="1744" y="6284"/>
                    <a:pt x="2832" y="6927"/>
                    <a:pt x="4296" y="6927"/>
                  </a:cubicBezTo>
                  <a:cubicBezTo>
                    <a:pt x="5254" y="6927"/>
                    <a:pt x="6206" y="6661"/>
                    <a:pt x="7047" y="6425"/>
                  </a:cubicBezTo>
                  <a:cubicBezTo>
                    <a:pt x="7990" y="6160"/>
                    <a:pt x="8633" y="6006"/>
                    <a:pt x="9133" y="6006"/>
                  </a:cubicBezTo>
                  <a:cubicBezTo>
                    <a:pt x="9635" y="6006"/>
                    <a:pt x="9968" y="6160"/>
                    <a:pt x="10249" y="6525"/>
                  </a:cubicBezTo>
                  <a:cubicBezTo>
                    <a:pt x="10680" y="7077"/>
                    <a:pt x="10483" y="7620"/>
                    <a:pt x="9892" y="8820"/>
                  </a:cubicBezTo>
                  <a:cubicBezTo>
                    <a:pt x="9318" y="9989"/>
                    <a:pt x="8602" y="11444"/>
                    <a:pt x="9454" y="13021"/>
                  </a:cubicBezTo>
                  <a:cubicBezTo>
                    <a:pt x="9759" y="13583"/>
                    <a:pt x="10223" y="14045"/>
                    <a:pt x="10797" y="14357"/>
                  </a:cubicBezTo>
                  <a:cubicBezTo>
                    <a:pt x="11114" y="14530"/>
                    <a:pt x="11461" y="14657"/>
                    <a:pt x="11833" y="14735"/>
                  </a:cubicBezTo>
                  <a:cubicBezTo>
                    <a:pt x="12128" y="14799"/>
                    <a:pt x="12438" y="14830"/>
                    <a:pt x="12747" y="14830"/>
                  </a:cubicBezTo>
                  <a:cubicBezTo>
                    <a:pt x="13719" y="14830"/>
                    <a:pt x="14690" y="14514"/>
                    <a:pt x="15409" y="13964"/>
                  </a:cubicBezTo>
                  <a:cubicBezTo>
                    <a:pt x="15636" y="13790"/>
                    <a:pt x="15783" y="13537"/>
                    <a:pt x="15819" y="13254"/>
                  </a:cubicBezTo>
                  <a:cubicBezTo>
                    <a:pt x="15857" y="12968"/>
                    <a:pt x="15781" y="12687"/>
                    <a:pt x="15607" y="12461"/>
                  </a:cubicBezTo>
                  <a:cubicBezTo>
                    <a:pt x="15402" y="12194"/>
                    <a:pt x="15093" y="12042"/>
                    <a:pt x="14757" y="12042"/>
                  </a:cubicBezTo>
                  <a:cubicBezTo>
                    <a:pt x="14519" y="12042"/>
                    <a:pt x="14295" y="12118"/>
                    <a:pt x="14107" y="12264"/>
                  </a:cubicBezTo>
                  <a:cubicBezTo>
                    <a:pt x="13759" y="12530"/>
                    <a:pt x="13250" y="12690"/>
                    <a:pt x="12745" y="12690"/>
                  </a:cubicBezTo>
                  <a:cubicBezTo>
                    <a:pt x="12583" y="12690"/>
                    <a:pt x="12428" y="12673"/>
                    <a:pt x="12281" y="12642"/>
                  </a:cubicBezTo>
                  <a:cubicBezTo>
                    <a:pt x="11973" y="12575"/>
                    <a:pt x="11559" y="12411"/>
                    <a:pt x="11338" y="12002"/>
                  </a:cubicBezTo>
                  <a:cubicBezTo>
                    <a:pt x="11028" y="11428"/>
                    <a:pt x="11316" y="10778"/>
                    <a:pt x="11814" y="9766"/>
                  </a:cubicBezTo>
                  <a:cubicBezTo>
                    <a:pt x="12414" y="8546"/>
                    <a:pt x="13233" y="6877"/>
                    <a:pt x="11945" y="5213"/>
                  </a:cubicBezTo>
                  <a:cubicBezTo>
                    <a:pt x="11242" y="4306"/>
                    <a:pt x="10328" y="3865"/>
                    <a:pt x="9152" y="3865"/>
                  </a:cubicBezTo>
                  <a:cubicBezTo>
                    <a:pt x="8237" y="3865"/>
                    <a:pt x="7297" y="4129"/>
                    <a:pt x="6468" y="4363"/>
                  </a:cubicBezTo>
                  <a:cubicBezTo>
                    <a:pt x="5530" y="4625"/>
                    <a:pt x="4841" y="4787"/>
                    <a:pt x="4307" y="4787"/>
                  </a:cubicBezTo>
                  <a:cubicBezTo>
                    <a:pt x="3626" y="4787"/>
                    <a:pt x="3195" y="4525"/>
                    <a:pt x="2818" y="3879"/>
                  </a:cubicBezTo>
                  <a:cubicBezTo>
                    <a:pt x="2441" y="3239"/>
                    <a:pt x="2596" y="2315"/>
                    <a:pt x="3134" y="1981"/>
                  </a:cubicBezTo>
                  <a:cubicBezTo>
                    <a:pt x="3377" y="1829"/>
                    <a:pt x="3549" y="1593"/>
                    <a:pt x="3613" y="1315"/>
                  </a:cubicBezTo>
                  <a:cubicBezTo>
                    <a:pt x="3677" y="1036"/>
                    <a:pt x="3630" y="748"/>
                    <a:pt x="3480" y="505"/>
                  </a:cubicBezTo>
                  <a:cubicBezTo>
                    <a:pt x="3282" y="188"/>
                    <a:pt x="2941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4"/>
            <p:cNvSpPr/>
            <p:nvPr/>
          </p:nvSpPr>
          <p:spPr>
            <a:xfrm>
              <a:off x="1735876" y="3051304"/>
              <a:ext cx="415949" cy="434219"/>
            </a:xfrm>
            <a:custGeom>
              <a:avLst/>
              <a:gdLst/>
              <a:ahLst/>
              <a:cxnLst/>
              <a:rect l="l" t="t" r="r" b="b"/>
              <a:pathLst>
                <a:path w="5183" h="5411" extrusionOk="0">
                  <a:moveTo>
                    <a:pt x="2025" y="1"/>
                  </a:moveTo>
                  <a:lnTo>
                    <a:pt x="1713" y="1865"/>
                  </a:lnTo>
                  <a:lnTo>
                    <a:pt x="1" y="2663"/>
                  </a:lnTo>
                  <a:lnTo>
                    <a:pt x="1677" y="3537"/>
                  </a:lnTo>
                  <a:lnTo>
                    <a:pt x="1908" y="5411"/>
                  </a:lnTo>
                  <a:lnTo>
                    <a:pt x="3256" y="4087"/>
                  </a:lnTo>
                  <a:lnTo>
                    <a:pt x="5111" y="4446"/>
                  </a:lnTo>
                  <a:lnTo>
                    <a:pt x="4268" y="2756"/>
                  </a:lnTo>
                  <a:lnTo>
                    <a:pt x="5182" y="1103"/>
                  </a:lnTo>
                  <a:lnTo>
                    <a:pt x="3313" y="1382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4"/>
            <p:cNvSpPr/>
            <p:nvPr/>
          </p:nvSpPr>
          <p:spPr>
            <a:xfrm>
              <a:off x="1723437" y="3039267"/>
              <a:ext cx="438660" cy="458133"/>
            </a:xfrm>
            <a:custGeom>
              <a:avLst/>
              <a:gdLst/>
              <a:ahLst/>
              <a:cxnLst/>
              <a:rect l="l" t="t" r="r" b="b"/>
              <a:pathLst>
                <a:path w="5466" h="5709" extrusionOk="0">
                  <a:moveTo>
                    <a:pt x="2225" y="301"/>
                  </a:moveTo>
                  <a:lnTo>
                    <a:pt x="3444" y="1606"/>
                  </a:lnTo>
                  <a:lnTo>
                    <a:pt x="5209" y="1341"/>
                  </a:lnTo>
                  <a:lnTo>
                    <a:pt x="4344" y="2903"/>
                  </a:lnTo>
                  <a:lnTo>
                    <a:pt x="5142" y="4501"/>
                  </a:lnTo>
                  <a:lnTo>
                    <a:pt x="5142" y="4501"/>
                  </a:lnTo>
                  <a:lnTo>
                    <a:pt x="3389" y="4163"/>
                  </a:lnTo>
                  <a:lnTo>
                    <a:pt x="2115" y="5413"/>
                  </a:lnTo>
                  <a:lnTo>
                    <a:pt x="1896" y="3642"/>
                  </a:lnTo>
                  <a:lnTo>
                    <a:pt x="310" y="2818"/>
                  </a:lnTo>
                  <a:lnTo>
                    <a:pt x="1930" y="2060"/>
                  </a:lnTo>
                  <a:lnTo>
                    <a:pt x="2225" y="301"/>
                  </a:lnTo>
                  <a:close/>
                  <a:moveTo>
                    <a:pt x="2134" y="1"/>
                  </a:moveTo>
                  <a:lnTo>
                    <a:pt x="1806" y="1968"/>
                  </a:lnTo>
                  <a:lnTo>
                    <a:pt x="1" y="2811"/>
                  </a:lnTo>
                  <a:lnTo>
                    <a:pt x="1768" y="3730"/>
                  </a:lnTo>
                  <a:lnTo>
                    <a:pt x="2011" y="5708"/>
                  </a:lnTo>
                  <a:lnTo>
                    <a:pt x="3432" y="4311"/>
                  </a:lnTo>
                  <a:lnTo>
                    <a:pt x="5389" y="4689"/>
                  </a:lnTo>
                  <a:lnTo>
                    <a:pt x="5389" y="4689"/>
                  </a:lnTo>
                  <a:lnTo>
                    <a:pt x="4501" y="2908"/>
                  </a:lnTo>
                  <a:lnTo>
                    <a:pt x="5466" y="1163"/>
                  </a:lnTo>
                  <a:lnTo>
                    <a:pt x="3494" y="1458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4"/>
            <p:cNvSpPr/>
            <p:nvPr/>
          </p:nvSpPr>
          <p:spPr>
            <a:xfrm>
              <a:off x="1951426" y="2740258"/>
              <a:ext cx="264753" cy="267946"/>
            </a:xfrm>
            <a:custGeom>
              <a:avLst/>
              <a:gdLst/>
              <a:ahLst/>
              <a:cxnLst/>
              <a:rect l="l" t="t" r="r" b="b"/>
              <a:pathLst>
                <a:path w="3299" h="3339" extrusionOk="0">
                  <a:moveTo>
                    <a:pt x="2289" y="0"/>
                  </a:moveTo>
                  <a:lnTo>
                    <a:pt x="1375" y="736"/>
                  </a:lnTo>
                  <a:lnTo>
                    <a:pt x="251" y="400"/>
                  </a:lnTo>
                  <a:lnTo>
                    <a:pt x="667" y="1498"/>
                  </a:lnTo>
                  <a:lnTo>
                    <a:pt x="1" y="2462"/>
                  </a:lnTo>
                  <a:lnTo>
                    <a:pt x="1172" y="2405"/>
                  </a:lnTo>
                  <a:lnTo>
                    <a:pt x="1884" y="3339"/>
                  </a:lnTo>
                  <a:lnTo>
                    <a:pt x="2191" y="2205"/>
                  </a:lnTo>
                  <a:lnTo>
                    <a:pt x="3299" y="1817"/>
                  </a:lnTo>
                  <a:lnTo>
                    <a:pt x="2318" y="117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4"/>
            <p:cNvSpPr/>
            <p:nvPr/>
          </p:nvSpPr>
          <p:spPr>
            <a:xfrm>
              <a:off x="1940512" y="2728943"/>
              <a:ext cx="288106" cy="291459"/>
            </a:xfrm>
            <a:custGeom>
              <a:avLst/>
              <a:gdLst/>
              <a:ahLst/>
              <a:cxnLst/>
              <a:rect l="l" t="t" r="r" b="b"/>
              <a:pathLst>
                <a:path w="3590" h="3632" extrusionOk="0">
                  <a:moveTo>
                    <a:pt x="2361" y="284"/>
                  </a:moveTo>
                  <a:lnTo>
                    <a:pt x="2384" y="1353"/>
                  </a:lnTo>
                  <a:lnTo>
                    <a:pt x="3280" y="1939"/>
                  </a:lnTo>
                  <a:lnTo>
                    <a:pt x="2270" y="2294"/>
                  </a:lnTo>
                  <a:lnTo>
                    <a:pt x="1989" y="3325"/>
                  </a:lnTo>
                  <a:lnTo>
                    <a:pt x="1341" y="2475"/>
                  </a:lnTo>
                  <a:lnTo>
                    <a:pt x="272" y="2527"/>
                  </a:lnTo>
                  <a:lnTo>
                    <a:pt x="272" y="2527"/>
                  </a:lnTo>
                  <a:lnTo>
                    <a:pt x="882" y="1648"/>
                  </a:lnTo>
                  <a:lnTo>
                    <a:pt x="501" y="648"/>
                  </a:lnTo>
                  <a:lnTo>
                    <a:pt x="1525" y="953"/>
                  </a:lnTo>
                  <a:lnTo>
                    <a:pt x="2361" y="284"/>
                  </a:lnTo>
                  <a:close/>
                  <a:moveTo>
                    <a:pt x="2492" y="1"/>
                  </a:moveTo>
                  <a:lnTo>
                    <a:pt x="1496" y="801"/>
                  </a:lnTo>
                  <a:lnTo>
                    <a:pt x="272" y="434"/>
                  </a:lnTo>
                  <a:lnTo>
                    <a:pt x="727" y="1629"/>
                  </a:lnTo>
                  <a:lnTo>
                    <a:pt x="1" y="2679"/>
                  </a:lnTo>
                  <a:lnTo>
                    <a:pt x="1" y="2679"/>
                  </a:lnTo>
                  <a:lnTo>
                    <a:pt x="1275" y="2615"/>
                  </a:lnTo>
                  <a:lnTo>
                    <a:pt x="2051" y="3632"/>
                  </a:lnTo>
                  <a:lnTo>
                    <a:pt x="2384" y="2399"/>
                  </a:lnTo>
                  <a:lnTo>
                    <a:pt x="3589" y="1977"/>
                  </a:lnTo>
                  <a:lnTo>
                    <a:pt x="2520" y="1277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64"/>
          <p:cNvSpPr/>
          <p:nvPr/>
        </p:nvSpPr>
        <p:spPr>
          <a:xfrm rot="10800000">
            <a:off x="592250" y="424647"/>
            <a:ext cx="230700" cy="230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64"/>
          <p:cNvSpPr/>
          <p:nvPr/>
        </p:nvSpPr>
        <p:spPr>
          <a:xfrm rot="10800000" flipH="1">
            <a:off x="474484" y="3600388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64"/>
          <p:cNvSpPr/>
          <p:nvPr/>
        </p:nvSpPr>
        <p:spPr>
          <a:xfrm rot="10800000" flipH="1">
            <a:off x="232675" y="3326525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Горизонтальная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72072" y="866271"/>
            <a:ext cx="367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Ежик («Ежик в тумане», 1975)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67151" y="1892567"/>
            <a:ext cx="31474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Ежик перемещается по лесу в тумане, встречая различных существ, но не изменяет своего положения в обществе.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546" name="AutoShape 2" descr="Баба-Яга (сказки Александра Роу) | Злодеи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548" name="AutoShape 4" descr="Баба-Яга (сказки Александра Роу) | Злодеи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2" y="1419125"/>
            <a:ext cx="4533498" cy="255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67"/>
          <p:cNvSpPr/>
          <p:nvPr/>
        </p:nvSpPr>
        <p:spPr>
          <a:xfrm rot="-5400000">
            <a:off x="8278778" y="581727"/>
            <a:ext cx="595303" cy="526531"/>
          </a:xfrm>
          <a:custGeom>
            <a:avLst/>
            <a:gdLst/>
            <a:ahLst/>
            <a:cxnLst/>
            <a:rect l="l" t="t" r="r" b="b"/>
            <a:pathLst>
              <a:path w="9366" h="8284" extrusionOk="0">
                <a:moveTo>
                  <a:pt x="6573" y="0"/>
                </a:moveTo>
                <a:cubicBezTo>
                  <a:pt x="3899" y="0"/>
                  <a:pt x="1391" y="1671"/>
                  <a:pt x="460" y="4335"/>
                </a:cubicBezTo>
                <a:cubicBezTo>
                  <a:pt x="93" y="5382"/>
                  <a:pt x="0" y="6514"/>
                  <a:pt x="193" y="7602"/>
                </a:cubicBezTo>
                <a:cubicBezTo>
                  <a:pt x="265" y="8003"/>
                  <a:pt x="614" y="8283"/>
                  <a:pt x="1008" y="8283"/>
                </a:cubicBezTo>
                <a:cubicBezTo>
                  <a:pt x="1056" y="8283"/>
                  <a:pt x="1104" y="8279"/>
                  <a:pt x="1153" y="8271"/>
                </a:cubicBezTo>
                <a:cubicBezTo>
                  <a:pt x="1600" y="8190"/>
                  <a:pt x="1900" y="7761"/>
                  <a:pt x="1822" y="7311"/>
                </a:cubicBezTo>
                <a:cubicBezTo>
                  <a:pt x="1676" y="6504"/>
                  <a:pt x="1745" y="5661"/>
                  <a:pt x="2019" y="4880"/>
                </a:cubicBezTo>
                <a:cubicBezTo>
                  <a:pt x="2714" y="2898"/>
                  <a:pt x="4581" y="1654"/>
                  <a:pt x="6573" y="1654"/>
                </a:cubicBezTo>
                <a:cubicBezTo>
                  <a:pt x="7101" y="1654"/>
                  <a:pt x="7637" y="1741"/>
                  <a:pt x="8163" y="1925"/>
                </a:cubicBezTo>
                <a:cubicBezTo>
                  <a:pt x="8253" y="1956"/>
                  <a:pt x="8345" y="1971"/>
                  <a:pt x="8436" y="1971"/>
                </a:cubicBezTo>
                <a:cubicBezTo>
                  <a:pt x="8777" y="1971"/>
                  <a:pt x="9097" y="1759"/>
                  <a:pt x="9215" y="1418"/>
                </a:cubicBezTo>
                <a:cubicBezTo>
                  <a:pt x="9365" y="987"/>
                  <a:pt x="9139" y="515"/>
                  <a:pt x="8708" y="365"/>
                </a:cubicBezTo>
                <a:cubicBezTo>
                  <a:pt x="8002" y="118"/>
                  <a:pt x="7282" y="0"/>
                  <a:pt x="6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67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67"/>
          <p:cNvSpPr/>
          <p:nvPr/>
        </p:nvSpPr>
        <p:spPr>
          <a:xfrm>
            <a:off x="8621174" y="3693150"/>
            <a:ext cx="333666" cy="333692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67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Горизонтальная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7811" y="847021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Крокодил Гена («Крокодил Гена», 1969)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4" name="AutoShape 2" descr="Секреты культовых советских мультфильмов: «Трое из Простоквашино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58076" y="1917754"/>
            <a:ext cx="2805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Гена меняет место жительства и находит новых друзей, но его социальная роль и статус не изменяются.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6603784258b4da0c42c5ffffdc4e75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9" y="1412883"/>
            <a:ext cx="3621085" cy="273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62"/>
          <p:cNvGrpSpPr/>
          <p:nvPr/>
        </p:nvGrpSpPr>
        <p:grpSpPr>
          <a:xfrm>
            <a:off x="7612704" y="311400"/>
            <a:ext cx="1116104" cy="1041581"/>
            <a:chOff x="1345279" y="2641425"/>
            <a:chExt cx="1116104" cy="1041581"/>
          </a:xfrm>
        </p:grpSpPr>
        <p:sp>
          <p:nvSpPr>
            <p:cNvPr id="690" name="Google Shape;690;p62"/>
            <p:cNvSpPr/>
            <p:nvPr/>
          </p:nvSpPr>
          <p:spPr>
            <a:xfrm>
              <a:off x="1350827" y="2646200"/>
              <a:ext cx="1110556" cy="1032030"/>
            </a:xfrm>
            <a:custGeom>
              <a:avLst/>
              <a:gdLst/>
              <a:ahLst/>
              <a:cxnLst/>
              <a:rect l="l" t="t" r="r" b="b"/>
              <a:pathLst>
                <a:path w="15812" h="14695" extrusionOk="0">
                  <a:moveTo>
                    <a:pt x="2489" y="1"/>
                  </a:moveTo>
                  <a:cubicBezTo>
                    <a:pt x="2308" y="1"/>
                    <a:pt x="2125" y="50"/>
                    <a:pt x="1960" y="151"/>
                  </a:cubicBezTo>
                  <a:cubicBezTo>
                    <a:pt x="462" y="1085"/>
                    <a:pt x="0" y="3240"/>
                    <a:pt x="948" y="4861"/>
                  </a:cubicBezTo>
                  <a:cubicBezTo>
                    <a:pt x="1825" y="6357"/>
                    <a:pt x="3014" y="6790"/>
                    <a:pt x="4217" y="6790"/>
                  </a:cubicBezTo>
                  <a:cubicBezTo>
                    <a:pt x="5166" y="6790"/>
                    <a:pt x="6125" y="6521"/>
                    <a:pt x="6949" y="6290"/>
                  </a:cubicBezTo>
                  <a:cubicBezTo>
                    <a:pt x="7864" y="6033"/>
                    <a:pt x="8536" y="5870"/>
                    <a:pt x="9055" y="5870"/>
                  </a:cubicBezTo>
                  <a:cubicBezTo>
                    <a:pt x="9566" y="5870"/>
                    <a:pt x="9927" y="6029"/>
                    <a:pt x="10225" y="6414"/>
                  </a:cubicBezTo>
                  <a:cubicBezTo>
                    <a:pt x="10678" y="6997"/>
                    <a:pt x="10478" y="7557"/>
                    <a:pt x="9875" y="8783"/>
                  </a:cubicBezTo>
                  <a:cubicBezTo>
                    <a:pt x="9306" y="9938"/>
                    <a:pt x="8601" y="11376"/>
                    <a:pt x="9437" y="12919"/>
                  </a:cubicBezTo>
                  <a:cubicBezTo>
                    <a:pt x="9737" y="13477"/>
                    <a:pt x="10189" y="13922"/>
                    <a:pt x="10751" y="14229"/>
                  </a:cubicBezTo>
                  <a:cubicBezTo>
                    <a:pt x="11059" y="14396"/>
                    <a:pt x="11401" y="14522"/>
                    <a:pt x="11768" y="14601"/>
                  </a:cubicBezTo>
                  <a:cubicBezTo>
                    <a:pt x="12064" y="14664"/>
                    <a:pt x="12367" y="14695"/>
                    <a:pt x="12670" y="14695"/>
                  </a:cubicBezTo>
                  <a:cubicBezTo>
                    <a:pt x="13618" y="14695"/>
                    <a:pt x="14568" y="14393"/>
                    <a:pt x="15288" y="13841"/>
                  </a:cubicBezTo>
                  <a:cubicBezTo>
                    <a:pt x="15728" y="13503"/>
                    <a:pt x="15811" y="12874"/>
                    <a:pt x="15473" y="12436"/>
                  </a:cubicBezTo>
                  <a:cubicBezTo>
                    <a:pt x="15277" y="12178"/>
                    <a:pt x="14979" y="12042"/>
                    <a:pt x="14678" y="12042"/>
                  </a:cubicBezTo>
                  <a:cubicBezTo>
                    <a:pt x="14466" y="12042"/>
                    <a:pt x="14251" y="12110"/>
                    <a:pt x="14068" y="12250"/>
                  </a:cubicBezTo>
                  <a:cubicBezTo>
                    <a:pt x="13702" y="12532"/>
                    <a:pt x="13178" y="12690"/>
                    <a:pt x="12667" y="12690"/>
                  </a:cubicBezTo>
                  <a:cubicBezTo>
                    <a:pt x="12504" y="12690"/>
                    <a:pt x="12342" y="12674"/>
                    <a:pt x="12187" y="12641"/>
                  </a:cubicBezTo>
                  <a:cubicBezTo>
                    <a:pt x="11866" y="12572"/>
                    <a:pt x="11432" y="12400"/>
                    <a:pt x="11199" y="11967"/>
                  </a:cubicBezTo>
                  <a:cubicBezTo>
                    <a:pt x="10873" y="11362"/>
                    <a:pt x="11166" y="10698"/>
                    <a:pt x="11673" y="9667"/>
                  </a:cubicBezTo>
                  <a:cubicBezTo>
                    <a:pt x="12266" y="8464"/>
                    <a:pt x="13073" y="6819"/>
                    <a:pt x="11811" y="5185"/>
                  </a:cubicBezTo>
                  <a:cubicBezTo>
                    <a:pt x="11031" y="4179"/>
                    <a:pt x="10066" y="3866"/>
                    <a:pt x="9073" y="3866"/>
                  </a:cubicBezTo>
                  <a:cubicBezTo>
                    <a:pt x="8168" y="3866"/>
                    <a:pt x="7239" y="4126"/>
                    <a:pt x="6408" y="4359"/>
                  </a:cubicBezTo>
                  <a:cubicBezTo>
                    <a:pt x="5478" y="4620"/>
                    <a:pt x="4780" y="4789"/>
                    <a:pt x="4228" y="4789"/>
                  </a:cubicBezTo>
                  <a:cubicBezTo>
                    <a:pt x="3537" y="4789"/>
                    <a:pt x="3076" y="4525"/>
                    <a:pt x="2679" y="3847"/>
                  </a:cubicBezTo>
                  <a:cubicBezTo>
                    <a:pt x="2284" y="3175"/>
                    <a:pt x="2450" y="2209"/>
                    <a:pt x="3020" y="1854"/>
                  </a:cubicBezTo>
                  <a:cubicBezTo>
                    <a:pt x="3489" y="1561"/>
                    <a:pt x="3634" y="944"/>
                    <a:pt x="3341" y="473"/>
                  </a:cubicBezTo>
                  <a:cubicBezTo>
                    <a:pt x="3151" y="168"/>
                    <a:pt x="2824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2"/>
            <p:cNvSpPr/>
            <p:nvPr/>
          </p:nvSpPr>
          <p:spPr>
            <a:xfrm>
              <a:off x="1345279" y="2641425"/>
              <a:ext cx="1113787" cy="1041581"/>
            </a:xfrm>
            <a:custGeom>
              <a:avLst/>
              <a:gdLst/>
              <a:ahLst/>
              <a:cxnLst/>
              <a:rect l="l" t="t" r="r" b="b"/>
              <a:pathLst>
                <a:path w="15858" h="14831" extrusionOk="0">
                  <a:moveTo>
                    <a:pt x="2570" y="138"/>
                  </a:moveTo>
                  <a:cubicBezTo>
                    <a:pt x="2894" y="138"/>
                    <a:pt x="3191" y="303"/>
                    <a:pt x="3363" y="579"/>
                  </a:cubicBezTo>
                  <a:cubicBezTo>
                    <a:pt x="3494" y="791"/>
                    <a:pt x="3534" y="1041"/>
                    <a:pt x="3477" y="1284"/>
                  </a:cubicBezTo>
                  <a:cubicBezTo>
                    <a:pt x="3422" y="1527"/>
                    <a:pt x="3275" y="1731"/>
                    <a:pt x="3063" y="1862"/>
                  </a:cubicBezTo>
                  <a:cubicBezTo>
                    <a:pt x="2465" y="2236"/>
                    <a:pt x="2287" y="3248"/>
                    <a:pt x="2699" y="3951"/>
                  </a:cubicBezTo>
                  <a:cubicBezTo>
                    <a:pt x="3099" y="4634"/>
                    <a:pt x="3580" y="4927"/>
                    <a:pt x="4308" y="4927"/>
                  </a:cubicBezTo>
                  <a:cubicBezTo>
                    <a:pt x="4858" y="4927"/>
                    <a:pt x="5556" y="4760"/>
                    <a:pt x="6506" y="4494"/>
                  </a:cubicBezTo>
                  <a:cubicBezTo>
                    <a:pt x="7325" y="4265"/>
                    <a:pt x="8256" y="4003"/>
                    <a:pt x="9152" y="4003"/>
                  </a:cubicBezTo>
                  <a:cubicBezTo>
                    <a:pt x="10283" y="4003"/>
                    <a:pt x="11161" y="4427"/>
                    <a:pt x="11835" y="5296"/>
                  </a:cubicBezTo>
                  <a:cubicBezTo>
                    <a:pt x="13071" y="6894"/>
                    <a:pt x="12273" y="8518"/>
                    <a:pt x="11690" y="9704"/>
                  </a:cubicBezTo>
                  <a:cubicBezTo>
                    <a:pt x="11173" y="10756"/>
                    <a:pt x="10873" y="11432"/>
                    <a:pt x="11216" y="12068"/>
                  </a:cubicBezTo>
                  <a:cubicBezTo>
                    <a:pt x="11464" y="12523"/>
                    <a:pt x="11916" y="12704"/>
                    <a:pt x="12252" y="12775"/>
                  </a:cubicBezTo>
                  <a:cubicBezTo>
                    <a:pt x="12409" y="12811"/>
                    <a:pt x="12573" y="12828"/>
                    <a:pt x="12745" y="12828"/>
                  </a:cubicBezTo>
                  <a:cubicBezTo>
                    <a:pt x="13278" y="12828"/>
                    <a:pt x="13819" y="12656"/>
                    <a:pt x="14190" y="12373"/>
                  </a:cubicBezTo>
                  <a:cubicBezTo>
                    <a:pt x="14355" y="12247"/>
                    <a:pt x="14550" y="12180"/>
                    <a:pt x="14757" y="12180"/>
                  </a:cubicBezTo>
                  <a:cubicBezTo>
                    <a:pt x="15050" y="12180"/>
                    <a:pt x="15321" y="12314"/>
                    <a:pt x="15498" y="12544"/>
                  </a:cubicBezTo>
                  <a:cubicBezTo>
                    <a:pt x="15650" y="12742"/>
                    <a:pt x="15717" y="12987"/>
                    <a:pt x="15683" y="13235"/>
                  </a:cubicBezTo>
                  <a:cubicBezTo>
                    <a:pt x="15650" y="13483"/>
                    <a:pt x="15524" y="13702"/>
                    <a:pt x="15326" y="13854"/>
                  </a:cubicBezTo>
                  <a:cubicBezTo>
                    <a:pt x="14628" y="14388"/>
                    <a:pt x="13690" y="14695"/>
                    <a:pt x="12747" y="14695"/>
                  </a:cubicBezTo>
                  <a:cubicBezTo>
                    <a:pt x="12447" y="14695"/>
                    <a:pt x="12150" y="14664"/>
                    <a:pt x="11861" y="14602"/>
                  </a:cubicBezTo>
                  <a:cubicBezTo>
                    <a:pt x="11504" y="14526"/>
                    <a:pt x="11169" y="14402"/>
                    <a:pt x="10864" y="14235"/>
                  </a:cubicBezTo>
                  <a:cubicBezTo>
                    <a:pt x="10311" y="13935"/>
                    <a:pt x="9866" y="13492"/>
                    <a:pt x="9575" y="12954"/>
                  </a:cubicBezTo>
                  <a:cubicBezTo>
                    <a:pt x="8756" y="11442"/>
                    <a:pt x="9454" y="10023"/>
                    <a:pt x="10016" y="8880"/>
                  </a:cubicBezTo>
                  <a:cubicBezTo>
                    <a:pt x="10633" y="7627"/>
                    <a:pt x="10835" y="7056"/>
                    <a:pt x="10359" y="6439"/>
                  </a:cubicBezTo>
                  <a:cubicBezTo>
                    <a:pt x="10054" y="6044"/>
                    <a:pt x="9675" y="5868"/>
                    <a:pt x="9133" y="5868"/>
                  </a:cubicBezTo>
                  <a:cubicBezTo>
                    <a:pt x="8618" y="5868"/>
                    <a:pt x="7963" y="6022"/>
                    <a:pt x="7009" y="6291"/>
                  </a:cubicBezTo>
                  <a:cubicBezTo>
                    <a:pt x="6178" y="6525"/>
                    <a:pt x="5235" y="6789"/>
                    <a:pt x="4296" y="6789"/>
                  </a:cubicBezTo>
                  <a:cubicBezTo>
                    <a:pt x="2884" y="6789"/>
                    <a:pt x="1834" y="6170"/>
                    <a:pt x="1086" y="4894"/>
                  </a:cubicBezTo>
                  <a:cubicBezTo>
                    <a:pt x="155" y="3305"/>
                    <a:pt x="610" y="1191"/>
                    <a:pt x="2077" y="279"/>
                  </a:cubicBezTo>
                  <a:cubicBezTo>
                    <a:pt x="2225" y="186"/>
                    <a:pt x="2396" y="138"/>
                    <a:pt x="2570" y="138"/>
                  </a:cubicBezTo>
                  <a:close/>
                  <a:moveTo>
                    <a:pt x="2570" y="0"/>
                  </a:moveTo>
                  <a:cubicBezTo>
                    <a:pt x="2370" y="0"/>
                    <a:pt x="2175" y="55"/>
                    <a:pt x="2003" y="162"/>
                  </a:cubicBezTo>
                  <a:cubicBezTo>
                    <a:pt x="475" y="1112"/>
                    <a:pt x="1" y="3313"/>
                    <a:pt x="970" y="4963"/>
                  </a:cubicBezTo>
                  <a:cubicBezTo>
                    <a:pt x="1744" y="6284"/>
                    <a:pt x="2832" y="6927"/>
                    <a:pt x="4296" y="6927"/>
                  </a:cubicBezTo>
                  <a:cubicBezTo>
                    <a:pt x="5254" y="6927"/>
                    <a:pt x="6206" y="6661"/>
                    <a:pt x="7047" y="6425"/>
                  </a:cubicBezTo>
                  <a:cubicBezTo>
                    <a:pt x="7990" y="6160"/>
                    <a:pt x="8633" y="6006"/>
                    <a:pt x="9133" y="6006"/>
                  </a:cubicBezTo>
                  <a:cubicBezTo>
                    <a:pt x="9635" y="6006"/>
                    <a:pt x="9968" y="6160"/>
                    <a:pt x="10249" y="6525"/>
                  </a:cubicBezTo>
                  <a:cubicBezTo>
                    <a:pt x="10680" y="7077"/>
                    <a:pt x="10483" y="7620"/>
                    <a:pt x="9892" y="8820"/>
                  </a:cubicBezTo>
                  <a:cubicBezTo>
                    <a:pt x="9318" y="9989"/>
                    <a:pt x="8602" y="11444"/>
                    <a:pt x="9454" y="13021"/>
                  </a:cubicBezTo>
                  <a:cubicBezTo>
                    <a:pt x="9759" y="13583"/>
                    <a:pt x="10223" y="14045"/>
                    <a:pt x="10797" y="14357"/>
                  </a:cubicBezTo>
                  <a:cubicBezTo>
                    <a:pt x="11114" y="14530"/>
                    <a:pt x="11461" y="14657"/>
                    <a:pt x="11833" y="14735"/>
                  </a:cubicBezTo>
                  <a:cubicBezTo>
                    <a:pt x="12128" y="14799"/>
                    <a:pt x="12438" y="14830"/>
                    <a:pt x="12747" y="14830"/>
                  </a:cubicBezTo>
                  <a:cubicBezTo>
                    <a:pt x="13719" y="14830"/>
                    <a:pt x="14690" y="14514"/>
                    <a:pt x="15409" y="13964"/>
                  </a:cubicBezTo>
                  <a:cubicBezTo>
                    <a:pt x="15636" y="13790"/>
                    <a:pt x="15783" y="13537"/>
                    <a:pt x="15819" y="13254"/>
                  </a:cubicBezTo>
                  <a:cubicBezTo>
                    <a:pt x="15857" y="12968"/>
                    <a:pt x="15781" y="12687"/>
                    <a:pt x="15607" y="12461"/>
                  </a:cubicBezTo>
                  <a:cubicBezTo>
                    <a:pt x="15402" y="12194"/>
                    <a:pt x="15093" y="12042"/>
                    <a:pt x="14757" y="12042"/>
                  </a:cubicBezTo>
                  <a:cubicBezTo>
                    <a:pt x="14519" y="12042"/>
                    <a:pt x="14295" y="12118"/>
                    <a:pt x="14107" y="12264"/>
                  </a:cubicBezTo>
                  <a:cubicBezTo>
                    <a:pt x="13759" y="12530"/>
                    <a:pt x="13250" y="12690"/>
                    <a:pt x="12745" y="12690"/>
                  </a:cubicBezTo>
                  <a:cubicBezTo>
                    <a:pt x="12583" y="12690"/>
                    <a:pt x="12428" y="12673"/>
                    <a:pt x="12281" y="12642"/>
                  </a:cubicBezTo>
                  <a:cubicBezTo>
                    <a:pt x="11973" y="12575"/>
                    <a:pt x="11559" y="12411"/>
                    <a:pt x="11338" y="12002"/>
                  </a:cubicBezTo>
                  <a:cubicBezTo>
                    <a:pt x="11028" y="11428"/>
                    <a:pt x="11316" y="10778"/>
                    <a:pt x="11814" y="9766"/>
                  </a:cubicBezTo>
                  <a:cubicBezTo>
                    <a:pt x="12414" y="8546"/>
                    <a:pt x="13233" y="6877"/>
                    <a:pt x="11945" y="5213"/>
                  </a:cubicBezTo>
                  <a:cubicBezTo>
                    <a:pt x="11242" y="4306"/>
                    <a:pt x="10328" y="3865"/>
                    <a:pt x="9152" y="3865"/>
                  </a:cubicBezTo>
                  <a:cubicBezTo>
                    <a:pt x="8237" y="3865"/>
                    <a:pt x="7297" y="4129"/>
                    <a:pt x="6468" y="4363"/>
                  </a:cubicBezTo>
                  <a:cubicBezTo>
                    <a:pt x="5530" y="4625"/>
                    <a:pt x="4841" y="4787"/>
                    <a:pt x="4307" y="4787"/>
                  </a:cubicBezTo>
                  <a:cubicBezTo>
                    <a:pt x="3626" y="4787"/>
                    <a:pt x="3195" y="4525"/>
                    <a:pt x="2818" y="3879"/>
                  </a:cubicBezTo>
                  <a:cubicBezTo>
                    <a:pt x="2441" y="3239"/>
                    <a:pt x="2596" y="2315"/>
                    <a:pt x="3134" y="1981"/>
                  </a:cubicBezTo>
                  <a:cubicBezTo>
                    <a:pt x="3377" y="1829"/>
                    <a:pt x="3549" y="1593"/>
                    <a:pt x="3613" y="1315"/>
                  </a:cubicBezTo>
                  <a:cubicBezTo>
                    <a:pt x="3677" y="1036"/>
                    <a:pt x="3630" y="748"/>
                    <a:pt x="3480" y="505"/>
                  </a:cubicBezTo>
                  <a:cubicBezTo>
                    <a:pt x="3282" y="188"/>
                    <a:pt x="2941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2"/>
            <p:cNvSpPr/>
            <p:nvPr/>
          </p:nvSpPr>
          <p:spPr>
            <a:xfrm>
              <a:off x="1735876" y="3051304"/>
              <a:ext cx="415949" cy="434219"/>
            </a:xfrm>
            <a:custGeom>
              <a:avLst/>
              <a:gdLst/>
              <a:ahLst/>
              <a:cxnLst/>
              <a:rect l="l" t="t" r="r" b="b"/>
              <a:pathLst>
                <a:path w="5183" h="5411" extrusionOk="0">
                  <a:moveTo>
                    <a:pt x="2025" y="1"/>
                  </a:moveTo>
                  <a:lnTo>
                    <a:pt x="1713" y="1865"/>
                  </a:lnTo>
                  <a:lnTo>
                    <a:pt x="1" y="2663"/>
                  </a:lnTo>
                  <a:lnTo>
                    <a:pt x="1677" y="3537"/>
                  </a:lnTo>
                  <a:lnTo>
                    <a:pt x="1908" y="5411"/>
                  </a:lnTo>
                  <a:lnTo>
                    <a:pt x="3256" y="4087"/>
                  </a:lnTo>
                  <a:lnTo>
                    <a:pt x="5111" y="4446"/>
                  </a:lnTo>
                  <a:lnTo>
                    <a:pt x="4268" y="2756"/>
                  </a:lnTo>
                  <a:lnTo>
                    <a:pt x="5182" y="1103"/>
                  </a:lnTo>
                  <a:lnTo>
                    <a:pt x="3313" y="1382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2"/>
            <p:cNvSpPr/>
            <p:nvPr/>
          </p:nvSpPr>
          <p:spPr>
            <a:xfrm>
              <a:off x="1723437" y="3039267"/>
              <a:ext cx="438660" cy="458133"/>
            </a:xfrm>
            <a:custGeom>
              <a:avLst/>
              <a:gdLst/>
              <a:ahLst/>
              <a:cxnLst/>
              <a:rect l="l" t="t" r="r" b="b"/>
              <a:pathLst>
                <a:path w="5466" h="5709" extrusionOk="0">
                  <a:moveTo>
                    <a:pt x="2225" y="301"/>
                  </a:moveTo>
                  <a:lnTo>
                    <a:pt x="3444" y="1606"/>
                  </a:lnTo>
                  <a:lnTo>
                    <a:pt x="5209" y="1341"/>
                  </a:lnTo>
                  <a:lnTo>
                    <a:pt x="4344" y="2903"/>
                  </a:lnTo>
                  <a:lnTo>
                    <a:pt x="5142" y="4501"/>
                  </a:lnTo>
                  <a:lnTo>
                    <a:pt x="5142" y="4501"/>
                  </a:lnTo>
                  <a:lnTo>
                    <a:pt x="3389" y="4163"/>
                  </a:lnTo>
                  <a:lnTo>
                    <a:pt x="2115" y="5413"/>
                  </a:lnTo>
                  <a:lnTo>
                    <a:pt x="1896" y="3642"/>
                  </a:lnTo>
                  <a:lnTo>
                    <a:pt x="310" y="2818"/>
                  </a:lnTo>
                  <a:lnTo>
                    <a:pt x="1930" y="2060"/>
                  </a:lnTo>
                  <a:lnTo>
                    <a:pt x="2225" y="301"/>
                  </a:lnTo>
                  <a:close/>
                  <a:moveTo>
                    <a:pt x="2134" y="1"/>
                  </a:moveTo>
                  <a:lnTo>
                    <a:pt x="1806" y="1968"/>
                  </a:lnTo>
                  <a:lnTo>
                    <a:pt x="1" y="2811"/>
                  </a:lnTo>
                  <a:lnTo>
                    <a:pt x="1768" y="3730"/>
                  </a:lnTo>
                  <a:lnTo>
                    <a:pt x="2011" y="5708"/>
                  </a:lnTo>
                  <a:lnTo>
                    <a:pt x="3432" y="4311"/>
                  </a:lnTo>
                  <a:lnTo>
                    <a:pt x="5389" y="4689"/>
                  </a:lnTo>
                  <a:lnTo>
                    <a:pt x="5389" y="4689"/>
                  </a:lnTo>
                  <a:lnTo>
                    <a:pt x="4501" y="2908"/>
                  </a:lnTo>
                  <a:lnTo>
                    <a:pt x="5466" y="1163"/>
                  </a:lnTo>
                  <a:lnTo>
                    <a:pt x="3494" y="1458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2"/>
            <p:cNvSpPr/>
            <p:nvPr/>
          </p:nvSpPr>
          <p:spPr>
            <a:xfrm>
              <a:off x="1951426" y="2740258"/>
              <a:ext cx="264753" cy="267946"/>
            </a:xfrm>
            <a:custGeom>
              <a:avLst/>
              <a:gdLst/>
              <a:ahLst/>
              <a:cxnLst/>
              <a:rect l="l" t="t" r="r" b="b"/>
              <a:pathLst>
                <a:path w="3299" h="3339" extrusionOk="0">
                  <a:moveTo>
                    <a:pt x="2289" y="0"/>
                  </a:moveTo>
                  <a:lnTo>
                    <a:pt x="1375" y="736"/>
                  </a:lnTo>
                  <a:lnTo>
                    <a:pt x="251" y="400"/>
                  </a:lnTo>
                  <a:lnTo>
                    <a:pt x="667" y="1498"/>
                  </a:lnTo>
                  <a:lnTo>
                    <a:pt x="1" y="2462"/>
                  </a:lnTo>
                  <a:lnTo>
                    <a:pt x="1172" y="2405"/>
                  </a:lnTo>
                  <a:lnTo>
                    <a:pt x="1884" y="3339"/>
                  </a:lnTo>
                  <a:lnTo>
                    <a:pt x="2191" y="2205"/>
                  </a:lnTo>
                  <a:lnTo>
                    <a:pt x="3299" y="1817"/>
                  </a:lnTo>
                  <a:lnTo>
                    <a:pt x="2318" y="117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2"/>
            <p:cNvSpPr/>
            <p:nvPr/>
          </p:nvSpPr>
          <p:spPr>
            <a:xfrm>
              <a:off x="1940512" y="2728943"/>
              <a:ext cx="288106" cy="291459"/>
            </a:xfrm>
            <a:custGeom>
              <a:avLst/>
              <a:gdLst/>
              <a:ahLst/>
              <a:cxnLst/>
              <a:rect l="l" t="t" r="r" b="b"/>
              <a:pathLst>
                <a:path w="3590" h="3632" extrusionOk="0">
                  <a:moveTo>
                    <a:pt x="2361" y="284"/>
                  </a:moveTo>
                  <a:lnTo>
                    <a:pt x="2384" y="1353"/>
                  </a:lnTo>
                  <a:lnTo>
                    <a:pt x="3280" y="1939"/>
                  </a:lnTo>
                  <a:lnTo>
                    <a:pt x="2270" y="2294"/>
                  </a:lnTo>
                  <a:lnTo>
                    <a:pt x="1989" y="3325"/>
                  </a:lnTo>
                  <a:lnTo>
                    <a:pt x="1341" y="2475"/>
                  </a:lnTo>
                  <a:lnTo>
                    <a:pt x="272" y="2527"/>
                  </a:lnTo>
                  <a:lnTo>
                    <a:pt x="272" y="2527"/>
                  </a:lnTo>
                  <a:lnTo>
                    <a:pt x="882" y="1648"/>
                  </a:lnTo>
                  <a:lnTo>
                    <a:pt x="501" y="648"/>
                  </a:lnTo>
                  <a:lnTo>
                    <a:pt x="1525" y="953"/>
                  </a:lnTo>
                  <a:lnTo>
                    <a:pt x="2361" y="284"/>
                  </a:lnTo>
                  <a:close/>
                  <a:moveTo>
                    <a:pt x="2492" y="1"/>
                  </a:moveTo>
                  <a:lnTo>
                    <a:pt x="1496" y="801"/>
                  </a:lnTo>
                  <a:lnTo>
                    <a:pt x="272" y="434"/>
                  </a:lnTo>
                  <a:lnTo>
                    <a:pt x="727" y="1629"/>
                  </a:lnTo>
                  <a:lnTo>
                    <a:pt x="1" y="2679"/>
                  </a:lnTo>
                  <a:lnTo>
                    <a:pt x="1" y="2679"/>
                  </a:lnTo>
                  <a:lnTo>
                    <a:pt x="1275" y="2615"/>
                  </a:lnTo>
                  <a:lnTo>
                    <a:pt x="2051" y="3632"/>
                  </a:lnTo>
                  <a:lnTo>
                    <a:pt x="2384" y="2399"/>
                  </a:lnTo>
                  <a:lnTo>
                    <a:pt x="3589" y="1977"/>
                  </a:lnTo>
                  <a:lnTo>
                    <a:pt x="2520" y="1277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62"/>
          <p:cNvSpPr/>
          <p:nvPr/>
        </p:nvSpPr>
        <p:spPr>
          <a:xfrm rot="10800000">
            <a:off x="592250" y="424647"/>
            <a:ext cx="230700" cy="230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62"/>
          <p:cNvSpPr/>
          <p:nvPr/>
        </p:nvSpPr>
        <p:spPr>
          <a:xfrm rot="10800000" flipH="1">
            <a:off x="474484" y="3600388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2"/>
          <p:cNvSpPr/>
          <p:nvPr/>
        </p:nvSpPr>
        <p:spPr>
          <a:xfrm rot="10800000" flipH="1">
            <a:off x="232675" y="3326525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" name="Google Shape;699;p62"/>
          <p:cNvGrpSpPr/>
          <p:nvPr/>
        </p:nvGrpSpPr>
        <p:grpSpPr>
          <a:xfrm flipH="1">
            <a:off x="5142057" y="1455907"/>
            <a:ext cx="3281961" cy="3330895"/>
            <a:chOff x="735178" y="1232078"/>
            <a:chExt cx="3502626" cy="3554851"/>
          </a:xfrm>
        </p:grpSpPr>
        <p:sp>
          <p:nvSpPr>
            <p:cNvPr id="700" name="Google Shape;700;p62"/>
            <p:cNvSpPr/>
            <p:nvPr/>
          </p:nvSpPr>
          <p:spPr>
            <a:xfrm>
              <a:off x="1683612" y="4331190"/>
              <a:ext cx="1875762" cy="449909"/>
            </a:xfrm>
            <a:custGeom>
              <a:avLst/>
              <a:gdLst/>
              <a:ahLst/>
              <a:cxnLst/>
              <a:rect l="l" t="t" r="r" b="b"/>
              <a:pathLst>
                <a:path w="22201" h="5325" extrusionOk="0">
                  <a:moveTo>
                    <a:pt x="2663" y="0"/>
                  </a:moveTo>
                  <a:cubicBezTo>
                    <a:pt x="1193" y="0"/>
                    <a:pt x="0" y="1191"/>
                    <a:pt x="0" y="2662"/>
                  </a:cubicBezTo>
                  <a:cubicBezTo>
                    <a:pt x="0" y="4132"/>
                    <a:pt x="1193" y="5325"/>
                    <a:pt x="2663" y="5325"/>
                  </a:cubicBezTo>
                  <a:lnTo>
                    <a:pt x="19536" y="5325"/>
                  </a:lnTo>
                  <a:cubicBezTo>
                    <a:pt x="21007" y="5325"/>
                    <a:pt x="22200" y="4132"/>
                    <a:pt x="22200" y="2662"/>
                  </a:cubicBezTo>
                  <a:cubicBezTo>
                    <a:pt x="22200" y="1191"/>
                    <a:pt x="21007" y="0"/>
                    <a:pt x="19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2"/>
            <p:cNvSpPr/>
            <p:nvPr/>
          </p:nvSpPr>
          <p:spPr>
            <a:xfrm>
              <a:off x="1677782" y="4325360"/>
              <a:ext cx="1887422" cy="461569"/>
            </a:xfrm>
            <a:custGeom>
              <a:avLst/>
              <a:gdLst/>
              <a:ahLst/>
              <a:cxnLst/>
              <a:rect l="l" t="t" r="r" b="b"/>
              <a:pathLst>
                <a:path w="22339" h="5463" extrusionOk="0">
                  <a:moveTo>
                    <a:pt x="19605" y="138"/>
                  </a:moveTo>
                  <a:cubicBezTo>
                    <a:pt x="21036" y="138"/>
                    <a:pt x="22200" y="1300"/>
                    <a:pt x="22200" y="2731"/>
                  </a:cubicBezTo>
                  <a:cubicBezTo>
                    <a:pt x="22200" y="4162"/>
                    <a:pt x="21036" y="5324"/>
                    <a:pt x="19605" y="5324"/>
                  </a:cubicBezTo>
                  <a:lnTo>
                    <a:pt x="2732" y="5324"/>
                  </a:lnTo>
                  <a:cubicBezTo>
                    <a:pt x="1303" y="5324"/>
                    <a:pt x="138" y="4162"/>
                    <a:pt x="138" y="2731"/>
                  </a:cubicBezTo>
                  <a:cubicBezTo>
                    <a:pt x="138" y="1300"/>
                    <a:pt x="1303" y="138"/>
                    <a:pt x="2732" y="138"/>
                  </a:cubicBezTo>
                  <a:close/>
                  <a:moveTo>
                    <a:pt x="2732" y="0"/>
                  </a:moveTo>
                  <a:cubicBezTo>
                    <a:pt x="1227" y="0"/>
                    <a:pt x="0" y="1224"/>
                    <a:pt x="0" y="2731"/>
                  </a:cubicBezTo>
                  <a:cubicBezTo>
                    <a:pt x="0" y="4236"/>
                    <a:pt x="1227" y="5463"/>
                    <a:pt x="2732" y="5463"/>
                  </a:cubicBezTo>
                  <a:lnTo>
                    <a:pt x="19605" y="5463"/>
                  </a:lnTo>
                  <a:cubicBezTo>
                    <a:pt x="21112" y="5463"/>
                    <a:pt x="22338" y="4236"/>
                    <a:pt x="22338" y="2731"/>
                  </a:cubicBezTo>
                  <a:cubicBezTo>
                    <a:pt x="22338" y="1224"/>
                    <a:pt x="21112" y="0"/>
                    <a:pt x="19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2"/>
            <p:cNvSpPr/>
            <p:nvPr/>
          </p:nvSpPr>
          <p:spPr>
            <a:xfrm>
              <a:off x="2204681" y="3288549"/>
              <a:ext cx="340495" cy="65902"/>
            </a:xfrm>
            <a:custGeom>
              <a:avLst/>
              <a:gdLst/>
              <a:ahLst/>
              <a:cxnLst/>
              <a:rect l="l" t="t" r="r" b="b"/>
              <a:pathLst>
                <a:path w="4030" h="780" extrusionOk="0">
                  <a:moveTo>
                    <a:pt x="78" y="0"/>
                  </a:moveTo>
                  <a:cubicBezTo>
                    <a:pt x="67" y="0"/>
                    <a:pt x="56" y="3"/>
                    <a:pt x="46" y="8"/>
                  </a:cubicBezTo>
                  <a:cubicBezTo>
                    <a:pt x="13" y="27"/>
                    <a:pt x="1" y="67"/>
                    <a:pt x="17" y="101"/>
                  </a:cubicBezTo>
                  <a:cubicBezTo>
                    <a:pt x="32" y="127"/>
                    <a:pt x="356" y="722"/>
                    <a:pt x="913" y="775"/>
                  </a:cubicBezTo>
                  <a:cubicBezTo>
                    <a:pt x="939" y="777"/>
                    <a:pt x="963" y="779"/>
                    <a:pt x="989" y="779"/>
                  </a:cubicBezTo>
                  <a:cubicBezTo>
                    <a:pt x="1322" y="779"/>
                    <a:pt x="1660" y="577"/>
                    <a:pt x="1996" y="182"/>
                  </a:cubicBezTo>
                  <a:cubicBezTo>
                    <a:pt x="2137" y="356"/>
                    <a:pt x="2525" y="779"/>
                    <a:pt x="3018" y="779"/>
                  </a:cubicBezTo>
                  <a:lnTo>
                    <a:pt x="3025" y="779"/>
                  </a:lnTo>
                  <a:cubicBezTo>
                    <a:pt x="3382" y="777"/>
                    <a:pt x="3715" y="551"/>
                    <a:pt x="4008" y="108"/>
                  </a:cubicBezTo>
                  <a:cubicBezTo>
                    <a:pt x="4030" y="77"/>
                    <a:pt x="4023" y="34"/>
                    <a:pt x="3989" y="13"/>
                  </a:cubicBezTo>
                  <a:cubicBezTo>
                    <a:pt x="3977" y="4"/>
                    <a:pt x="3964" y="0"/>
                    <a:pt x="3951" y="0"/>
                  </a:cubicBezTo>
                  <a:cubicBezTo>
                    <a:pt x="3929" y="0"/>
                    <a:pt x="3907" y="11"/>
                    <a:pt x="3894" y="32"/>
                  </a:cubicBezTo>
                  <a:cubicBezTo>
                    <a:pt x="3627" y="434"/>
                    <a:pt x="3334" y="639"/>
                    <a:pt x="3025" y="641"/>
                  </a:cubicBezTo>
                  <a:lnTo>
                    <a:pt x="3018" y="641"/>
                  </a:lnTo>
                  <a:cubicBezTo>
                    <a:pt x="2484" y="641"/>
                    <a:pt x="2060" y="36"/>
                    <a:pt x="2056" y="29"/>
                  </a:cubicBezTo>
                  <a:cubicBezTo>
                    <a:pt x="2044" y="13"/>
                    <a:pt x="2022" y="1"/>
                    <a:pt x="2001" y="1"/>
                  </a:cubicBezTo>
                  <a:cubicBezTo>
                    <a:pt x="1980" y="1"/>
                    <a:pt x="1958" y="8"/>
                    <a:pt x="1946" y="27"/>
                  </a:cubicBezTo>
                  <a:cubicBezTo>
                    <a:pt x="1618" y="436"/>
                    <a:pt x="1295" y="642"/>
                    <a:pt x="987" y="642"/>
                  </a:cubicBezTo>
                  <a:cubicBezTo>
                    <a:pt x="967" y="642"/>
                    <a:pt x="947" y="641"/>
                    <a:pt x="927" y="639"/>
                  </a:cubicBezTo>
                  <a:cubicBezTo>
                    <a:pt x="444" y="594"/>
                    <a:pt x="141" y="44"/>
                    <a:pt x="139" y="36"/>
                  </a:cubicBezTo>
                  <a:cubicBezTo>
                    <a:pt x="127" y="13"/>
                    <a:pt x="103" y="0"/>
                    <a:pt x="78" y="0"/>
                  </a:cubicBezTo>
                  <a:close/>
                </a:path>
              </a:pathLst>
            </a:custGeom>
            <a:solidFill>
              <a:srgbClr val="21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2"/>
            <p:cNvSpPr/>
            <p:nvPr/>
          </p:nvSpPr>
          <p:spPr>
            <a:xfrm>
              <a:off x="1235123" y="3031268"/>
              <a:ext cx="223983" cy="419915"/>
            </a:xfrm>
            <a:custGeom>
              <a:avLst/>
              <a:gdLst/>
              <a:ahLst/>
              <a:cxnLst/>
              <a:rect l="l" t="t" r="r" b="b"/>
              <a:pathLst>
                <a:path w="2651" h="4970" extrusionOk="0">
                  <a:moveTo>
                    <a:pt x="2618" y="0"/>
                  </a:moveTo>
                  <a:cubicBezTo>
                    <a:pt x="2618" y="0"/>
                    <a:pt x="1496" y="1557"/>
                    <a:pt x="1" y="4253"/>
                  </a:cubicBezTo>
                  <a:cubicBezTo>
                    <a:pt x="308" y="4377"/>
                    <a:pt x="696" y="4594"/>
                    <a:pt x="1025" y="4970"/>
                  </a:cubicBezTo>
                  <a:cubicBezTo>
                    <a:pt x="1508" y="4105"/>
                    <a:pt x="2039" y="3234"/>
                    <a:pt x="2618" y="2400"/>
                  </a:cubicBezTo>
                  <a:lnTo>
                    <a:pt x="2651" y="2400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2"/>
            <p:cNvSpPr/>
            <p:nvPr/>
          </p:nvSpPr>
          <p:spPr>
            <a:xfrm>
              <a:off x="3300641" y="2573486"/>
              <a:ext cx="230404" cy="294279"/>
            </a:xfrm>
            <a:custGeom>
              <a:avLst/>
              <a:gdLst/>
              <a:ahLst/>
              <a:cxnLst/>
              <a:rect l="l" t="t" r="r" b="b"/>
              <a:pathLst>
                <a:path w="2727" h="3483" extrusionOk="0">
                  <a:moveTo>
                    <a:pt x="1948" y="1"/>
                  </a:moveTo>
                  <a:cubicBezTo>
                    <a:pt x="1334" y="601"/>
                    <a:pt x="679" y="1194"/>
                    <a:pt x="0" y="1753"/>
                  </a:cubicBezTo>
                  <a:lnTo>
                    <a:pt x="0" y="3482"/>
                  </a:lnTo>
                  <a:cubicBezTo>
                    <a:pt x="660" y="2920"/>
                    <a:pt x="1603" y="2080"/>
                    <a:pt x="2727" y="982"/>
                  </a:cubicBezTo>
                  <a:cubicBezTo>
                    <a:pt x="2467" y="777"/>
                    <a:pt x="2158" y="460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2"/>
            <p:cNvSpPr/>
            <p:nvPr/>
          </p:nvSpPr>
          <p:spPr>
            <a:xfrm>
              <a:off x="739233" y="3390616"/>
              <a:ext cx="582474" cy="1024864"/>
            </a:xfrm>
            <a:custGeom>
              <a:avLst/>
              <a:gdLst/>
              <a:ahLst/>
              <a:cxnLst/>
              <a:rect l="l" t="t" r="r" b="b"/>
              <a:pathLst>
                <a:path w="6894" h="12130" extrusionOk="0">
                  <a:moveTo>
                    <a:pt x="5870" y="0"/>
                  </a:moveTo>
                  <a:cubicBezTo>
                    <a:pt x="4715" y="2081"/>
                    <a:pt x="3338" y="4839"/>
                    <a:pt x="2079" y="8084"/>
                  </a:cubicBezTo>
                  <a:cubicBezTo>
                    <a:pt x="1945" y="8434"/>
                    <a:pt x="1638" y="8689"/>
                    <a:pt x="1272" y="8758"/>
                  </a:cubicBezTo>
                  <a:lnTo>
                    <a:pt x="431" y="8913"/>
                  </a:lnTo>
                  <a:cubicBezTo>
                    <a:pt x="171" y="8960"/>
                    <a:pt x="0" y="9208"/>
                    <a:pt x="45" y="9465"/>
                  </a:cubicBezTo>
                  <a:cubicBezTo>
                    <a:pt x="86" y="9696"/>
                    <a:pt x="288" y="9858"/>
                    <a:pt x="517" y="9858"/>
                  </a:cubicBezTo>
                  <a:cubicBezTo>
                    <a:pt x="541" y="9858"/>
                    <a:pt x="564" y="9858"/>
                    <a:pt x="588" y="9856"/>
                  </a:cubicBezTo>
                  <a:lnTo>
                    <a:pt x="855" y="9815"/>
                  </a:lnTo>
                  <a:cubicBezTo>
                    <a:pt x="880" y="9811"/>
                    <a:pt x="906" y="9809"/>
                    <a:pt x="931" y="9809"/>
                  </a:cubicBezTo>
                  <a:cubicBezTo>
                    <a:pt x="1244" y="9809"/>
                    <a:pt x="1480" y="10119"/>
                    <a:pt x="1379" y="10430"/>
                  </a:cubicBezTo>
                  <a:lnTo>
                    <a:pt x="1038" y="11487"/>
                  </a:lnTo>
                  <a:cubicBezTo>
                    <a:pt x="952" y="11754"/>
                    <a:pt x="1107" y="12039"/>
                    <a:pt x="1379" y="12113"/>
                  </a:cubicBezTo>
                  <a:cubicBezTo>
                    <a:pt x="1424" y="12128"/>
                    <a:pt x="1467" y="12130"/>
                    <a:pt x="1510" y="12130"/>
                  </a:cubicBezTo>
                  <a:cubicBezTo>
                    <a:pt x="1717" y="12130"/>
                    <a:pt x="1905" y="11999"/>
                    <a:pt x="1976" y="11799"/>
                  </a:cubicBezTo>
                  <a:lnTo>
                    <a:pt x="2191" y="11154"/>
                  </a:lnTo>
                  <a:cubicBezTo>
                    <a:pt x="2264" y="10940"/>
                    <a:pt x="2454" y="10832"/>
                    <a:pt x="2643" y="10832"/>
                  </a:cubicBezTo>
                  <a:cubicBezTo>
                    <a:pt x="2832" y="10832"/>
                    <a:pt x="3020" y="10938"/>
                    <a:pt x="3093" y="11151"/>
                  </a:cubicBezTo>
                  <a:lnTo>
                    <a:pt x="3229" y="11527"/>
                  </a:lnTo>
                  <a:cubicBezTo>
                    <a:pt x="3299" y="11733"/>
                    <a:pt x="3490" y="11863"/>
                    <a:pt x="3698" y="11863"/>
                  </a:cubicBezTo>
                  <a:cubicBezTo>
                    <a:pt x="3745" y="11863"/>
                    <a:pt x="3793" y="11856"/>
                    <a:pt x="3841" y="11842"/>
                  </a:cubicBezTo>
                  <a:cubicBezTo>
                    <a:pt x="4053" y="11775"/>
                    <a:pt x="4193" y="11580"/>
                    <a:pt x="4193" y="11363"/>
                  </a:cubicBezTo>
                  <a:cubicBezTo>
                    <a:pt x="4193" y="11323"/>
                    <a:pt x="4189" y="11280"/>
                    <a:pt x="4177" y="11235"/>
                  </a:cubicBezTo>
                  <a:lnTo>
                    <a:pt x="3893" y="10194"/>
                  </a:lnTo>
                  <a:cubicBezTo>
                    <a:pt x="3808" y="9887"/>
                    <a:pt x="4046" y="9593"/>
                    <a:pt x="4354" y="9593"/>
                  </a:cubicBezTo>
                  <a:cubicBezTo>
                    <a:pt x="4373" y="9593"/>
                    <a:pt x="4393" y="9594"/>
                    <a:pt x="4412" y="9596"/>
                  </a:cubicBezTo>
                  <a:lnTo>
                    <a:pt x="4791" y="9644"/>
                  </a:lnTo>
                  <a:cubicBezTo>
                    <a:pt x="4817" y="9647"/>
                    <a:pt x="4842" y="9648"/>
                    <a:pt x="4867" y="9648"/>
                  </a:cubicBezTo>
                  <a:cubicBezTo>
                    <a:pt x="5143" y="9648"/>
                    <a:pt x="5390" y="9474"/>
                    <a:pt x="5479" y="9208"/>
                  </a:cubicBezTo>
                  <a:cubicBezTo>
                    <a:pt x="5503" y="9141"/>
                    <a:pt x="5515" y="9075"/>
                    <a:pt x="5515" y="9006"/>
                  </a:cubicBezTo>
                  <a:cubicBezTo>
                    <a:pt x="5515" y="8701"/>
                    <a:pt x="5291" y="8420"/>
                    <a:pt x="4970" y="8368"/>
                  </a:cubicBezTo>
                  <a:lnTo>
                    <a:pt x="4205" y="8249"/>
                  </a:lnTo>
                  <a:cubicBezTo>
                    <a:pt x="3908" y="8201"/>
                    <a:pt x="3729" y="7903"/>
                    <a:pt x="3824" y="7622"/>
                  </a:cubicBezTo>
                  <a:cubicBezTo>
                    <a:pt x="4224" y="6465"/>
                    <a:pt x="5282" y="3612"/>
                    <a:pt x="6894" y="717"/>
                  </a:cubicBezTo>
                  <a:cubicBezTo>
                    <a:pt x="6565" y="341"/>
                    <a:pt x="6177" y="124"/>
                    <a:pt x="5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2"/>
            <p:cNvSpPr/>
            <p:nvPr/>
          </p:nvSpPr>
          <p:spPr>
            <a:xfrm>
              <a:off x="3465233" y="1746808"/>
              <a:ext cx="766747" cy="909619"/>
            </a:xfrm>
            <a:custGeom>
              <a:avLst/>
              <a:gdLst/>
              <a:ahLst/>
              <a:cxnLst/>
              <a:rect l="l" t="t" r="r" b="b"/>
              <a:pathLst>
                <a:path w="9075" h="10766" extrusionOk="0">
                  <a:moveTo>
                    <a:pt x="6115" y="1"/>
                  </a:moveTo>
                  <a:cubicBezTo>
                    <a:pt x="5979" y="5"/>
                    <a:pt x="5858" y="58"/>
                    <a:pt x="5767" y="146"/>
                  </a:cubicBezTo>
                  <a:cubicBezTo>
                    <a:pt x="5682" y="234"/>
                    <a:pt x="5624" y="355"/>
                    <a:pt x="5620" y="486"/>
                  </a:cubicBezTo>
                  <a:lnTo>
                    <a:pt x="5593" y="1563"/>
                  </a:lnTo>
                  <a:cubicBezTo>
                    <a:pt x="5586" y="1833"/>
                    <a:pt x="5363" y="2028"/>
                    <a:pt x="5113" y="2028"/>
                  </a:cubicBezTo>
                  <a:cubicBezTo>
                    <a:pt x="5050" y="2028"/>
                    <a:pt x="4985" y="2016"/>
                    <a:pt x="4922" y="1989"/>
                  </a:cubicBezTo>
                  <a:lnTo>
                    <a:pt x="4577" y="1836"/>
                  </a:lnTo>
                  <a:cubicBezTo>
                    <a:pt x="4492" y="1799"/>
                    <a:pt x="4403" y="1781"/>
                    <a:pt x="4315" y="1781"/>
                  </a:cubicBezTo>
                  <a:cubicBezTo>
                    <a:pt x="4111" y="1781"/>
                    <a:pt x="3914" y="1879"/>
                    <a:pt x="3791" y="2056"/>
                  </a:cubicBezTo>
                  <a:cubicBezTo>
                    <a:pt x="3710" y="2167"/>
                    <a:pt x="3674" y="2298"/>
                    <a:pt x="3674" y="2422"/>
                  </a:cubicBezTo>
                  <a:cubicBezTo>
                    <a:pt x="3674" y="2660"/>
                    <a:pt x="3805" y="2894"/>
                    <a:pt x="4039" y="3006"/>
                  </a:cubicBezTo>
                  <a:lnTo>
                    <a:pt x="4739" y="3339"/>
                  </a:lnTo>
                  <a:cubicBezTo>
                    <a:pt x="5008" y="3470"/>
                    <a:pt x="5096" y="3810"/>
                    <a:pt x="4920" y="4049"/>
                  </a:cubicBezTo>
                  <a:cubicBezTo>
                    <a:pt x="4203" y="5042"/>
                    <a:pt x="2374" y="7473"/>
                    <a:pt x="0" y="9785"/>
                  </a:cubicBezTo>
                  <a:cubicBezTo>
                    <a:pt x="210" y="10244"/>
                    <a:pt x="519" y="10561"/>
                    <a:pt x="779" y="10766"/>
                  </a:cubicBezTo>
                  <a:cubicBezTo>
                    <a:pt x="2479" y="9102"/>
                    <a:pt x="4586" y="6856"/>
                    <a:pt x="6725" y="4106"/>
                  </a:cubicBezTo>
                  <a:cubicBezTo>
                    <a:pt x="6930" y="3841"/>
                    <a:pt x="7246" y="3685"/>
                    <a:pt x="7579" y="3685"/>
                  </a:cubicBezTo>
                  <a:cubicBezTo>
                    <a:pt x="7617" y="3685"/>
                    <a:pt x="7655" y="3687"/>
                    <a:pt x="7694" y="3691"/>
                  </a:cubicBezTo>
                  <a:lnTo>
                    <a:pt x="8546" y="3787"/>
                  </a:lnTo>
                  <a:cubicBezTo>
                    <a:pt x="8562" y="3788"/>
                    <a:pt x="8578" y="3789"/>
                    <a:pt x="8594" y="3789"/>
                  </a:cubicBezTo>
                  <a:cubicBezTo>
                    <a:pt x="8834" y="3789"/>
                    <a:pt x="9043" y="3609"/>
                    <a:pt x="9068" y="3365"/>
                  </a:cubicBezTo>
                  <a:cubicBezTo>
                    <a:pt x="9070" y="3349"/>
                    <a:pt x="9075" y="3327"/>
                    <a:pt x="9075" y="3310"/>
                  </a:cubicBezTo>
                  <a:cubicBezTo>
                    <a:pt x="9075" y="3075"/>
                    <a:pt x="8899" y="2875"/>
                    <a:pt x="8663" y="2837"/>
                  </a:cubicBezTo>
                  <a:lnTo>
                    <a:pt x="8394" y="2798"/>
                  </a:lnTo>
                  <a:cubicBezTo>
                    <a:pt x="8049" y="2748"/>
                    <a:pt x="7870" y="2348"/>
                    <a:pt x="8070" y="2056"/>
                  </a:cubicBezTo>
                  <a:lnTo>
                    <a:pt x="8696" y="1144"/>
                  </a:lnTo>
                  <a:cubicBezTo>
                    <a:pt x="8856" y="910"/>
                    <a:pt x="8791" y="593"/>
                    <a:pt x="8553" y="446"/>
                  </a:cubicBezTo>
                  <a:cubicBezTo>
                    <a:pt x="8472" y="396"/>
                    <a:pt x="8382" y="372"/>
                    <a:pt x="8294" y="372"/>
                  </a:cubicBezTo>
                  <a:cubicBezTo>
                    <a:pt x="8139" y="372"/>
                    <a:pt x="7984" y="443"/>
                    <a:pt x="7889" y="577"/>
                  </a:cubicBezTo>
                  <a:lnTo>
                    <a:pt x="7498" y="1129"/>
                  </a:lnTo>
                  <a:cubicBezTo>
                    <a:pt x="7400" y="1269"/>
                    <a:pt x="7255" y="1333"/>
                    <a:pt x="7112" y="1333"/>
                  </a:cubicBezTo>
                  <a:cubicBezTo>
                    <a:pt x="6876" y="1333"/>
                    <a:pt x="6644" y="1160"/>
                    <a:pt x="6629" y="877"/>
                  </a:cubicBezTo>
                  <a:lnTo>
                    <a:pt x="6613" y="477"/>
                  </a:lnTo>
                  <a:cubicBezTo>
                    <a:pt x="6601" y="210"/>
                    <a:pt x="6382" y="1"/>
                    <a:pt x="6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2"/>
            <p:cNvSpPr/>
            <p:nvPr/>
          </p:nvSpPr>
          <p:spPr>
            <a:xfrm>
              <a:off x="1459030" y="1771142"/>
              <a:ext cx="1841629" cy="1920627"/>
            </a:xfrm>
            <a:custGeom>
              <a:avLst/>
              <a:gdLst/>
              <a:ahLst/>
              <a:cxnLst/>
              <a:rect l="l" t="t" r="r" b="b"/>
              <a:pathLst>
                <a:path w="21797" h="22732" extrusionOk="0">
                  <a:moveTo>
                    <a:pt x="3392" y="1"/>
                  </a:moveTo>
                  <a:cubicBezTo>
                    <a:pt x="1520" y="1"/>
                    <a:pt x="1" y="1517"/>
                    <a:pt x="1" y="3389"/>
                  </a:cubicBezTo>
                  <a:lnTo>
                    <a:pt x="1" y="14914"/>
                  </a:lnTo>
                  <a:lnTo>
                    <a:pt x="1" y="17314"/>
                  </a:lnTo>
                  <a:lnTo>
                    <a:pt x="1" y="19343"/>
                  </a:lnTo>
                  <a:cubicBezTo>
                    <a:pt x="1" y="21148"/>
                    <a:pt x="1413" y="22622"/>
                    <a:pt x="3194" y="22727"/>
                  </a:cubicBezTo>
                  <a:cubicBezTo>
                    <a:pt x="3258" y="22729"/>
                    <a:pt x="3325" y="22732"/>
                    <a:pt x="3392" y="22732"/>
                  </a:cubicBezTo>
                  <a:lnTo>
                    <a:pt x="18405" y="22732"/>
                  </a:lnTo>
                  <a:cubicBezTo>
                    <a:pt x="20275" y="22732"/>
                    <a:pt x="21796" y="21215"/>
                    <a:pt x="21796" y="19343"/>
                  </a:cubicBezTo>
                  <a:lnTo>
                    <a:pt x="21796" y="12978"/>
                  </a:lnTo>
                  <a:lnTo>
                    <a:pt x="21796" y="11249"/>
                  </a:lnTo>
                  <a:lnTo>
                    <a:pt x="21796" y="3389"/>
                  </a:lnTo>
                  <a:cubicBezTo>
                    <a:pt x="21796" y="1517"/>
                    <a:pt x="20275" y="1"/>
                    <a:pt x="18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2"/>
            <p:cNvSpPr/>
            <p:nvPr/>
          </p:nvSpPr>
          <p:spPr>
            <a:xfrm>
              <a:off x="735178" y="3025438"/>
              <a:ext cx="727797" cy="1395859"/>
            </a:xfrm>
            <a:custGeom>
              <a:avLst/>
              <a:gdLst/>
              <a:ahLst/>
              <a:cxnLst/>
              <a:rect l="l" t="t" r="r" b="b"/>
              <a:pathLst>
                <a:path w="8614" h="16521" extrusionOk="0">
                  <a:moveTo>
                    <a:pt x="8534" y="0"/>
                  </a:moveTo>
                  <a:cubicBezTo>
                    <a:pt x="8513" y="0"/>
                    <a:pt x="8493" y="10"/>
                    <a:pt x="8480" y="29"/>
                  </a:cubicBezTo>
                  <a:cubicBezTo>
                    <a:pt x="8468" y="45"/>
                    <a:pt x="7339" y="1619"/>
                    <a:pt x="5858" y="4289"/>
                  </a:cubicBezTo>
                  <a:cubicBezTo>
                    <a:pt x="4413" y="6891"/>
                    <a:pt x="3136" y="9615"/>
                    <a:pt x="2063" y="12382"/>
                  </a:cubicBezTo>
                  <a:cubicBezTo>
                    <a:pt x="1939" y="12709"/>
                    <a:pt x="1648" y="12949"/>
                    <a:pt x="1308" y="13011"/>
                  </a:cubicBezTo>
                  <a:lnTo>
                    <a:pt x="465" y="13166"/>
                  </a:lnTo>
                  <a:cubicBezTo>
                    <a:pt x="322" y="13192"/>
                    <a:pt x="198" y="13273"/>
                    <a:pt x="115" y="13394"/>
                  </a:cubicBezTo>
                  <a:cubicBezTo>
                    <a:pt x="31" y="13513"/>
                    <a:pt x="0" y="13656"/>
                    <a:pt x="27" y="13799"/>
                  </a:cubicBezTo>
                  <a:cubicBezTo>
                    <a:pt x="72" y="14060"/>
                    <a:pt x="301" y="14251"/>
                    <a:pt x="563" y="14251"/>
                  </a:cubicBezTo>
                  <a:cubicBezTo>
                    <a:pt x="590" y="14251"/>
                    <a:pt x="618" y="14249"/>
                    <a:pt x="646" y="14245"/>
                  </a:cubicBezTo>
                  <a:lnTo>
                    <a:pt x="912" y="14204"/>
                  </a:lnTo>
                  <a:cubicBezTo>
                    <a:pt x="933" y="14201"/>
                    <a:pt x="954" y="14199"/>
                    <a:pt x="974" y="14199"/>
                  </a:cubicBezTo>
                  <a:cubicBezTo>
                    <a:pt x="1093" y="14199"/>
                    <a:pt x="1205" y="14251"/>
                    <a:pt x="1284" y="14342"/>
                  </a:cubicBezTo>
                  <a:cubicBezTo>
                    <a:pt x="1377" y="14452"/>
                    <a:pt x="1405" y="14597"/>
                    <a:pt x="1362" y="14733"/>
                  </a:cubicBezTo>
                  <a:lnTo>
                    <a:pt x="1022" y="15788"/>
                  </a:lnTo>
                  <a:cubicBezTo>
                    <a:pt x="974" y="15935"/>
                    <a:pt x="989" y="16090"/>
                    <a:pt x="1060" y="16226"/>
                  </a:cubicBezTo>
                  <a:cubicBezTo>
                    <a:pt x="1134" y="16364"/>
                    <a:pt x="1258" y="16461"/>
                    <a:pt x="1408" y="16502"/>
                  </a:cubicBezTo>
                  <a:cubicBezTo>
                    <a:pt x="1465" y="16521"/>
                    <a:pt x="1522" y="16521"/>
                    <a:pt x="1558" y="16521"/>
                  </a:cubicBezTo>
                  <a:cubicBezTo>
                    <a:pt x="1796" y="16521"/>
                    <a:pt x="2010" y="16369"/>
                    <a:pt x="2089" y="16142"/>
                  </a:cubicBezTo>
                  <a:lnTo>
                    <a:pt x="2303" y="15499"/>
                  </a:lnTo>
                  <a:cubicBezTo>
                    <a:pt x="2372" y="15297"/>
                    <a:pt x="2548" y="15223"/>
                    <a:pt x="2689" y="15223"/>
                  </a:cubicBezTo>
                  <a:lnTo>
                    <a:pt x="2691" y="15223"/>
                  </a:lnTo>
                  <a:cubicBezTo>
                    <a:pt x="2832" y="15223"/>
                    <a:pt x="3005" y="15295"/>
                    <a:pt x="3077" y="15497"/>
                  </a:cubicBezTo>
                  <a:lnTo>
                    <a:pt x="3210" y="15873"/>
                  </a:lnTo>
                  <a:cubicBezTo>
                    <a:pt x="3291" y="16107"/>
                    <a:pt x="3509" y="16255"/>
                    <a:pt x="3745" y="16255"/>
                  </a:cubicBezTo>
                  <a:cubicBezTo>
                    <a:pt x="3800" y="16255"/>
                    <a:pt x="3855" y="16247"/>
                    <a:pt x="3910" y="16230"/>
                  </a:cubicBezTo>
                  <a:cubicBezTo>
                    <a:pt x="4151" y="16152"/>
                    <a:pt x="4310" y="15935"/>
                    <a:pt x="4310" y="15685"/>
                  </a:cubicBezTo>
                  <a:cubicBezTo>
                    <a:pt x="4310" y="15642"/>
                    <a:pt x="4306" y="15597"/>
                    <a:pt x="4291" y="15540"/>
                  </a:cubicBezTo>
                  <a:lnTo>
                    <a:pt x="4008" y="14499"/>
                  </a:lnTo>
                  <a:cubicBezTo>
                    <a:pt x="3972" y="14366"/>
                    <a:pt x="4003" y="14230"/>
                    <a:pt x="4091" y="14125"/>
                  </a:cubicBezTo>
                  <a:cubicBezTo>
                    <a:pt x="4171" y="14035"/>
                    <a:pt x="4284" y="13982"/>
                    <a:pt x="4404" y="13982"/>
                  </a:cubicBezTo>
                  <a:cubicBezTo>
                    <a:pt x="4420" y="13982"/>
                    <a:pt x="4437" y="13983"/>
                    <a:pt x="4453" y="13985"/>
                  </a:cubicBezTo>
                  <a:lnTo>
                    <a:pt x="4829" y="14033"/>
                  </a:lnTo>
                  <a:cubicBezTo>
                    <a:pt x="4860" y="14036"/>
                    <a:pt x="4891" y="14038"/>
                    <a:pt x="4922" y="14038"/>
                  </a:cubicBezTo>
                  <a:cubicBezTo>
                    <a:pt x="5226" y="14038"/>
                    <a:pt x="5494" y="13848"/>
                    <a:pt x="5594" y="13554"/>
                  </a:cubicBezTo>
                  <a:cubicBezTo>
                    <a:pt x="5618" y="13483"/>
                    <a:pt x="5632" y="13406"/>
                    <a:pt x="5632" y="13328"/>
                  </a:cubicBezTo>
                  <a:cubicBezTo>
                    <a:pt x="5632" y="12978"/>
                    <a:pt x="5377" y="12680"/>
                    <a:pt x="5027" y="12621"/>
                  </a:cubicBezTo>
                  <a:lnTo>
                    <a:pt x="4263" y="12504"/>
                  </a:lnTo>
                  <a:cubicBezTo>
                    <a:pt x="4144" y="12485"/>
                    <a:pt x="4037" y="12413"/>
                    <a:pt x="3975" y="12309"/>
                  </a:cubicBezTo>
                  <a:cubicBezTo>
                    <a:pt x="3913" y="12206"/>
                    <a:pt x="3898" y="12082"/>
                    <a:pt x="3937" y="11968"/>
                  </a:cubicBezTo>
                  <a:cubicBezTo>
                    <a:pt x="4318" y="10863"/>
                    <a:pt x="5382" y="7984"/>
                    <a:pt x="7004" y="5072"/>
                  </a:cubicBezTo>
                  <a:cubicBezTo>
                    <a:pt x="7520" y="4143"/>
                    <a:pt x="8054" y="3281"/>
                    <a:pt x="8592" y="2510"/>
                  </a:cubicBezTo>
                  <a:cubicBezTo>
                    <a:pt x="8613" y="2479"/>
                    <a:pt x="8606" y="2436"/>
                    <a:pt x="8575" y="2415"/>
                  </a:cubicBezTo>
                  <a:cubicBezTo>
                    <a:pt x="8563" y="2406"/>
                    <a:pt x="8549" y="2402"/>
                    <a:pt x="8536" y="2402"/>
                  </a:cubicBezTo>
                  <a:cubicBezTo>
                    <a:pt x="8514" y="2402"/>
                    <a:pt x="8492" y="2412"/>
                    <a:pt x="8477" y="2431"/>
                  </a:cubicBezTo>
                  <a:cubicBezTo>
                    <a:pt x="7939" y="3205"/>
                    <a:pt x="7401" y="4072"/>
                    <a:pt x="6882" y="5005"/>
                  </a:cubicBezTo>
                  <a:cubicBezTo>
                    <a:pt x="5256" y="7925"/>
                    <a:pt x="4189" y="10816"/>
                    <a:pt x="3806" y="11923"/>
                  </a:cubicBezTo>
                  <a:cubicBezTo>
                    <a:pt x="3756" y="12075"/>
                    <a:pt x="3772" y="12242"/>
                    <a:pt x="3858" y="12380"/>
                  </a:cubicBezTo>
                  <a:cubicBezTo>
                    <a:pt x="3941" y="12521"/>
                    <a:pt x="4082" y="12613"/>
                    <a:pt x="4241" y="12640"/>
                  </a:cubicBezTo>
                  <a:lnTo>
                    <a:pt x="5006" y="12756"/>
                  </a:lnTo>
                  <a:cubicBezTo>
                    <a:pt x="5289" y="12804"/>
                    <a:pt x="5494" y="13044"/>
                    <a:pt x="5494" y="13328"/>
                  </a:cubicBezTo>
                  <a:cubicBezTo>
                    <a:pt x="5494" y="13392"/>
                    <a:pt x="5484" y="13452"/>
                    <a:pt x="5463" y="13509"/>
                  </a:cubicBezTo>
                  <a:cubicBezTo>
                    <a:pt x="5383" y="13748"/>
                    <a:pt x="5166" y="13901"/>
                    <a:pt x="4919" y="13901"/>
                  </a:cubicBezTo>
                  <a:cubicBezTo>
                    <a:pt x="4895" y="13901"/>
                    <a:pt x="4871" y="13900"/>
                    <a:pt x="4846" y="13897"/>
                  </a:cubicBezTo>
                  <a:lnTo>
                    <a:pt x="4470" y="13849"/>
                  </a:lnTo>
                  <a:cubicBezTo>
                    <a:pt x="4447" y="13846"/>
                    <a:pt x="4423" y="13845"/>
                    <a:pt x="4400" y="13845"/>
                  </a:cubicBezTo>
                  <a:cubicBezTo>
                    <a:pt x="4242" y="13845"/>
                    <a:pt x="4093" y="13915"/>
                    <a:pt x="3987" y="14037"/>
                  </a:cubicBezTo>
                  <a:cubicBezTo>
                    <a:pt x="3870" y="14175"/>
                    <a:pt x="3827" y="14361"/>
                    <a:pt x="3877" y="14535"/>
                  </a:cubicBezTo>
                  <a:lnTo>
                    <a:pt x="4158" y="15573"/>
                  </a:lnTo>
                  <a:cubicBezTo>
                    <a:pt x="4168" y="15616"/>
                    <a:pt x="4172" y="15654"/>
                    <a:pt x="4172" y="15685"/>
                  </a:cubicBezTo>
                  <a:cubicBezTo>
                    <a:pt x="4172" y="15873"/>
                    <a:pt x="4051" y="16040"/>
                    <a:pt x="3870" y="16097"/>
                  </a:cubicBezTo>
                  <a:cubicBezTo>
                    <a:pt x="3828" y="16110"/>
                    <a:pt x="3785" y="16116"/>
                    <a:pt x="3744" y="16116"/>
                  </a:cubicBezTo>
                  <a:cubicBezTo>
                    <a:pt x="3566" y="16116"/>
                    <a:pt x="3403" y="16006"/>
                    <a:pt x="3341" y="15828"/>
                  </a:cubicBezTo>
                  <a:lnTo>
                    <a:pt x="3205" y="15452"/>
                  </a:lnTo>
                  <a:cubicBezTo>
                    <a:pt x="3129" y="15228"/>
                    <a:pt x="2927" y="15085"/>
                    <a:pt x="2691" y="15085"/>
                  </a:cubicBezTo>
                  <a:lnTo>
                    <a:pt x="2689" y="15085"/>
                  </a:lnTo>
                  <a:cubicBezTo>
                    <a:pt x="2451" y="15087"/>
                    <a:pt x="2248" y="15230"/>
                    <a:pt x="2174" y="15454"/>
                  </a:cubicBezTo>
                  <a:lnTo>
                    <a:pt x="1958" y="16097"/>
                  </a:lnTo>
                  <a:cubicBezTo>
                    <a:pt x="1898" y="16269"/>
                    <a:pt x="1739" y="16385"/>
                    <a:pt x="1558" y="16385"/>
                  </a:cubicBezTo>
                  <a:cubicBezTo>
                    <a:pt x="1512" y="16385"/>
                    <a:pt x="1479" y="16380"/>
                    <a:pt x="1446" y="16369"/>
                  </a:cubicBezTo>
                  <a:cubicBezTo>
                    <a:pt x="1331" y="16338"/>
                    <a:pt x="1239" y="16264"/>
                    <a:pt x="1181" y="16161"/>
                  </a:cubicBezTo>
                  <a:cubicBezTo>
                    <a:pt x="1127" y="16059"/>
                    <a:pt x="1117" y="15942"/>
                    <a:pt x="1153" y="15830"/>
                  </a:cubicBezTo>
                  <a:lnTo>
                    <a:pt x="1493" y="14773"/>
                  </a:lnTo>
                  <a:cubicBezTo>
                    <a:pt x="1551" y="14592"/>
                    <a:pt x="1512" y="14397"/>
                    <a:pt x="1389" y="14254"/>
                  </a:cubicBezTo>
                  <a:cubicBezTo>
                    <a:pt x="1283" y="14130"/>
                    <a:pt x="1133" y="14062"/>
                    <a:pt x="975" y="14062"/>
                  </a:cubicBezTo>
                  <a:cubicBezTo>
                    <a:pt x="947" y="14062"/>
                    <a:pt x="919" y="14064"/>
                    <a:pt x="891" y="14068"/>
                  </a:cubicBezTo>
                  <a:lnTo>
                    <a:pt x="627" y="14109"/>
                  </a:lnTo>
                  <a:cubicBezTo>
                    <a:pt x="610" y="14111"/>
                    <a:pt x="591" y="14111"/>
                    <a:pt x="574" y="14111"/>
                  </a:cubicBezTo>
                  <a:cubicBezTo>
                    <a:pt x="573" y="14111"/>
                    <a:pt x="571" y="14111"/>
                    <a:pt x="569" y="14111"/>
                  </a:cubicBezTo>
                  <a:cubicBezTo>
                    <a:pt x="371" y="14111"/>
                    <a:pt x="195" y="13971"/>
                    <a:pt x="162" y="13773"/>
                  </a:cubicBezTo>
                  <a:cubicBezTo>
                    <a:pt x="143" y="13668"/>
                    <a:pt x="165" y="13561"/>
                    <a:pt x="227" y="13473"/>
                  </a:cubicBezTo>
                  <a:cubicBezTo>
                    <a:pt x="289" y="13383"/>
                    <a:pt x="384" y="13321"/>
                    <a:pt x="491" y="13302"/>
                  </a:cubicBezTo>
                  <a:lnTo>
                    <a:pt x="1331" y="13147"/>
                  </a:lnTo>
                  <a:cubicBezTo>
                    <a:pt x="1720" y="13075"/>
                    <a:pt x="2051" y="12801"/>
                    <a:pt x="2191" y="12430"/>
                  </a:cubicBezTo>
                  <a:cubicBezTo>
                    <a:pt x="3263" y="9670"/>
                    <a:pt x="4537" y="6953"/>
                    <a:pt x="5980" y="4355"/>
                  </a:cubicBezTo>
                  <a:cubicBezTo>
                    <a:pt x="7454" y="1693"/>
                    <a:pt x="8580" y="126"/>
                    <a:pt x="8592" y="110"/>
                  </a:cubicBezTo>
                  <a:cubicBezTo>
                    <a:pt x="8613" y="79"/>
                    <a:pt x="8606" y="36"/>
                    <a:pt x="8575" y="14"/>
                  </a:cubicBezTo>
                  <a:cubicBezTo>
                    <a:pt x="8563" y="5"/>
                    <a:pt x="8548" y="0"/>
                    <a:pt x="8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2"/>
            <p:cNvSpPr/>
            <p:nvPr/>
          </p:nvSpPr>
          <p:spPr>
            <a:xfrm>
              <a:off x="1181217" y="3371690"/>
              <a:ext cx="179964" cy="134086"/>
            </a:xfrm>
            <a:custGeom>
              <a:avLst/>
              <a:gdLst/>
              <a:ahLst/>
              <a:cxnLst/>
              <a:rect l="l" t="t" r="r" b="b"/>
              <a:pathLst>
                <a:path w="2130" h="1587" extrusionOk="0">
                  <a:moveTo>
                    <a:pt x="77" y="0"/>
                  </a:moveTo>
                  <a:cubicBezTo>
                    <a:pt x="43" y="0"/>
                    <a:pt x="10" y="26"/>
                    <a:pt x="5" y="62"/>
                  </a:cubicBezTo>
                  <a:cubicBezTo>
                    <a:pt x="1" y="100"/>
                    <a:pt x="29" y="134"/>
                    <a:pt x="67" y="138"/>
                  </a:cubicBezTo>
                  <a:cubicBezTo>
                    <a:pt x="70" y="138"/>
                    <a:pt x="301" y="167"/>
                    <a:pt x="615" y="288"/>
                  </a:cubicBezTo>
                  <a:cubicBezTo>
                    <a:pt x="1013" y="450"/>
                    <a:pt x="1346" y="684"/>
                    <a:pt x="1613" y="986"/>
                  </a:cubicBezTo>
                  <a:cubicBezTo>
                    <a:pt x="1767" y="1165"/>
                    <a:pt x="1891" y="1348"/>
                    <a:pt x="1989" y="1548"/>
                  </a:cubicBezTo>
                  <a:cubicBezTo>
                    <a:pt x="2001" y="1572"/>
                    <a:pt x="2025" y="1586"/>
                    <a:pt x="2051" y="1586"/>
                  </a:cubicBezTo>
                  <a:cubicBezTo>
                    <a:pt x="2060" y="1586"/>
                    <a:pt x="2072" y="1584"/>
                    <a:pt x="2082" y="1579"/>
                  </a:cubicBezTo>
                  <a:cubicBezTo>
                    <a:pt x="2115" y="1562"/>
                    <a:pt x="2129" y="1522"/>
                    <a:pt x="2113" y="1486"/>
                  </a:cubicBezTo>
                  <a:cubicBezTo>
                    <a:pt x="2008" y="1277"/>
                    <a:pt x="1879" y="1084"/>
                    <a:pt x="1715" y="896"/>
                  </a:cubicBezTo>
                  <a:cubicBezTo>
                    <a:pt x="1436" y="576"/>
                    <a:pt x="1084" y="331"/>
                    <a:pt x="665" y="160"/>
                  </a:cubicBezTo>
                  <a:cubicBezTo>
                    <a:pt x="334" y="31"/>
                    <a:pt x="91" y="3"/>
                    <a:pt x="81" y="0"/>
                  </a:cubicBezTo>
                  <a:cubicBezTo>
                    <a:pt x="80" y="0"/>
                    <a:pt x="78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2"/>
            <p:cNvSpPr/>
            <p:nvPr/>
          </p:nvSpPr>
          <p:spPr>
            <a:xfrm>
              <a:off x="3293966" y="1740978"/>
              <a:ext cx="943838" cy="1132588"/>
            </a:xfrm>
            <a:custGeom>
              <a:avLst/>
              <a:gdLst/>
              <a:ahLst/>
              <a:cxnLst/>
              <a:rect l="l" t="t" r="r" b="b"/>
              <a:pathLst>
                <a:path w="11171" h="13405" extrusionOk="0">
                  <a:moveTo>
                    <a:pt x="8140" y="0"/>
                  </a:moveTo>
                  <a:cubicBezTo>
                    <a:pt x="7992" y="5"/>
                    <a:pt x="7854" y="65"/>
                    <a:pt x="7747" y="167"/>
                  </a:cubicBezTo>
                  <a:cubicBezTo>
                    <a:pt x="7642" y="270"/>
                    <a:pt x="7582" y="410"/>
                    <a:pt x="7578" y="553"/>
                  </a:cubicBezTo>
                  <a:lnTo>
                    <a:pt x="7551" y="1632"/>
                  </a:lnTo>
                  <a:cubicBezTo>
                    <a:pt x="7547" y="1767"/>
                    <a:pt x="7478" y="1889"/>
                    <a:pt x="7361" y="1963"/>
                  </a:cubicBezTo>
                  <a:cubicBezTo>
                    <a:pt x="7294" y="2006"/>
                    <a:pt x="7219" y="2028"/>
                    <a:pt x="7142" y="2028"/>
                  </a:cubicBezTo>
                  <a:cubicBezTo>
                    <a:pt x="7087" y="2028"/>
                    <a:pt x="7031" y="2016"/>
                    <a:pt x="6978" y="1994"/>
                  </a:cubicBezTo>
                  <a:lnTo>
                    <a:pt x="6630" y="1844"/>
                  </a:lnTo>
                  <a:cubicBezTo>
                    <a:pt x="6537" y="1802"/>
                    <a:pt x="6439" y="1782"/>
                    <a:pt x="6343" y="1782"/>
                  </a:cubicBezTo>
                  <a:cubicBezTo>
                    <a:pt x="6116" y="1782"/>
                    <a:pt x="5897" y="1891"/>
                    <a:pt x="5763" y="2084"/>
                  </a:cubicBezTo>
                  <a:cubicBezTo>
                    <a:pt x="5677" y="2201"/>
                    <a:pt x="5632" y="2344"/>
                    <a:pt x="5632" y="2491"/>
                  </a:cubicBezTo>
                  <a:cubicBezTo>
                    <a:pt x="5632" y="2770"/>
                    <a:pt x="5787" y="3017"/>
                    <a:pt x="6035" y="3137"/>
                  </a:cubicBezTo>
                  <a:lnTo>
                    <a:pt x="6735" y="3470"/>
                  </a:lnTo>
                  <a:cubicBezTo>
                    <a:pt x="6847" y="3522"/>
                    <a:pt x="6928" y="3622"/>
                    <a:pt x="6956" y="3741"/>
                  </a:cubicBezTo>
                  <a:cubicBezTo>
                    <a:pt x="6985" y="3858"/>
                    <a:pt x="6961" y="3979"/>
                    <a:pt x="6892" y="4077"/>
                  </a:cubicBezTo>
                  <a:cubicBezTo>
                    <a:pt x="6032" y="5265"/>
                    <a:pt x="4253" y="7589"/>
                    <a:pt x="1979" y="9806"/>
                  </a:cubicBezTo>
                  <a:cubicBezTo>
                    <a:pt x="1327" y="10440"/>
                    <a:pt x="672" y="11028"/>
                    <a:pt x="34" y="11552"/>
                  </a:cubicBezTo>
                  <a:cubicBezTo>
                    <a:pt x="5" y="11576"/>
                    <a:pt x="1" y="11621"/>
                    <a:pt x="24" y="11649"/>
                  </a:cubicBezTo>
                  <a:cubicBezTo>
                    <a:pt x="38" y="11666"/>
                    <a:pt x="58" y="11674"/>
                    <a:pt x="79" y="11674"/>
                  </a:cubicBezTo>
                  <a:cubicBezTo>
                    <a:pt x="94" y="11674"/>
                    <a:pt x="110" y="11669"/>
                    <a:pt x="122" y="11659"/>
                  </a:cubicBezTo>
                  <a:cubicBezTo>
                    <a:pt x="763" y="11133"/>
                    <a:pt x="1420" y="10542"/>
                    <a:pt x="2075" y="9904"/>
                  </a:cubicBezTo>
                  <a:cubicBezTo>
                    <a:pt x="4358" y="7680"/>
                    <a:pt x="6142" y="5349"/>
                    <a:pt x="7001" y="4158"/>
                  </a:cubicBezTo>
                  <a:cubicBezTo>
                    <a:pt x="7097" y="4029"/>
                    <a:pt x="7130" y="3865"/>
                    <a:pt x="7089" y="3708"/>
                  </a:cubicBezTo>
                  <a:cubicBezTo>
                    <a:pt x="7051" y="3551"/>
                    <a:pt x="6944" y="3418"/>
                    <a:pt x="6794" y="3346"/>
                  </a:cubicBezTo>
                  <a:lnTo>
                    <a:pt x="6094" y="3013"/>
                  </a:lnTo>
                  <a:cubicBezTo>
                    <a:pt x="5894" y="2915"/>
                    <a:pt x="5770" y="2717"/>
                    <a:pt x="5770" y="2491"/>
                  </a:cubicBezTo>
                  <a:cubicBezTo>
                    <a:pt x="5770" y="2375"/>
                    <a:pt x="5806" y="2258"/>
                    <a:pt x="5875" y="2163"/>
                  </a:cubicBezTo>
                  <a:cubicBezTo>
                    <a:pt x="5983" y="2008"/>
                    <a:pt x="6161" y="1920"/>
                    <a:pt x="6343" y="1920"/>
                  </a:cubicBezTo>
                  <a:cubicBezTo>
                    <a:pt x="6421" y="1920"/>
                    <a:pt x="6500" y="1936"/>
                    <a:pt x="6575" y="1970"/>
                  </a:cubicBezTo>
                  <a:lnTo>
                    <a:pt x="6923" y="2120"/>
                  </a:lnTo>
                  <a:cubicBezTo>
                    <a:pt x="6993" y="2151"/>
                    <a:pt x="7068" y="2166"/>
                    <a:pt x="7141" y="2166"/>
                  </a:cubicBezTo>
                  <a:cubicBezTo>
                    <a:pt x="7245" y="2166"/>
                    <a:pt x="7347" y="2136"/>
                    <a:pt x="7437" y="2079"/>
                  </a:cubicBezTo>
                  <a:cubicBezTo>
                    <a:pt x="7590" y="1982"/>
                    <a:pt x="7682" y="1815"/>
                    <a:pt x="7690" y="1634"/>
                  </a:cubicBezTo>
                  <a:lnTo>
                    <a:pt x="7716" y="558"/>
                  </a:lnTo>
                  <a:cubicBezTo>
                    <a:pt x="7718" y="448"/>
                    <a:pt x="7766" y="343"/>
                    <a:pt x="7844" y="265"/>
                  </a:cubicBezTo>
                  <a:cubicBezTo>
                    <a:pt x="7923" y="186"/>
                    <a:pt x="8030" y="143"/>
                    <a:pt x="8142" y="139"/>
                  </a:cubicBezTo>
                  <a:cubicBezTo>
                    <a:pt x="8371" y="139"/>
                    <a:pt x="8559" y="320"/>
                    <a:pt x="8571" y="548"/>
                  </a:cubicBezTo>
                  <a:lnTo>
                    <a:pt x="8587" y="948"/>
                  </a:lnTo>
                  <a:cubicBezTo>
                    <a:pt x="8602" y="1186"/>
                    <a:pt x="8754" y="1382"/>
                    <a:pt x="8983" y="1448"/>
                  </a:cubicBezTo>
                  <a:cubicBezTo>
                    <a:pt x="9034" y="1463"/>
                    <a:pt x="9086" y="1470"/>
                    <a:pt x="9137" y="1470"/>
                  </a:cubicBezTo>
                  <a:cubicBezTo>
                    <a:pt x="9311" y="1470"/>
                    <a:pt x="9476" y="1388"/>
                    <a:pt x="9583" y="1239"/>
                  </a:cubicBezTo>
                  <a:lnTo>
                    <a:pt x="9973" y="686"/>
                  </a:lnTo>
                  <a:cubicBezTo>
                    <a:pt x="10049" y="575"/>
                    <a:pt x="10186" y="513"/>
                    <a:pt x="10323" y="513"/>
                  </a:cubicBezTo>
                  <a:cubicBezTo>
                    <a:pt x="10399" y="513"/>
                    <a:pt x="10476" y="532"/>
                    <a:pt x="10542" y="574"/>
                  </a:cubicBezTo>
                  <a:cubicBezTo>
                    <a:pt x="10642" y="634"/>
                    <a:pt x="10709" y="732"/>
                    <a:pt x="10733" y="843"/>
                  </a:cubicBezTo>
                  <a:cubicBezTo>
                    <a:pt x="10757" y="958"/>
                    <a:pt x="10735" y="1074"/>
                    <a:pt x="10668" y="1172"/>
                  </a:cubicBezTo>
                  <a:lnTo>
                    <a:pt x="10042" y="2086"/>
                  </a:lnTo>
                  <a:cubicBezTo>
                    <a:pt x="9933" y="2241"/>
                    <a:pt x="9914" y="2439"/>
                    <a:pt x="9990" y="2615"/>
                  </a:cubicBezTo>
                  <a:cubicBezTo>
                    <a:pt x="10066" y="2789"/>
                    <a:pt x="10223" y="2910"/>
                    <a:pt x="10411" y="2937"/>
                  </a:cubicBezTo>
                  <a:lnTo>
                    <a:pt x="10680" y="2975"/>
                  </a:lnTo>
                  <a:cubicBezTo>
                    <a:pt x="10880" y="3006"/>
                    <a:pt x="11033" y="3179"/>
                    <a:pt x="11033" y="3379"/>
                  </a:cubicBezTo>
                  <a:cubicBezTo>
                    <a:pt x="11033" y="3394"/>
                    <a:pt x="11030" y="3408"/>
                    <a:pt x="11026" y="3427"/>
                  </a:cubicBezTo>
                  <a:cubicBezTo>
                    <a:pt x="11016" y="3534"/>
                    <a:pt x="10961" y="3629"/>
                    <a:pt x="10878" y="3699"/>
                  </a:cubicBezTo>
                  <a:cubicBezTo>
                    <a:pt x="10802" y="3757"/>
                    <a:pt x="10714" y="3788"/>
                    <a:pt x="10619" y="3788"/>
                  </a:cubicBezTo>
                  <a:cubicBezTo>
                    <a:pt x="10606" y="3788"/>
                    <a:pt x="10593" y="3788"/>
                    <a:pt x="10580" y="3787"/>
                  </a:cubicBezTo>
                  <a:lnTo>
                    <a:pt x="9728" y="3691"/>
                  </a:lnTo>
                  <a:cubicBezTo>
                    <a:pt x="9689" y="3687"/>
                    <a:pt x="9650" y="3685"/>
                    <a:pt x="9611" y="3685"/>
                  </a:cubicBezTo>
                  <a:cubicBezTo>
                    <a:pt x="9256" y="3685"/>
                    <a:pt x="8916" y="3849"/>
                    <a:pt x="8697" y="4132"/>
                  </a:cubicBezTo>
                  <a:cubicBezTo>
                    <a:pt x="6885" y="6463"/>
                    <a:pt x="4887" y="8701"/>
                    <a:pt x="2758" y="10785"/>
                  </a:cubicBezTo>
                  <a:cubicBezTo>
                    <a:pt x="1572" y="11942"/>
                    <a:pt x="622" y="12783"/>
                    <a:pt x="34" y="13283"/>
                  </a:cubicBezTo>
                  <a:cubicBezTo>
                    <a:pt x="5" y="13309"/>
                    <a:pt x="1" y="13352"/>
                    <a:pt x="27" y="13380"/>
                  </a:cubicBezTo>
                  <a:cubicBezTo>
                    <a:pt x="39" y="13397"/>
                    <a:pt x="58" y="13404"/>
                    <a:pt x="79" y="13404"/>
                  </a:cubicBezTo>
                  <a:cubicBezTo>
                    <a:pt x="93" y="13404"/>
                    <a:pt x="110" y="13400"/>
                    <a:pt x="122" y="13388"/>
                  </a:cubicBezTo>
                  <a:cubicBezTo>
                    <a:pt x="713" y="12885"/>
                    <a:pt x="1665" y="12045"/>
                    <a:pt x="2853" y="10883"/>
                  </a:cubicBezTo>
                  <a:cubicBezTo>
                    <a:pt x="4987" y="8797"/>
                    <a:pt x="6989" y="6554"/>
                    <a:pt x="8806" y="4218"/>
                  </a:cubicBezTo>
                  <a:cubicBezTo>
                    <a:pt x="8999" y="3970"/>
                    <a:pt x="9296" y="3824"/>
                    <a:pt x="9606" y="3824"/>
                  </a:cubicBezTo>
                  <a:cubicBezTo>
                    <a:pt x="9642" y="3824"/>
                    <a:pt x="9678" y="3826"/>
                    <a:pt x="9714" y="3829"/>
                  </a:cubicBezTo>
                  <a:lnTo>
                    <a:pt x="10566" y="3925"/>
                  </a:lnTo>
                  <a:cubicBezTo>
                    <a:pt x="10584" y="3926"/>
                    <a:pt x="10602" y="3927"/>
                    <a:pt x="10619" y="3927"/>
                  </a:cubicBezTo>
                  <a:cubicBezTo>
                    <a:pt x="10895" y="3927"/>
                    <a:pt x="11134" y="3721"/>
                    <a:pt x="11161" y="3446"/>
                  </a:cubicBezTo>
                  <a:cubicBezTo>
                    <a:pt x="11166" y="3427"/>
                    <a:pt x="11171" y="3401"/>
                    <a:pt x="11171" y="3379"/>
                  </a:cubicBezTo>
                  <a:cubicBezTo>
                    <a:pt x="11171" y="3113"/>
                    <a:pt x="10968" y="2879"/>
                    <a:pt x="10699" y="2837"/>
                  </a:cubicBezTo>
                  <a:lnTo>
                    <a:pt x="10430" y="2801"/>
                  </a:lnTo>
                  <a:cubicBezTo>
                    <a:pt x="10292" y="2779"/>
                    <a:pt x="10173" y="2689"/>
                    <a:pt x="10116" y="2558"/>
                  </a:cubicBezTo>
                  <a:cubicBezTo>
                    <a:pt x="10059" y="2429"/>
                    <a:pt x="10073" y="2282"/>
                    <a:pt x="10154" y="2163"/>
                  </a:cubicBezTo>
                  <a:lnTo>
                    <a:pt x="10780" y="1251"/>
                  </a:lnTo>
                  <a:cubicBezTo>
                    <a:pt x="10868" y="1122"/>
                    <a:pt x="10899" y="967"/>
                    <a:pt x="10868" y="815"/>
                  </a:cubicBezTo>
                  <a:cubicBezTo>
                    <a:pt x="10835" y="665"/>
                    <a:pt x="10747" y="536"/>
                    <a:pt x="10616" y="458"/>
                  </a:cubicBezTo>
                  <a:cubicBezTo>
                    <a:pt x="10528" y="401"/>
                    <a:pt x="10426" y="372"/>
                    <a:pt x="10321" y="372"/>
                  </a:cubicBezTo>
                  <a:cubicBezTo>
                    <a:pt x="10135" y="372"/>
                    <a:pt x="9964" y="460"/>
                    <a:pt x="9859" y="608"/>
                  </a:cubicBezTo>
                  <a:lnTo>
                    <a:pt x="9468" y="1158"/>
                  </a:lnTo>
                  <a:cubicBezTo>
                    <a:pt x="9378" y="1286"/>
                    <a:pt x="9254" y="1332"/>
                    <a:pt x="9140" y="1332"/>
                  </a:cubicBezTo>
                  <a:cubicBezTo>
                    <a:pt x="9098" y="1332"/>
                    <a:pt x="9058" y="1326"/>
                    <a:pt x="9021" y="1315"/>
                  </a:cubicBezTo>
                  <a:cubicBezTo>
                    <a:pt x="8885" y="1277"/>
                    <a:pt x="8737" y="1158"/>
                    <a:pt x="8725" y="943"/>
                  </a:cubicBezTo>
                  <a:lnTo>
                    <a:pt x="8709" y="541"/>
                  </a:lnTo>
                  <a:cubicBezTo>
                    <a:pt x="8694" y="239"/>
                    <a:pt x="8444" y="0"/>
                    <a:pt x="8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2"/>
            <p:cNvSpPr/>
            <p:nvPr/>
          </p:nvSpPr>
          <p:spPr>
            <a:xfrm>
              <a:off x="3441660" y="2511637"/>
              <a:ext cx="137888" cy="176838"/>
            </a:xfrm>
            <a:custGeom>
              <a:avLst/>
              <a:gdLst/>
              <a:ahLst/>
              <a:cxnLst/>
              <a:rect l="l" t="t" r="r" b="b"/>
              <a:pathLst>
                <a:path w="1632" h="2093" extrusionOk="0">
                  <a:moveTo>
                    <a:pt x="76" y="1"/>
                  </a:moveTo>
                  <a:cubicBezTo>
                    <a:pt x="71" y="1"/>
                    <a:pt x="67" y="1"/>
                    <a:pt x="62" y="2"/>
                  </a:cubicBezTo>
                  <a:cubicBezTo>
                    <a:pt x="24" y="9"/>
                    <a:pt x="0" y="45"/>
                    <a:pt x="5" y="83"/>
                  </a:cubicBezTo>
                  <a:cubicBezTo>
                    <a:pt x="48" y="326"/>
                    <a:pt x="119" y="554"/>
                    <a:pt x="217" y="762"/>
                  </a:cubicBezTo>
                  <a:cubicBezTo>
                    <a:pt x="393" y="1150"/>
                    <a:pt x="662" y="1488"/>
                    <a:pt x="1015" y="1769"/>
                  </a:cubicBezTo>
                  <a:cubicBezTo>
                    <a:pt x="1296" y="1990"/>
                    <a:pt x="1517" y="2083"/>
                    <a:pt x="1527" y="2085"/>
                  </a:cubicBezTo>
                  <a:cubicBezTo>
                    <a:pt x="1534" y="2090"/>
                    <a:pt x="1543" y="2093"/>
                    <a:pt x="1553" y="2093"/>
                  </a:cubicBezTo>
                  <a:cubicBezTo>
                    <a:pt x="1579" y="2093"/>
                    <a:pt x="1605" y="2076"/>
                    <a:pt x="1615" y="2050"/>
                  </a:cubicBezTo>
                  <a:cubicBezTo>
                    <a:pt x="1632" y="2014"/>
                    <a:pt x="1615" y="1974"/>
                    <a:pt x="1579" y="1959"/>
                  </a:cubicBezTo>
                  <a:cubicBezTo>
                    <a:pt x="1577" y="1959"/>
                    <a:pt x="1365" y="1869"/>
                    <a:pt x="1101" y="1659"/>
                  </a:cubicBezTo>
                  <a:cubicBezTo>
                    <a:pt x="765" y="1393"/>
                    <a:pt x="510" y="1073"/>
                    <a:pt x="341" y="704"/>
                  </a:cubicBezTo>
                  <a:cubicBezTo>
                    <a:pt x="250" y="507"/>
                    <a:pt x="184" y="290"/>
                    <a:pt x="141" y="59"/>
                  </a:cubicBezTo>
                  <a:cubicBezTo>
                    <a:pt x="137" y="25"/>
                    <a:pt x="110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2"/>
            <p:cNvSpPr/>
            <p:nvPr/>
          </p:nvSpPr>
          <p:spPr>
            <a:xfrm>
              <a:off x="1786018" y="3415288"/>
              <a:ext cx="563633" cy="554001"/>
            </a:xfrm>
            <a:custGeom>
              <a:avLst/>
              <a:gdLst/>
              <a:ahLst/>
              <a:cxnLst/>
              <a:rect l="l" t="t" r="r" b="b"/>
              <a:pathLst>
                <a:path w="6671" h="6557" extrusionOk="0">
                  <a:moveTo>
                    <a:pt x="3393" y="1"/>
                  </a:moveTo>
                  <a:cubicBezTo>
                    <a:pt x="2211" y="1"/>
                    <a:pt x="967" y="596"/>
                    <a:pt x="431" y="1930"/>
                  </a:cubicBezTo>
                  <a:cubicBezTo>
                    <a:pt x="253" y="2373"/>
                    <a:pt x="110" y="2849"/>
                    <a:pt x="0" y="3268"/>
                  </a:cubicBezTo>
                  <a:cubicBezTo>
                    <a:pt x="67" y="3270"/>
                    <a:pt x="134" y="3273"/>
                    <a:pt x="200" y="3273"/>
                  </a:cubicBezTo>
                  <a:lnTo>
                    <a:pt x="1648" y="3273"/>
                  </a:lnTo>
                  <a:cubicBezTo>
                    <a:pt x="1724" y="3023"/>
                    <a:pt x="1810" y="2765"/>
                    <a:pt x="1908" y="2523"/>
                  </a:cubicBezTo>
                  <a:cubicBezTo>
                    <a:pt x="2174" y="1855"/>
                    <a:pt x="2789" y="1586"/>
                    <a:pt x="3374" y="1586"/>
                  </a:cubicBezTo>
                  <a:cubicBezTo>
                    <a:pt x="3527" y="1586"/>
                    <a:pt x="3678" y="1605"/>
                    <a:pt x="3820" y="1639"/>
                  </a:cubicBezTo>
                  <a:cubicBezTo>
                    <a:pt x="4115" y="1711"/>
                    <a:pt x="5075" y="2032"/>
                    <a:pt x="4972" y="3199"/>
                  </a:cubicBezTo>
                  <a:cubicBezTo>
                    <a:pt x="4970" y="3223"/>
                    <a:pt x="4968" y="3246"/>
                    <a:pt x="4965" y="3273"/>
                  </a:cubicBezTo>
                  <a:cubicBezTo>
                    <a:pt x="4894" y="4039"/>
                    <a:pt x="4739" y="4913"/>
                    <a:pt x="4303" y="6378"/>
                  </a:cubicBezTo>
                  <a:lnTo>
                    <a:pt x="5906" y="6556"/>
                  </a:lnTo>
                  <a:cubicBezTo>
                    <a:pt x="6332" y="5080"/>
                    <a:pt x="6482" y="4166"/>
                    <a:pt x="6556" y="3337"/>
                  </a:cubicBezTo>
                  <a:cubicBezTo>
                    <a:pt x="6558" y="3316"/>
                    <a:pt x="6561" y="3296"/>
                    <a:pt x="6561" y="3273"/>
                  </a:cubicBezTo>
                  <a:cubicBezTo>
                    <a:pt x="6670" y="1734"/>
                    <a:pt x="5722" y="458"/>
                    <a:pt x="4191" y="94"/>
                  </a:cubicBezTo>
                  <a:cubicBezTo>
                    <a:pt x="3935" y="32"/>
                    <a:pt x="3666" y="1"/>
                    <a:pt x="3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2"/>
            <p:cNvSpPr/>
            <p:nvPr/>
          </p:nvSpPr>
          <p:spPr>
            <a:xfrm>
              <a:off x="2539865" y="4488938"/>
              <a:ext cx="772661" cy="182921"/>
            </a:xfrm>
            <a:custGeom>
              <a:avLst/>
              <a:gdLst/>
              <a:ahLst/>
              <a:cxnLst/>
              <a:rect l="l" t="t" r="r" b="b"/>
              <a:pathLst>
                <a:path w="9145" h="2165" extrusionOk="0">
                  <a:moveTo>
                    <a:pt x="358" y="0"/>
                  </a:moveTo>
                  <a:lnTo>
                    <a:pt x="329" y="21"/>
                  </a:lnTo>
                  <a:cubicBezTo>
                    <a:pt x="329" y="21"/>
                    <a:pt x="222" y="152"/>
                    <a:pt x="146" y="341"/>
                  </a:cubicBezTo>
                  <a:cubicBezTo>
                    <a:pt x="1" y="691"/>
                    <a:pt x="179" y="1091"/>
                    <a:pt x="537" y="1224"/>
                  </a:cubicBezTo>
                  <a:cubicBezTo>
                    <a:pt x="956" y="1379"/>
                    <a:pt x="8285" y="2162"/>
                    <a:pt x="8285" y="2162"/>
                  </a:cubicBezTo>
                  <a:cubicBezTo>
                    <a:pt x="8307" y="2164"/>
                    <a:pt x="8329" y="2165"/>
                    <a:pt x="8351" y="2165"/>
                  </a:cubicBezTo>
                  <a:cubicBezTo>
                    <a:pt x="8548" y="2165"/>
                    <a:pt x="8746" y="2096"/>
                    <a:pt x="8890" y="1953"/>
                  </a:cubicBezTo>
                  <a:cubicBezTo>
                    <a:pt x="9045" y="1803"/>
                    <a:pt x="9145" y="1567"/>
                    <a:pt x="8940" y="1245"/>
                  </a:cubicBezTo>
                  <a:lnTo>
                    <a:pt x="8935" y="1243"/>
                  </a:lnTo>
                  <a:cubicBezTo>
                    <a:pt x="8892" y="1274"/>
                    <a:pt x="8838" y="1291"/>
                    <a:pt x="8785" y="1293"/>
                  </a:cubicBezTo>
                  <a:cubicBezTo>
                    <a:pt x="8710" y="1294"/>
                    <a:pt x="8613" y="1296"/>
                    <a:pt x="8496" y="1296"/>
                  </a:cubicBezTo>
                  <a:cubicBezTo>
                    <a:pt x="8198" y="1296"/>
                    <a:pt x="7768" y="1288"/>
                    <a:pt x="7242" y="1257"/>
                  </a:cubicBezTo>
                  <a:cubicBezTo>
                    <a:pt x="6956" y="1236"/>
                    <a:pt x="6640" y="1212"/>
                    <a:pt x="6299" y="1176"/>
                  </a:cubicBezTo>
                  <a:lnTo>
                    <a:pt x="5582" y="1074"/>
                  </a:lnTo>
                  <a:lnTo>
                    <a:pt x="1439" y="488"/>
                  </a:lnTo>
                  <a:lnTo>
                    <a:pt x="1075" y="438"/>
                  </a:lnTo>
                  <a:cubicBezTo>
                    <a:pt x="777" y="398"/>
                    <a:pt x="520" y="236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2"/>
            <p:cNvSpPr/>
            <p:nvPr/>
          </p:nvSpPr>
          <p:spPr>
            <a:xfrm>
              <a:off x="2666689" y="4295112"/>
              <a:ext cx="388907" cy="203367"/>
            </a:xfrm>
            <a:custGeom>
              <a:avLst/>
              <a:gdLst/>
              <a:ahLst/>
              <a:cxnLst/>
              <a:rect l="l" t="t" r="r" b="b"/>
              <a:pathLst>
                <a:path w="4603" h="2407" extrusionOk="0">
                  <a:moveTo>
                    <a:pt x="1532" y="1"/>
                  </a:moveTo>
                  <a:cubicBezTo>
                    <a:pt x="1171" y="1"/>
                    <a:pt x="987" y="271"/>
                    <a:pt x="919" y="408"/>
                  </a:cubicBezTo>
                  <a:cubicBezTo>
                    <a:pt x="867" y="513"/>
                    <a:pt x="805" y="615"/>
                    <a:pt x="731" y="706"/>
                  </a:cubicBezTo>
                  <a:cubicBezTo>
                    <a:pt x="506" y="969"/>
                    <a:pt x="285" y="1019"/>
                    <a:pt x="151" y="1019"/>
                  </a:cubicBezTo>
                  <a:cubicBezTo>
                    <a:pt x="71" y="1019"/>
                    <a:pt x="21" y="1001"/>
                    <a:pt x="21" y="1001"/>
                  </a:cubicBezTo>
                  <a:lnTo>
                    <a:pt x="0" y="1006"/>
                  </a:lnTo>
                  <a:cubicBezTo>
                    <a:pt x="48" y="1184"/>
                    <a:pt x="74" y="1380"/>
                    <a:pt x="81" y="1599"/>
                  </a:cubicBezTo>
                  <a:cubicBezTo>
                    <a:pt x="362" y="1599"/>
                    <a:pt x="1005" y="1503"/>
                    <a:pt x="1453" y="746"/>
                  </a:cubicBezTo>
                  <a:cubicBezTo>
                    <a:pt x="1463" y="726"/>
                    <a:pt x="1483" y="717"/>
                    <a:pt x="1502" y="717"/>
                  </a:cubicBezTo>
                  <a:cubicBezTo>
                    <a:pt x="1528" y="717"/>
                    <a:pt x="1555" y="735"/>
                    <a:pt x="1557" y="765"/>
                  </a:cubicBezTo>
                  <a:cubicBezTo>
                    <a:pt x="1610" y="1153"/>
                    <a:pt x="1826" y="2039"/>
                    <a:pt x="2707" y="2327"/>
                  </a:cubicBezTo>
                  <a:cubicBezTo>
                    <a:pt x="2866" y="2382"/>
                    <a:pt x="3032" y="2406"/>
                    <a:pt x="3198" y="2406"/>
                  </a:cubicBezTo>
                  <a:cubicBezTo>
                    <a:pt x="3279" y="2406"/>
                    <a:pt x="3360" y="2400"/>
                    <a:pt x="3441" y="2389"/>
                  </a:cubicBezTo>
                  <a:cubicBezTo>
                    <a:pt x="3798" y="2342"/>
                    <a:pt x="4310" y="2177"/>
                    <a:pt x="4603" y="1661"/>
                  </a:cubicBezTo>
                  <a:cubicBezTo>
                    <a:pt x="4534" y="1568"/>
                    <a:pt x="4424" y="1494"/>
                    <a:pt x="4293" y="1463"/>
                  </a:cubicBezTo>
                  <a:cubicBezTo>
                    <a:pt x="4262" y="1456"/>
                    <a:pt x="4234" y="1446"/>
                    <a:pt x="4203" y="1437"/>
                  </a:cubicBezTo>
                  <a:lnTo>
                    <a:pt x="4196" y="1463"/>
                  </a:lnTo>
                  <a:cubicBezTo>
                    <a:pt x="3857" y="1802"/>
                    <a:pt x="3555" y="1922"/>
                    <a:pt x="3296" y="1922"/>
                  </a:cubicBezTo>
                  <a:cubicBezTo>
                    <a:pt x="3015" y="1922"/>
                    <a:pt x="2785" y="1779"/>
                    <a:pt x="2615" y="1618"/>
                  </a:cubicBezTo>
                  <a:cubicBezTo>
                    <a:pt x="2405" y="1420"/>
                    <a:pt x="2298" y="1144"/>
                    <a:pt x="2276" y="858"/>
                  </a:cubicBezTo>
                  <a:cubicBezTo>
                    <a:pt x="2226" y="96"/>
                    <a:pt x="1638" y="8"/>
                    <a:pt x="1638" y="8"/>
                  </a:cubicBezTo>
                  <a:cubicBezTo>
                    <a:pt x="1601" y="3"/>
                    <a:pt x="1566" y="1"/>
                    <a:pt x="1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2"/>
            <p:cNvSpPr/>
            <p:nvPr/>
          </p:nvSpPr>
          <p:spPr>
            <a:xfrm>
              <a:off x="3138668" y="4404783"/>
              <a:ext cx="169233" cy="113048"/>
            </a:xfrm>
            <a:custGeom>
              <a:avLst/>
              <a:gdLst/>
              <a:ahLst/>
              <a:cxnLst/>
              <a:rect l="l" t="t" r="r" b="b"/>
              <a:pathLst>
                <a:path w="2003" h="1338" extrusionOk="0">
                  <a:moveTo>
                    <a:pt x="0" y="1"/>
                  </a:moveTo>
                  <a:cubicBezTo>
                    <a:pt x="331" y="272"/>
                    <a:pt x="412" y="710"/>
                    <a:pt x="396" y="1125"/>
                  </a:cubicBezTo>
                  <a:cubicBezTo>
                    <a:pt x="431" y="1136"/>
                    <a:pt x="1059" y="1338"/>
                    <a:pt x="1527" y="1338"/>
                  </a:cubicBezTo>
                  <a:cubicBezTo>
                    <a:pt x="1747" y="1338"/>
                    <a:pt x="1932" y="1293"/>
                    <a:pt x="2003" y="1163"/>
                  </a:cubicBezTo>
                  <a:cubicBezTo>
                    <a:pt x="1765" y="684"/>
                    <a:pt x="1172" y="467"/>
                    <a:pt x="1172" y="4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2"/>
            <p:cNvSpPr/>
            <p:nvPr/>
          </p:nvSpPr>
          <p:spPr>
            <a:xfrm>
              <a:off x="2661197" y="4355693"/>
              <a:ext cx="406904" cy="223983"/>
            </a:xfrm>
            <a:custGeom>
              <a:avLst/>
              <a:gdLst/>
              <a:ahLst/>
              <a:cxnLst/>
              <a:rect l="l" t="t" r="r" b="b"/>
              <a:pathLst>
                <a:path w="4816" h="2651" extrusionOk="0">
                  <a:moveTo>
                    <a:pt x="1567" y="0"/>
                  </a:moveTo>
                  <a:cubicBezTo>
                    <a:pt x="1548" y="0"/>
                    <a:pt x="1528" y="9"/>
                    <a:pt x="1518" y="29"/>
                  </a:cubicBezTo>
                  <a:cubicBezTo>
                    <a:pt x="1070" y="786"/>
                    <a:pt x="427" y="882"/>
                    <a:pt x="146" y="882"/>
                  </a:cubicBezTo>
                  <a:cubicBezTo>
                    <a:pt x="160" y="1210"/>
                    <a:pt x="120" y="1594"/>
                    <a:pt x="5" y="2032"/>
                  </a:cubicBezTo>
                  <a:lnTo>
                    <a:pt x="1" y="2065"/>
                  </a:lnTo>
                  <a:lnTo>
                    <a:pt x="4146" y="2651"/>
                  </a:lnTo>
                  <a:lnTo>
                    <a:pt x="4730" y="1577"/>
                  </a:lnTo>
                  <a:cubicBezTo>
                    <a:pt x="4763" y="1517"/>
                    <a:pt x="4782" y="1451"/>
                    <a:pt x="4794" y="1387"/>
                  </a:cubicBezTo>
                  <a:cubicBezTo>
                    <a:pt x="4816" y="1227"/>
                    <a:pt x="4770" y="1065"/>
                    <a:pt x="4668" y="944"/>
                  </a:cubicBezTo>
                  <a:cubicBezTo>
                    <a:pt x="4375" y="1460"/>
                    <a:pt x="3863" y="1625"/>
                    <a:pt x="3506" y="1672"/>
                  </a:cubicBezTo>
                  <a:cubicBezTo>
                    <a:pt x="3425" y="1683"/>
                    <a:pt x="3344" y="1689"/>
                    <a:pt x="3263" y="1689"/>
                  </a:cubicBezTo>
                  <a:cubicBezTo>
                    <a:pt x="3097" y="1689"/>
                    <a:pt x="2931" y="1665"/>
                    <a:pt x="2772" y="1610"/>
                  </a:cubicBezTo>
                  <a:cubicBezTo>
                    <a:pt x="1891" y="1322"/>
                    <a:pt x="1675" y="436"/>
                    <a:pt x="1622" y="48"/>
                  </a:cubicBezTo>
                  <a:cubicBezTo>
                    <a:pt x="1620" y="18"/>
                    <a:pt x="1593" y="0"/>
                    <a:pt x="1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2"/>
            <p:cNvSpPr/>
            <p:nvPr/>
          </p:nvSpPr>
          <p:spPr>
            <a:xfrm>
              <a:off x="2545357" y="4010624"/>
              <a:ext cx="365842" cy="130706"/>
            </a:xfrm>
            <a:custGeom>
              <a:avLst/>
              <a:gdLst/>
              <a:ahLst/>
              <a:cxnLst/>
              <a:rect l="l" t="t" r="r" b="b"/>
              <a:pathLst>
                <a:path w="4330" h="1547" extrusionOk="0">
                  <a:moveTo>
                    <a:pt x="874" y="1"/>
                  </a:moveTo>
                  <a:cubicBezTo>
                    <a:pt x="0" y="382"/>
                    <a:pt x="555" y="989"/>
                    <a:pt x="555" y="989"/>
                  </a:cubicBezTo>
                  <a:cubicBezTo>
                    <a:pt x="555" y="989"/>
                    <a:pt x="2538" y="1546"/>
                    <a:pt x="3801" y="1546"/>
                  </a:cubicBezTo>
                  <a:cubicBezTo>
                    <a:pt x="3953" y="1546"/>
                    <a:pt x="4095" y="1538"/>
                    <a:pt x="4222" y="1520"/>
                  </a:cubicBezTo>
                  <a:lnTo>
                    <a:pt x="4232" y="1520"/>
                  </a:lnTo>
                  <a:lnTo>
                    <a:pt x="4329" y="437"/>
                  </a:lnTo>
                  <a:lnTo>
                    <a:pt x="4322" y="437"/>
                  </a:lnTo>
                  <a:cubicBezTo>
                    <a:pt x="4174" y="480"/>
                    <a:pt x="3985" y="498"/>
                    <a:pt x="3772" y="498"/>
                  </a:cubicBezTo>
                  <a:cubicBezTo>
                    <a:pt x="2656" y="498"/>
                    <a:pt x="874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2"/>
            <p:cNvSpPr/>
            <p:nvPr/>
          </p:nvSpPr>
          <p:spPr>
            <a:xfrm>
              <a:off x="2577127" y="4183074"/>
              <a:ext cx="444671" cy="274508"/>
            </a:xfrm>
            <a:custGeom>
              <a:avLst/>
              <a:gdLst/>
              <a:ahLst/>
              <a:cxnLst/>
              <a:rect l="l" t="t" r="r" b="b"/>
              <a:pathLst>
                <a:path w="5263" h="3249" extrusionOk="0">
                  <a:moveTo>
                    <a:pt x="181" y="1"/>
                  </a:moveTo>
                  <a:lnTo>
                    <a:pt x="0" y="977"/>
                  </a:lnTo>
                  <a:cubicBezTo>
                    <a:pt x="129" y="1039"/>
                    <a:pt x="819" y="1391"/>
                    <a:pt x="1060" y="2332"/>
                  </a:cubicBezTo>
                  <a:lnTo>
                    <a:pt x="1081" y="2327"/>
                  </a:lnTo>
                  <a:cubicBezTo>
                    <a:pt x="1081" y="2327"/>
                    <a:pt x="1131" y="2345"/>
                    <a:pt x="1211" y="2345"/>
                  </a:cubicBezTo>
                  <a:cubicBezTo>
                    <a:pt x="1345" y="2345"/>
                    <a:pt x="1566" y="2295"/>
                    <a:pt x="1791" y="2032"/>
                  </a:cubicBezTo>
                  <a:cubicBezTo>
                    <a:pt x="1865" y="1941"/>
                    <a:pt x="1927" y="1839"/>
                    <a:pt x="1979" y="1734"/>
                  </a:cubicBezTo>
                  <a:cubicBezTo>
                    <a:pt x="2047" y="1597"/>
                    <a:pt x="2231" y="1327"/>
                    <a:pt x="2592" y="1327"/>
                  </a:cubicBezTo>
                  <a:cubicBezTo>
                    <a:pt x="2626" y="1327"/>
                    <a:pt x="2661" y="1329"/>
                    <a:pt x="2698" y="1334"/>
                  </a:cubicBezTo>
                  <a:cubicBezTo>
                    <a:pt x="2698" y="1334"/>
                    <a:pt x="3286" y="1422"/>
                    <a:pt x="3336" y="2184"/>
                  </a:cubicBezTo>
                  <a:cubicBezTo>
                    <a:pt x="3358" y="2470"/>
                    <a:pt x="3465" y="2746"/>
                    <a:pt x="3675" y="2944"/>
                  </a:cubicBezTo>
                  <a:cubicBezTo>
                    <a:pt x="3845" y="3105"/>
                    <a:pt x="4075" y="3248"/>
                    <a:pt x="4356" y="3248"/>
                  </a:cubicBezTo>
                  <a:cubicBezTo>
                    <a:pt x="4615" y="3248"/>
                    <a:pt x="4917" y="3128"/>
                    <a:pt x="5256" y="2789"/>
                  </a:cubicBezTo>
                  <a:lnTo>
                    <a:pt x="5263" y="2763"/>
                  </a:lnTo>
                  <a:cubicBezTo>
                    <a:pt x="4303" y="2489"/>
                    <a:pt x="3670" y="1575"/>
                    <a:pt x="3758" y="570"/>
                  </a:cubicBezTo>
                  <a:lnTo>
                    <a:pt x="3775" y="391"/>
                  </a:lnTo>
                  <a:lnTo>
                    <a:pt x="3758" y="391"/>
                  </a:lnTo>
                  <a:cubicBezTo>
                    <a:pt x="3483" y="423"/>
                    <a:pt x="3210" y="436"/>
                    <a:pt x="2944" y="436"/>
                  </a:cubicBezTo>
                  <a:cubicBezTo>
                    <a:pt x="1437" y="436"/>
                    <a:pt x="181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2"/>
            <p:cNvSpPr/>
            <p:nvPr/>
          </p:nvSpPr>
          <p:spPr>
            <a:xfrm>
              <a:off x="2887132" y="3967786"/>
              <a:ext cx="286421" cy="627423"/>
            </a:xfrm>
            <a:custGeom>
              <a:avLst/>
              <a:gdLst/>
              <a:ahLst/>
              <a:cxnLst/>
              <a:rect l="l" t="t" r="r" b="b"/>
              <a:pathLst>
                <a:path w="3390" h="7426" extrusionOk="0">
                  <a:moveTo>
                    <a:pt x="972" y="1"/>
                  </a:moveTo>
                  <a:cubicBezTo>
                    <a:pt x="970" y="1"/>
                    <a:pt x="969" y="1"/>
                    <a:pt x="968" y="1"/>
                  </a:cubicBezTo>
                  <a:lnTo>
                    <a:pt x="368" y="10"/>
                  </a:lnTo>
                  <a:lnTo>
                    <a:pt x="368" y="27"/>
                  </a:lnTo>
                  <a:lnTo>
                    <a:pt x="284" y="944"/>
                  </a:lnTo>
                  <a:lnTo>
                    <a:pt x="187" y="2027"/>
                  </a:lnTo>
                  <a:lnTo>
                    <a:pt x="106" y="2939"/>
                  </a:lnTo>
                  <a:lnTo>
                    <a:pt x="89" y="3118"/>
                  </a:lnTo>
                  <a:cubicBezTo>
                    <a:pt x="1" y="4123"/>
                    <a:pt x="634" y="5037"/>
                    <a:pt x="1594" y="5311"/>
                  </a:cubicBezTo>
                  <a:cubicBezTo>
                    <a:pt x="1625" y="5320"/>
                    <a:pt x="1653" y="5330"/>
                    <a:pt x="1684" y="5337"/>
                  </a:cubicBezTo>
                  <a:cubicBezTo>
                    <a:pt x="1815" y="5368"/>
                    <a:pt x="1925" y="5442"/>
                    <a:pt x="1994" y="5535"/>
                  </a:cubicBezTo>
                  <a:cubicBezTo>
                    <a:pt x="2096" y="5656"/>
                    <a:pt x="2142" y="5818"/>
                    <a:pt x="2120" y="5978"/>
                  </a:cubicBezTo>
                  <a:cubicBezTo>
                    <a:pt x="2108" y="6042"/>
                    <a:pt x="2089" y="6108"/>
                    <a:pt x="2056" y="6168"/>
                  </a:cubicBezTo>
                  <a:lnTo>
                    <a:pt x="1472" y="7242"/>
                  </a:lnTo>
                  <a:lnTo>
                    <a:pt x="2189" y="7344"/>
                  </a:lnTo>
                  <a:cubicBezTo>
                    <a:pt x="2530" y="7380"/>
                    <a:pt x="2846" y="7404"/>
                    <a:pt x="3132" y="7425"/>
                  </a:cubicBezTo>
                  <a:lnTo>
                    <a:pt x="3132" y="7413"/>
                  </a:lnTo>
                  <a:cubicBezTo>
                    <a:pt x="3132" y="7413"/>
                    <a:pt x="3349" y="6875"/>
                    <a:pt x="3373" y="6297"/>
                  </a:cubicBezTo>
                  <a:cubicBezTo>
                    <a:pt x="3389" y="5882"/>
                    <a:pt x="3308" y="5444"/>
                    <a:pt x="2977" y="5173"/>
                  </a:cubicBezTo>
                  <a:lnTo>
                    <a:pt x="2406" y="4944"/>
                  </a:lnTo>
                  <a:cubicBezTo>
                    <a:pt x="1961" y="4765"/>
                    <a:pt x="1601" y="4451"/>
                    <a:pt x="1360" y="4061"/>
                  </a:cubicBezTo>
                  <a:cubicBezTo>
                    <a:pt x="1277" y="3927"/>
                    <a:pt x="1206" y="3777"/>
                    <a:pt x="1156" y="3627"/>
                  </a:cubicBezTo>
                  <a:cubicBezTo>
                    <a:pt x="1068" y="3370"/>
                    <a:pt x="1027" y="3094"/>
                    <a:pt x="1041" y="2815"/>
                  </a:cubicBezTo>
                  <a:cubicBezTo>
                    <a:pt x="1041" y="2772"/>
                    <a:pt x="1044" y="2732"/>
                    <a:pt x="1051" y="2687"/>
                  </a:cubicBezTo>
                  <a:lnTo>
                    <a:pt x="1072" y="2491"/>
                  </a:lnTo>
                  <a:lnTo>
                    <a:pt x="1122" y="2020"/>
                  </a:lnTo>
                  <a:lnTo>
                    <a:pt x="1125" y="2020"/>
                  </a:lnTo>
                  <a:lnTo>
                    <a:pt x="1210" y="1246"/>
                  </a:lnTo>
                  <a:lnTo>
                    <a:pt x="1244" y="922"/>
                  </a:lnTo>
                  <a:lnTo>
                    <a:pt x="1294" y="448"/>
                  </a:lnTo>
                  <a:lnTo>
                    <a:pt x="1303" y="367"/>
                  </a:lnTo>
                  <a:cubicBezTo>
                    <a:pt x="1325" y="171"/>
                    <a:pt x="1167" y="1"/>
                    <a:pt x="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2"/>
            <p:cNvSpPr/>
            <p:nvPr/>
          </p:nvSpPr>
          <p:spPr>
            <a:xfrm>
              <a:off x="3151764" y="4499753"/>
              <a:ext cx="169233" cy="98684"/>
            </a:xfrm>
            <a:custGeom>
              <a:avLst/>
              <a:gdLst/>
              <a:ahLst/>
              <a:cxnLst/>
              <a:rect l="l" t="t" r="r" b="b"/>
              <a:pathLst>
                <a:path w="2003" h="1168" extrusionOk="0">
                  <a:moveTo>
                    <a:pt x="241" y="1"/>
                  </a:moveTo>
                  <a:cubicBezTo>
                    <a:pt x="217" y="579"/>
                    <a:pt x="0" y="1117"/>
                    <a:pt x="0" y="1117"/>
                  </a:cubicBezTo>
                  <a:lnTo>
                    <a:pt x="0" y="1129"/>
                  </a:lnTo>
                  <a:cubicBezTo>
                    <a:pt x="526" y="1160"/>
                    <a:pt x="956" y="1168"/>
                    <a:pt x="1254" y="1168"/>
                  </a:cubicBezTo>
                  <a:cubicBezTo>
                    <a:pt x="1371" y="1168"/>
                    <a:pt x="1468" y="1166"/>
                    <a:pt x="1543" y="1165"/>
                  </a:cubicBezTo>
                  <a:cubicBezTo>
                    <a:pt x="1596" y="1163"/>
                    <a:pt x="1650" y="1146"/>
                    <a:pt x="1693" y="1115"/>
                  </a:cubicBezTo>
                  <a:cubicBezTo>
                    <a:pt x="1738" y="1091"/>
                    <a:pt x="1774" y="1051"/>
                    <a:pt x="1798" y="1003"/>
                  </a:cubicBezTo>
                  <a:cubicBezTo>
                    <a:pt x="2003" y="608"/>
                    <a:pt x="1974" y="286"/>
                    <a:pt x="1848" y="39"/>
                  </a:cubicBezTo>
                  <a:lnTo>
                    <a:pt x="1848" y="39"/>
                  </a:lnTo>
                  <a:cubicBezTo>
                    <a:pt x="1777" y="169"/>
                    <a:pt x="1592" y="214"/>
                    <a:pt x="1372" y="214"/>
                  </a:cubicBezTo>
                  <a:cubicBezTo>
                    <a:pt x="904" y="214"/>
                    <a:pt x="276" y="12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2"/>
            <p:cNvSpPr/>
            <p:nvPr/>
          </p:nvSpPr>
          <p:spPr>
            <a:xfrm>
              <a:off x="2548906" y="4265539"/>
              <a:ext cx="125890" cy="264707"/>
            </a:xfrm>
            <a:custGeom>
              <a:avLst/>
              <a:gdLst/>
              <a:ahLst/>
              <a:cxnLst/>
              <a:rect l="l" t="t" r="r" b="b"/>
              <a:pathLst>
                <a:path w="1490" h="3133" extrusionOk="0">
                  <a:moveTo>
                    <a:pt x="334" y="1"/>
                  </a:moveTo>
                  <a:lnTo>
                    <a:pt x="96" y="1261"/>
                  </a:lnTo>
                  <a:cubicBezTo>
                    <a:pt x="1" y="1739"/>
                    <a:pt x="27" y="2092"/>
                    <a:pt x="106" y="2356"/>
                  </a:cubicBezTo>
                  <a:cubicBezTo>
                    <a:pt x="137" y="2461"/>
                    <a:pt x="187" y="2558"/>
                    <a:pt x="251" y="2644"/>
                  </a:cubicBezTo>
                  <a:cubicBezTo>
                    <a:pt x="411" y="2880"/>
                    <a:pt x="670" y="3042"/>
                    <a:pt x="968" y="3082"/>
                  </a:cubicBezTo>
                  <a:lnTo>
                    <a:pt x="1330" y="3132"/>
                  </a:lnTo>
                  <a:lnTo>
                    <a:pt x="1334" y="3099"/>
                  </a:lnTo>
                  <a:cubicBezTo>
                    <a:pt x="1449" y="2661"/>
                    <a:pt x="1489" y="2277"/>
                    <a:pt x="1475" y="1949"/>
                  </a:cubicBezTo>
                  <a:cubicBezTo>
                    <a:pt x="1468" y="1730"/>
                    <a:pt x="1442" y="1534"/>
                    <a:pt x="1394" y="1356"/>
                  </a:cubicBezTo>
                  <a:cubicBezTo>
                    <a:pt x="1153" y="415"/>
                    <a:pt x="463" y="63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2"/>
            <p:cNvSpPr/>
            <p:nvPr/>
          </p:nvSpPr>
          <p:spPr>
            <a:xfrm>
              <a:off x="2539274" y="4094188"/>
              <a:ext cx="363645" cy="125806"/>
            </a:xfrm>
            <a:custGeom>
              <a:avLst/>
              <a:gdLst/>
              <a:ahLst/>
              <a:cxnLst/>
              <a:rect l="l" t="t" r="r" b="b"/>
              <a:pathLst>
                <a:path w="4304" h="1489" extrusionOk="0">
                  <a:moveTo>
                    <a:pt x="627" y="0"/>
                  </a:moveTo>
                  <a:cubicBezTo>
                    <a:pt x="1" y="417"/>
                    <a:pt x="629" y="1053"/>
                    <a:pt x="629" y="1053"/>
                  </a:cubicBezTo>
                  <a:cubicBezTo>
                    <a:pt x="629" y="1053"/>
                    <a:pt x="1883" y="1488"/>
                    <a:pt x="3392" y="1488"/>
                  </a:cubicBezTo>
                  <a:cubicBezTo>
                    <a:pt x="3657" y="1488"/>
                    <a:pt x="3930" y="1475"/>
                    <a:pt x="4206" y="1443"/>
                  </a:cubicBezTo>
                  <a:lnTo>
                    <a:pt x="4223" y="1443"/>
                  </a:lnTo>
                  <a:lnTo>
                    <a:pt x="4304" y="531"/>
                  </a:lnTo>
                  <a:lnTo>
                    <a:pt x="4294" y="531"/>
                  </a:lnTo>
                  <a:cubicBezTo>
                    <a:pt x="4167" y="549"/>
                    <a:pt x="4025" y="557"/>
                    <a:pt x="3873" y="557"/>
                  </a:cubicBezTo>
                  <a:cubicBezTo>
                    <a:pt x="2610" y="557"/>
                    <a:pt x="627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2"/>
            <p:cNvSpPr/>
            <p:nvPr/>
          </p:nvSpPr>
          <p:spPr>
            <a:xfrm>
              <a:off x="2578563" y="3924949"/>
              <a:ext cx="339650" cy="127749"/>
            </a:xfrm>
            <a:custGeom>
              <a:avLst/>
              <a:gdLst/>
              <a:ahLst/>
              <a:cxnLst/>
              <a:rect l="l" t="t" r="r" b="b"/>
              <a:pathLst>
                <a:path w="4020" h="1512" extrusionOk="0">
                  <a:moveTo>
                    <a:pt x="755" y="1"/>
                  </a:moveTo>
                  <a:cubicBezTo>
                    <a:pt x="581" y="1"/>
                    <a:pt x="411" y="73"/>
                    <a:pt x="302" y="212"/>
                  </a:cubicBezTo>
                  <a:cubicBezTo>
                    <a:pt x="0" y="603"/>
                    <a:pt x="481" y="1015"/>
                    <a:pt x="481" y="1015"/>
                  </a:cubicBezTo>
                  <a:cubicBezTo>
                    <a:pt x="481" y="1015"/>
                    <a:pt x="2263" y="1512"/>
                    <a:pt x="3379" y="1512"/>
                  </a:cubicBezTo>
                  <a:cubicBezTo>
                    <a:pt x="3592" y="1512"/>
                    <a:pt x="3781" y="1494"/>
                    <a:pt x="3929" y="1451"/>
                  </a:cubicBezTo>
                  <a:lnTo>
                    <a:pt x="3936" y="1451"/>
                  </a:lnTo>
                  <a:lnTo>
                    <a:pt x="4020" y="534"/>
                  </a:lnTo>
                  <a:lnTo>
                    <a:pt x="4020" y="517"/>
                  </a:lnTo>
                  <a:lnTo>
                    <a:pt x="3869" y="522"/>
                  </a:lnTo>
                  <a:cubicBezTo>
                    <a:pt x="3826" y="523"/>
                    <a:pt x="3783" y="523"/>
                    <a:pt x="3739" y="523"/>
                  </a:cubicBezTo>
                  <a:cubicBezTo>
                    <a:pt x="3104" y="523"/>
                    <a:pt x="2473" y="442"/>
                    <a:pt x="1862" y="274"/>
                  </a:cubicBezTo>
                  <a:lnTo>
                    <a:pt x="917" y="22"/>
                  </a:lnTo>
                  <a:cubicBezTo>
                    <a:pt x="864" y="8"/>
                    <a:pt x="809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2"/>
            <p:cNvSpPr/>
            <p:nvPr/>
          </p:nvSpPr>
          <p:spPr>
            <a:xfrm>
              <a:off x="2543921" y="3919119"/>
              <a:ext cx="782462" cy="685129"/>
            </a:xfrm>
            <a:custGeom>
              <a:avLst/>
              <a:gdLst/>
              <a:ahLst/>
              <a:cxnLst/>
              <a:rect l="l" t="t" r="r" b="b"/>
              <a:pathLst>
                <a:path w="9261" h="8109" extrusionOk="0">
                  <a:moveTo>
                    <a:pt x="1162" y="139"/>
                  </a:moveTo>
                  <a:cubicBezTo>
                    <a:pt x="1210" y="139"/>
                    <a:pt x="1260" y="146"/>
                    <a:pt x="1308" y="158"/>
                  </a:cubicBezTo>
                  <a:lnTo>
                    <a:pt x="2253" y="410"/>
                  </a:lnTo>
                  <a:cubicBezTo>
                    <a:pt x="2861" y="576"/>
                    <a:pt x="3494" y="662"/>
                    <a:pt x="4132" y="662"/>
                  </a:cubicBezTo>
                  <a:cubicBezTo>
                    <a:pt x="4181" y="662"/>
                    <a:pt x="4230" y="661"/>
                    <a:pt x="4279" y="660"/>
                  </a:cubicBezTo>
                  <a:lnTo>
                    <a:pt x="5030" y="646"/>
                  </a:lnTo>
                  <a:cubicBezTo>
                    <a:pt x="5106" y="651"/>
                    <a:pt x="5177" y="677"/>
                    <a:pt x="5230" y="731"/>
                  </a:cubicBezTo>
                  <a:cubicBezTo>
                    <a:pt x="5280" y="786"/>
                    <a:pt x="5306" y="862"/>
                    <a:pt x="5299" y="934"/>
                  </a:cubicBezTo>
                  <a:lnTo>
                    <a:pt x="5122" y="2570"/>
                  </a:lnTo>
                  <a:cubicBezTo>
                    <a:pt x="5118" y="2575"/>
                    <a:pt x="5118" y="2582"/>
                    <a:pt x="5115" y="2589"/>
                  </a:cubicBezTo>
                  <a:lnTo>
                    <a:pt x="5046" y="3253"/>
                  </a:lnTo>
                  <a:cubicBezTo>
                    <a:pt x="5039" y="3301"/>
                    <a:pt x="5034" y="3344"/>
                    <a:pt x="5034" y="3389"/>
                  </a:cubicBezTo>
                  <a:cubicBezTo>
                    <a:pt x="5020" y="3675"/>
                    <a:pt x="5061" y="3956"/>
                    <a:pt x="5153" y="4225"/>
                  </a:cubicBezTo>
                  <a:cubicBezTo>
                    <a:pt x="5203" y="4377"/>
                    <a:pt x="5277" y="4532"/>
                    <a:pt x="5365" y="4672"/>
                  </a:cubicBezTo>
                  <a:cubicBezTo>
                    <a:pt x="5618" y="5087"/>
                    <a:pt x="5992" y="5401"/>
                    <a:pt x="6442" y="5582"/>
                  </a:cubicBezTo>
                  <a:lnTo>
                    <a:pt x="8187" y="6282"/>
                  </a:lnTo>
                  <a:cubicBezTo>
                    <a:pt x="8194" y="6282"/>
                    <a:pt x="8759" y="6494"/>
                    <a:pt x="8980" y="6942"/>
                  </a:cubicBezTo>
                  <a:cubicBezTo>
                    <a:pt x="9118" y="7213"/>
                    <a:pt x="9101" y="7516"/>
                    <a:pt x="8930" y="7844"/>
                  </a:cubicBezTo>
                  <a:cubicBezTo>
                    <a:pt x="8913" y="7880"/>
                    <a:pt x="8885" y="7911"/>
                    <a:pt x="8849" y="7930"/>
                  </a:cubicBezTo>
                  <a:cubicBezTo>
                    <a:pt x="8816" y="7951"/>
                    <a:pt x="8775" y="7966"/>
                    <a:pt x="8735" y="7968"/>
                  </a:cubicBezTo>
                  <a:cubicBezTo>
                    <a:pt x="8640" y="7969"/>
                    <a:pt x="8546" y="7970"/>
                    <a:pt x="8451" y="7970"/>
                  </a:cubicBezTo>
                  <a:cubicBezTo>
                    <a:pt x="8041" y="7970"/>
                    <a:pt x="7628" y="7957"/>
                    <a:pt x="7199" y="7932"/>
                  </a:cubicBezTo>
                  <a:cubicBezTo>
                    <a:pt x="6925" y="7913"/>
                    <a:pt x="6604" y="7889"/>
                    <a:pt x="6261" y="7851"/>
                  </a:cubicBezTo>
                  <a:lnTo>
                    <a:pt x="1401" y="7166"/>
                  </a:lnTo>
                  <a:lnTo>
                    <a:pt x="1036" y="7113"/>
                  </a:lnTo>
                  <a:cubicBezTo>
                    <a:pt x="762" y="7077"/>
                    <a:pt x="520" y="6927"/>
                    <a:pt x="365" y="6704"/>
                  </a:cubicBezTo>
                  <a:cubicBezTo>
                    <a:pt x="303" y="6620"/>
                    <a:pt x="258" y="6530"/>
                    <a:pt x="231" y="6437"/>
                  </a:cubicBezTo>
                  <a:cubicBezTo>
                    <a:pt x="143" y="6142"/>
                    <a:pt x="141" y="5784"/>
                    <a:pt x="222" y="5375"/>
                  </a:cubicBezTo>
                  <a:lnTo>
                    <a:pt x="643" y="3139"/>
                  </a:lnTo>
                  <a:cubicBezTo>
                    <a:pt x="648" y="3115"/>
                    <a:pt x="641" y="3094"/>
                    <a:pt x="624" y="3077"/>
                  </a:cubicBezTo>
                  <a:cubicBezTo>
                    <a:pt x="622" y="3075"/>
                    <a:pt x="336" y="2782"/>
                    <a:pt x="365" y="2484"/>
                  </a:cubicBezTo>
                  <a:cubicBezTo>
                    <a:pt x="379" y="2348"/>
                    <a:pt x="462" y="2227"/>
                    <a:pt x="610" y="2129"/>
                  </a:cubicBezTo>
                  <a:cubicBezTo>
                    <a:pt x="627" y="2117"/>
                    <a:pt x="639" y="2101"/>
                    <a:pt x="641" y="2079"/>
                  </a:cubicBezTo>
                  <a:cubicBezTo>
                    <a:pt x="643" y="2060"/>
                    <a:pt x="636" y="2039"/>
                    <a:pt x="622" y="2024"/>
                  </a:cubicBezTo>
                  <a:cubicBezTo>
                    <a:pt x="620" y="2022"/>
                    <a:pt x="424" y="1805"/>
                    <a:pt x="474" y="1570"/>
                  </a:cubicBezTo>
                  <a:cubicBezTo>
                    <a:pt x="510" y="1403"/>
                    <a:pt x="660" y="1260"/>
                    <a:pt x="920" y="1148"/>
                  </a:cubicBezTo>
                  <a:cubicBezTo>
                    <a:pt x="941" y="1139"/>
                    <a:pt x="955" y="1120"/>
                    <a:pt x="960" y="1096"/>
                  </a:cubicBezTo>
                  <a:cubicBezTo>
                    <a:pt x="962" y="1072"/>
                    <a:pt x="955" y="1048"/>
                    <a:pt x="936" y="1034"/>
                  </a:cubicBezTo>
                  <a:cubicBezTo>
                    <a:pt x="920" y="1017"/>
                    <a:pt x="508" y="655"/>
                    <a:pt x="767" y="322"/>
                  </a:cubicBezTo>
                  <a:cubicBezTo>
                    <a:pt x="860" y="205"/>
                    <a:pt x="1008" y="139"/>
                    <a:pt x="1162" y="139"/>
                  </a:cubicBezTo>
                  <a:close/>
                  <a:moveTo>
                    <a:pt x="1166" y="1"/>
                  </a:moveTo>
                  <a:cubicBezTo>
                    <a:pt x="968" y="1"/>
                    <a:pt x="777" y="86"/>
                    <a:pt x="658" y="239"/>
                  </a:cubicBezTo>
                  <a:cubicBezTo>
                    <a:pt x="422" y="543"/>
                    <a:pt x="601" y="879"/>
                    <a:pt x="772" y="1065"/>
                  </a:cubicBezTo>
                  <a:cubicBezTo>
                    <a:pt x="527" y="1191"/>
                    <a:pt x="381" y="1351"/>
                    <a:pt x="341" y="1541"/>
                  </a:cubicBezTo>
                  <a:cubicBezTo>
                    <a:pt x="293" y="1763"/>
                    <a:pt x="405" y="1963"/>
                    <a:pt x="474" y="2058"/>
                  </a:cubicBezTo>
                  <a:cubicBezTo>
                    <a:pt x="327" y="2172"/>
                    <a:pt x="243" y="2310"/>
                    <a:pt x="229" y="2470"/>
                  </a:cubicBezTo>
                  <a:cubicBezTo>
                    <a:pt x="198" y="2777"/>
                    <a:pt x="424" y="3060"/>
                    <a:pt x="501" y="3146"/>
                  </a:cubicBezTo>
                  <a:lnTo>
                    <a:pt x="86" y="5349"/>
                  </a:lnTo>
                  <a:cubicBezTo>
                    <a:pt x="0" y="5780"/>
                    <a:pt x="5" y="6158"/>
                    <a:pt x="98" y="6475"/>
                  </a:cubicBezTo>
                  <a:cubicBezTo>
                    <a:pt x="129" y="6584"/>
                    <a:pt x="181" y="6687"/>
                    <a:pt x="253" y="6785"/>
                  </a:cubicBezTo>
                  <a:cubicBezTo>
                    <a:pt x="427" y="7037"/>
                    <a:pt x="705" y="7208"/>
                    <a:pt x="1017" y="7251"/>
                  </a:cubicBezTo>
                  <a:lnTo>
                    <a:pt x="6244" y="7989"/>
                  </a:lnTo>
                  <a:cubicBezTo>
                    <a:pt x="6592" y="8025"/>
                    <a:pt x="6915" y="8049"/>
                    <a:pt x="7189" y="8070"/>
                  </a:cubicBezTo>
                  <a:cubicBezTo>
                    <a:pt x="7627" y="8094"/>
                    <a:pt x="8044" y="8108"/>
                    <a:pt x="8463" y="8108"/>
                  </a:cubicBezTo>
                  <a:cubicBezTo>
                    <a:pt x="8556" y="8108"/>
                    <a:pt x="8649" y="8108"/>
                    <a:pt x="8740" y="8106"/>
                  </a:cubicBezTo>
                  <a:cubicBezTo>
                    <a:pt x="8809" y="8101"/>
                    <a:pt x="8875" y="8080"/>
                    <a:pt x="8920" y="8047"/>
                  </a:cubicBezTo>
                  <a:cubicBezTo>
                    <a:pt x="8975" y="8018"/>
                    <a:pt x="9023" y="7968"/>
                    <a:pt x="9054" y="7908"/>
                  </a:cubicBezTo>
                  <a:cubicBezTo>
                    <a:pt x="9244" y="7539"/>
                    <a:pt x="9261" y="7192"/>
                    <a:pt x="9104" y="6880"/>
                  </a:cubicBezTo>
                  <a:cubicBezTo>
                    <a:pt x="8856" y="6382"/>
                    <a:pt x="8261" y="6161"/>
                    <a:pt x="8237" y="6151"/>
                  </a:cubicBezTo>
                  <a:lnTo>
                    <a:pt x="6492" y="5456"/>
                  </a:lnTo>
                  <a:cubicBezTo>
                    <a:pt x="6070" y="5284"/>
                    <a:pt x="5720" y="4989"/>
                    <a:pt x="5482" y="4601"/>
                  </a:cubicBezTo>
                  <a:cubicBezTo>
                    <a:pt x="5399" y="4468"/>
                    <a:pt x="5332" y="4325"/>
                    <a:pt x="5284" y="4179"/>
                  </a:cubicBezTo>
                  <a:cubicBezTo>
                    <a:pt x="5196" y="3927"/>
                    <a:pt x="5161" y="3663"/>
                    <a:pt x="5172" y="3391"/>
                  </a:cubicBezTo>
                  <a:cubicBezTo>
                    <a:pt x="5172" y="3351"/>
                    <a:pt x="5175" y="3315"/>
                    <a:pt x="5182" y="3270"/>
                  </a:cubicBezTo>
                  <a:lnTo>
                    <a:pt x="5251" y="2625"/>
                  </a:lnTo>
                  <a:cubicBezTo>
                    <a:pt x="5253" y="2617"/>
                    <a:pt x="5256" y="2610"/>
                    <a:pt x="5256" y="2603"/>
                  </a:cubicBezTo>
                  <a:lnTo>
                    <a:pt x="5425" y="1034"/>
                  </a:lnTo>
                  <a:lnTo>
                    <a:pt x="5434" y="951"/>
                  </a:lnTo>
                  <a:cubicBezTo>
                    <a:pt x="5446" y="836"/>
                    <a:pt x="5408" y="722"/>
                    <a:pt x="5330" y="639"/>
                  </a:cubicBezTo>
                  <a:cubicBezTo>
                    <a:pt x="5253" y="553"/>
                    <a:pt x="5139" y="512"/>
                    <a:pt x="5030" y="508"/>
                  </a:cubicBezTo>
                  <a:lnTo>
                    <a:pt x="4277" y="522"/>
                  </a:lnTo>
                  <a:cubicBezTo>
                    <a:pt x="4227" y="523"/>
                    <a:pt x="4177" y="524"/>
                    <a:pt x="4127" y="524"/>
                  </a:cubicBezTo>
                  <a:cubicBezTo>
                    <a:pt x="3499" y="524"/>
                    <a:pt x="2885" y="440"/>
                    <a:pt x="2289" y="279"/>
                  </a:cubicBezTo>
                  <a:lnTo>
                    <a:pt x="1343" y="24"/>
                  </a:lnTo>
                  <a:cubicBezTo>
                    <a:pt x="1285" y="8"/>
                    <a:pt x="1225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2"/>
            <p:cNvSpPr/>
            <p:nvPr/>
          </p:nvSpPr>
          <p:spPr>
            <a:xfrm>
              <a:off x="2540288" y="4484798"/>
              <a:ext cx="781110" cy="192891"/>
            </a:xfrm>
            <a:custGeom>
              <a:avLst/>
              <a:gdLst/>
              <a:ahLst/>
              <a:cxnLst/>
              <a:rect l="l" t="t" r="r" b="b"/>
              <a:pathLst>
                <a:path w="9245" h="2283" extrusionOk="0">
                  <a:moveTo>
                    <a:pt x="325" y="0"/>
                  </a:moveTo>
                  <a:cubicBezTo>
                    <a:pt x="305" y="0"/>
                    <a:pt x="286" y="9"/>
                    <a:pt x="272" y="25"/>
                  </a:cubicBezTo>
                  <a:cubicBezTo>
                    <a:pt x="267" y="32"/>
                    <a:pt x="158" y="168"/>
                    <a:pt x="77" y="363"/>
                  </a:cubicBezTo>
                  <a:cubicBezTo>
                    <a:pt x="1" y="549"/>
                    <a:pt x="3" y="754"/>
                    <a:pt x="82" y="937"/>
                  </a:cubicBezTo>
                  <a:cubicBezTo>
                    <a:pt x="165" y="1125"/>
                    <a:pt x="315" y="1266"/>
                    <a:pt x="508" y="1337"/>
                  </a:cubicBezTo>
                  <a:cubicBezTo>
                    <a:pt x="932" y="1492"/>
                    <a:pt x="7975" y="2247"/>
                    <a:pt x="8275" y="2280"/>
                  </a:cubicBezTo>
                  <a:cubicBezTo>
                    <a:pt x="8299" y="2283"/>
                    <a:pt x="8323" y="2283"/>
                    <a:pt x="8347" y="2283"/>
                  </a:cubicBezTo>
                  <a:cubicBezTo>
                    <a:pt x="8573" y="2283"/>
                    <a:pt x="8783" y="2199"/>
                    <a:pt x="8933" y="2052"/>
                  </a:cubicBezTo>
                  <a:cubicBezTo>
                    <a:pt x="9063" y="1923"/>
                    <a:pt x="9244" y="1652"/>
                    <a:pt x="8992" y="1259"/>
                  </a:cubicBezTo>
                  <a:cubicBezTo>
                    <a:pt x="8980" y="1237"/>
                    <a:pt x="8958" y="1226"/>
                    <a:pt x="8935" y="1226"/>
                  </a:cubicBezTo>
                  <a:cubicBezTo>
                    <a:pt x="8922" y="1226"/>
                    <a:pt x="8909" y="1230"/>
                    <a:pt x="8897" y="1237"/>
                  </a:cubicBezTo>
                  <a:cubicBezTo>
                    <a:pt x="8866" y="1259"/>
                    <a:pt x="8856" y="1302"/>
                    <a:pt x="8875" y="1332"/>
                  </a:cubicBezTo>
                  <a:cubicBezTo>
                    <a:pt x="9028" y="1568"/>
                    <a:pt x="9013" y="1778"/>
                    <a:pt x="8835" y="1954"/>
                  </a:cubicBezTo>
                  <a:cubicBezTo>
                    <a:pt x="8714" y="2075"/>
                    <a:pt x="8545" y="2145"/>
                    <a:pt x="8356" y="2145"/>
                  </a:cubicBezTo>
                  <a:cubicBezTo>
                    <a:pt x="8333" y="2145"/>
                    <a:pt x="8310" y="2144"/>
                    <a:pt x="8287" y="2142"/>
                  </a:cubicBezTo>
                  <a:cubicBezTo>
                    <a:pt x="5756" y="1871"/>
                    <a:pt x="882" y="1328"/>
                    <a:pt x="555" y="1206"/>
                  </a:cubicBezTo>
                  <a:cubicBezTo>
                    <a:pt x="398" y="1149"/>
                    <a:pt x="277" y="1035"/>
                    <a:pt x="208" y="882"/>
                  </a:cubicBezTo>
                  <a:cubicBezTo>
                    <a:pt x="143" y="732"/>
                    <a:pt x="141" y="566"/>
                    <a:pt x="203" y="416"/>
                  </a:cubicBezTo>
                  <a:cubicBezTo>
                    <a:pt x="277" y="240"/>
                    <a:pt x="377" y="116"/>
                    <a:pt x="379" y="113"/>
                  </a:cubicBezTo>
                  <a:cubicBezTo>
                    <a:pt x="403" y="85"/>
                    <a:pt x="398" y="40"/>
                    <a:pt x="370" y="16"/>
                  </a:cubicBezTo>
                  <a:cubicBezTo>
                    <a:pt x="356" y="5"/>
                    <a:pt x="34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2"/>
            <p:cNvSpPr/>
            <p:nvPr/>
          </p:nvSpPr>
          <p:spPr>
            <a:xfrm>
              <a:off x="2881133" y="3964322"/>
              <a:ext cx="192975" cy="621170"/>
            </a:xfrm>
            <a:custGeom>
              <a:avLst/>
              <a:gdLst/>
              <a:ahLst/>
              <a:cxnLst/>
              <a:rect l="l" t="t" r="r" b="b"/>
              <a:pathLst>
                <a:path w="2284" h="7352" extrusionOk="0">
                  <a:moveTo>
                    <a:pt x="435" y="0"/>
                  </a:moveTo>
                  <a:cubicBezTo>
                    <a:pt x="401" y="0"/>
                    <a:pt x="374" y="29"/>
                    <a:pt x="369" y="63"/>
                  </a:cubicBezTo>
                  <a:lnTo>
                    <a:pt x="91" y="3154"/>
                  </a:lnTo>
                  <a:cubicBezTo>
                    <a:pt x="0" y="4183"/>
                    <a:pt x="655" y="5135"/>
                    <a:pt x="1643" y="5416"/>
                  </a:cubicBezTo>
                  <a:cubicBezTo>
                    <a:pt x="1674" y="5428"/>
                    <a:pt x="1708" y="5438"/>
                    <a:pt x="1741" y="5445"/>
                  </a:cubicBezTo>
                  <a:cubicBezTo>
                    <a:pt x="1851" y="5471"/>
                    <a:pt x="1946" y="5533"/>
                    <a:pt x="2012" y="5621"/>
                  </a:cubicBezTo>
                  <a:cubicBezTo>
                    <a:pt x="2103" y="5728"/>
                    <a:pt x="2143" y="5869"/>
                    <a:pt x="2122" y="6007"/>
                  </a:cubicBezTo>
                  <a:cubicBezTo>
                    <a:pt x="2113" y="6069"/>
                    <a:pt x="2093" y="6128"/>
                    <a:pt x="2065" y="6176"/>
                  </a:cubicBezTo>
                  <a:lnTo>
                    <a:pt x="1484" y="7252"/>
                  </a:lnTo>
                  <a:cubicBezTo>
                    <a:pt x="1465" y="7285"/>
                    <a:pt x="1477" y="7326"/>
                    <a:pt x="1510" y="7345"/>
                  </a:cubicBezTo>
                  <a:cubicBezTo>
                    <a:pt x="1522" y="7350"/>
                    <a:pt x="1531" y="7352"/>
                    <a:pt x="1543" y="7352"/>
                  </a:cubicBezTo>
                  <a:cubicBezTo>
                    <a:pt x="1567" y="7352"/>
                    <a:pt x="1591" y="7340"/>
                    <a:pt x="1603" y="7316"/>
                  </a:cubicBezTo>
                  <a:lnTo>
                    <a:pt x="2186" y="6242"/>
                  </a:lnTo>
                  <a:cubicBezTo>
                    <a:pt x="2220" y="6180"/>
                    <a:pt x="2246" y="6107"/>
                    <a:pt x="2258" y="6028"/>
                  </a:cubicBezTo>
                  <a:cubicBezTo>
                    <a:pt x="2284" y="5852"/>
                    <a:pt x="2234" y="5671"/>
                    <a:pt x="2120" y="5535"/>
                  </a:cubicBezTo>
                  <a:cubicBezTo>
                    <a:pt x="2036" y="5423"/>
                    <a:pt x="1912" y="5345"/>
                    <a:pt x="1770" y="5311"/>
                  </a:cubicBezTo>
                  <a:cubicBezTo>
                    <a:pt x="1743" y="5304"/>
                    <a:pt x="1715" y="5295"/>
                    <a:pt x="1684" y="5285"/>
                  </a:cubicBezTo>
                  <a:cubicBezTo>
                    <a:pt x="755" y="5021"/>
                    <a:pt x="143" y="4130"/>
                    <a:pt x="229" y="3166"/>
                  </a:cubicBezTo>
                  <a:lnTo>
                    <a:pt x="508" y="75"/>
                  </a:lnTo>
                  <a:cubicBezTo>
                    <a:pt x="512" y="37"/>
                    <a:pt x="484" y="4"/>
                    <a:pt x="446" y="1"/>
                  </a:cubicBezTo>
                  <a:cubicBezTo>
                    <a:pt x="442" y="1"/>
                    <a:pt x="438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2"/>
            <p:cNvSpPr/>
            <p:nvPr/>
          </p:nvSpPr>
          <p:spPr>
            <a:xfrm>
              <a:off x="3132246" y="4398953"/>
              <a:ext cx="47568" cy="201086"/>
            </a:xfrm>
            <a:custGeom>
              <a:avLst/>
              <a:gdLst/>
              <a:ahLst/>
              <a:cxnLst/>
              <a:rect l="l" t="t" r="r" b="b"/>
              <a:pathLst>
                <a:path w="563" h="2380" extrusionOk="0">
                  <a:moveTo>
                    <a:pt x="76" y="0"/>
                  </a:moveTo>
                  <a:cubicBezTo>
                    <a:pt x="56" y="0"/>
                    <a:pt x="37" y="9"/>
                    <a:pt x="24" y="24"/>
                  </a:cubicBezTo>
                  <a:cubicBezTo>
                    <a:pt x="0" y="55"/>
                    <a:pt x="3" y="98"/>
                    <a:pt x="33" y="122"/>
                  </a:cubicBezTo>
                  <a:cubicBezTo>
                    <a:pt x="298" y="341"/>
                    <a:pt x="422" y="701"/>
                    <a:pt x="403" y="1191"/>
                  </a:cubicBezTo>
                  <a:cubicBezTo>
                    <a:pt x="379" y="1751"/>
                    <a:pt x="169" y="2279"/>
                    <a:pt x="167" y="2287"/>
                  </a:cubicBezTo>
                  <a:cubicBezTo>
                    <a:pt x="153" y="2320"/>
                    <a:pt x="172" y="2360"/>
                    <a:pt x="205" y="2375"/>
                  </a:cubicBezTo>
                  <a:cubicBezTo>
                    <a:pt x="214" y="2379"/>
                    <a:pt x="224" y="2379"/>
                    <a:pt x="231" y="2379"/>
                  </a:cubicBezTo>
                  <a:cubicBezTo>
                    <a:pt x="260" y="2379"/>
                    <a:pt x="286" y="2363"/>
                    <a:pt x="295" y="2337"/>
                  </a:cubicBezTo>
                  <a:cubicBezTo>
                    <a:pt x="305" y="2315"/>
                    <a:pt x="514" y="1782"/>
                    <a:pt x="538" y="1196"/>
                  </a:cubicBezTo>
                  <a:cubicBezTo>
                    <a:pt x="562" y="660"/>
                    <a:pt x="419" y="265"/>
                    <a:pt x="122" y="17"/>
                  </a:cubicBezTo>
                  <a:cubicBezTo>
                    <a:pt x="108" y="6"/>
                    <a:pt x="9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2"/>
            <p:cNvSpPr/>
            <p:nvPr/>
          </p:nvSpPr>
          <p:spPr>
            <a:xfrm>
              <a:off x="3165621" y="4493923"/>
              <a:ext cx="148956" cy="29656"/>
            </a:xfrm>
            <a:custGeom>
              <a:avLst/>
              <a:gdLst/>
              <a:ahLst/>
              <a:cxnLst/>
              <a:rect l="l" t="t" r="r" b="b"/>
              <a:pathLst>
                <a:path w="1763" h="351" extrusionOk="0">
                  <a:moveTo>
                    <a:pt x="77" y="0"/>
                  </a:moveTo>
                  <a:cubicBezTo>
                    <a:pt x="48" y="0"/>
                    <a:pt x="20" y="19"/>
                    <a:pt x="10" y="48"/>
                  </a:cubicBezTo>
                  <a:cubicBezTo>
                    <a:pt x="0" y="86"/>
                    <a:pt x="22" y="124"/>
                    <a:pt x="58" y="136"/>
                  </a:cubicBezTo>
                  <a:cubicBezTo>
                    <a:pt x="267" y="203"/>
                    <a:pt x="784" y="351"/>
                    <a:pt x="1198" y="351"/>
                  </a:cubicBezTo>
                  <a:cubicBezTo>
                    <a:pt x="1448" y="351"/>
                    <a:pt x="1660" y="298"/>
                    <a:pt x="1746" y="141"/>
                  </a:cubicBezTo>
                  <a:cubicBezTo>
                    <a:pt x="1762" y="105"/>
                    <a:pt x="1751" y="65"/>
                    <a:pt x="1717" y="46"/>
                  </a:cubicBezTo>
                  <a:cubicBezTo>
                    <a:pt x="1707" y="41"/>
                    <a:pt x="1696" y="38"/>
                    <a:pt x="1686" y="38"/>
                  </a:cubicBezTo>
                  <a:cubicBezTo>
                    <a:pt x="1661" y="38"/>
                    <a:pt x="1638" y="51"/>
                    <a:pt x="1624" y="74"/>
                  </a:cubicBezTo>
                  <a:cubicBezTo>
                    <a:pt x="1570" y="172"/>
                    <a:pt x="1415" y="212"/>
                    <a:pt x="1207" y="212"/>
                  </a:cubicBezTo>
                  <a:cubicBezTo>
                    <a:pt x="901" y="212"/>
                    <a:pt x="480" y="125"/>
                    <a:pt x="96" y="3"/>
                  </a:cubicBezTo>
                  <a:cubicBezTo>
                    <a:pt x="89" y="1"/>
                    <a:pt x="8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2"/>
            <p:cNvSpPr/>
            <p:nvPr/>
          </p:nvSpPr>
          <p:spPr>
            <a:xfrm>
              <a:off x="2612698" y="4005048"/>
              <a:ext cx="304333" cy="53567"/>
            </a:xfrm>
            <a:custGeom>
              <a:avLst/>
              <a:gdLst/>
              <a:ahLst/>
              <a:cxnLst/>
              <a:rect l="l" t="t" r="r" b="b"/>
              <a:pathLst>
                <a:path w="3602" h="634" extrusionOk="0">
                  <a:moveTo>
                    <a:pt x="78" y="0"/>
                  </a:moveTo>
                  <a:cubicBezTo>
                    <a:pt x="48" y="0"/>
                    <a:pt x="20" y="19"/>
                    <a:pt x="10" y="50"/>
                  </a:cubicBezTo>
                  <a:cubicBezTo>
                    <a:pt x="1" y="86"/>
                    <a:pt x="22" y="124"/>
                    <a:pt x="58" y="134"/>
                  </a:cubicBezTo>
                  <a:cubicBezTo>
                    <a:pt x="146" y="157"/>
                    <a:pt x="1863" y="634"/>
                    <a:pt x="2970" y="634"/>
                  </a:cubicBezTo>
                  <a:cubicBezTo>
                    <a:pt x="3192" y="634"/>
                    <a:pt x="3389" y="615"/>
                    <a:pt x="3544" y="569"/>
                  </a:cubicBezTo>
                  <a:cubicBezTo>
                    <a:pt x="3580" y="557"/>
                    <a:pt x="3601" y="519"/>
                    <a:pt x="3592" y="484"/>
                  </a:cubicBezTo>
                  <a:cubicBezTo>
                    <a:pt x="3582" y="452"/>
                    <a:pt x="3554" y="434"/>
                    <a:pt x="3524" y="434"/>
                  </a:cubicBezTo>
                  <a:cubicBezTo>
                    <a:pt x="3518" y="434"/>
                    <a:pt x="3512" y="434"/>
                    <a:pt x="3506" y="436"/>
                  </a:cubicBezTo>
                  <a:cubicBezTo>
                    <a:pt x="3364" y="477"/>
                    <a:pt x="3182" y="495"/>
                    <a:pt x="2975" y="495"/>
                  </a:cubicBezTo>
                  <a:cubicBezTo>
                    <a:pt x="1883" y="495"/>
                    <a:pt x="118" y="9"/>
                    <a:pt x="96" y="3"/>
                  </a:cubicBezTo>
                  <a:cubicBezTo>
                    <a:pt x="90" y="1"/>
                    <a:pt x="84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2"/>
            <p:cNvSpPr/>
            <p:nvPr/>
          </p:nvSpPr>
          <p:spPr>
            <a:xfrm>
              <a:off x="2585745" y="4088273"/>
              <a:ext cx="322583" cy="58890"/>
            </a:xfrm>
            <a:custGeom>
              <a:avLst/>
              <a:gdLst/>
              <a:ahLst/>
              <a:cxnLst/>
              <a:rect l="l" t="t" r="r" b="b"/>
              <a:pathLst>
                <a:path w="3818" h="697" extrusionOk="0">
                  <a:moveTo>
                    <a:pt x="76" y="0"/>
                  </a:moveTo>
                  <a:cubicBezTo>
                    <a:pt x="45" y="0"/>
                    <a:pt x="18" y="22"/>
                    <a:pt x="10" y="51"/>
                  </a:cubicBezTo>
                  <a:cubicBezTo>
                    <a:pt x="1" y="87"/>
                    <a:pt x="22" y="125"/>
                    <a:pt x="58" y="137"/>
                  </a:cubicBezTo>
                  <a:cubicBezTo>
                    <a:pt x="148" y="161"/>
                    <a:pt x="2070" y="696"/>
                    <a:pt x="3320" y="696"/>
                  </a:cubicBezTo>
                  <a:cubicBezTo>
                    <a:pt x="3477" y="696"/>
                    <a:pt x="3623" y="689"/>
                    <a:pt x="3754" y="670"/>
                  </a:cubicBezTo>
                  <a:cubicBezTo>
                    <a:pt x="3792" y="663"/>
                    <a:pt x="3818" y="630"/>
                    <a:pt x="3811" y="592"/>
                  </a:cubicBezTo>
                  <a:cubicBezTo>
                    <a:pt x="3806" y="558"/>
                    <a:pt x="3778" y="533"/>
                    <a:pt x="3746" y="533"/>
                  </a:cubicBezTo>
                  <a:cubicBezTo>
                    <a:pt x="3742" y="533"/>
                    <a:pt x="3738" y="534"/>
                    <a:pt x="3734" y="534"/>
                  </a:cubicBezTo>
                  <a:cubicBezTo>
                    <a:pt x="3613" y="552"/>
                    <a:pt x="3477" y="559"/>
                    <a:pt x="3331" y="559"/>
                  </a:cubicBezTo>
                  <a:cubicBezTo>
                    <a:pt x="2091" y="559"/>
                    <a:pt x="117" y="10"/>
                    <a:pt x="96" y="3"/>
                  </a:cubicBezTo>
                  <a:cubicBezTo>
                    <a:pt x="89" y="1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2"/>
            <p:cNvSpPr/>
            <p:nvPr/>
          </p:nvSpPr>
          <p:spPr>
            <a:xfrm>
              <a:off x="2585998" y="4177329"/>
              <a:ext cx="314725" cy="48497"/>
            </a:xfrm>
            <a:custGeom>
              <a:avLst/>
              <a:gdLst/>
              <a:ahLst/>
              <a:cxnLst/>
              <a:rect l="l" t="t" r="r" b="b"/>
              <a:pathLst>
                <a:path w="3725" h="574" extrusionOk="0">
                  <a:moveTo>
                    <a:pt x="78" y="1"/>
                  </a:moveTo>
                  <a:cubicBezTo>
                    <a:pt x="49" y="1"/>
                    <a:pt x="22" y="19"/>
                    <a:pt x="12" y="47"/>
                  </a:cubicBezTo>
                  <a:cubicBezTo>
                    <a:pt x="0" y="83"/>
                    <a:pt x="19" y="121"/>
                    <a:pt x="55" y="135"/>
                  </a:cubicBezTo>
                  <a:cubicBezTo>
                    <a:pt x="69" y="140"/>
                    <a:pt x="1338" y="573"/>
                    <a:pt x="2846" y="573"/>
                  </a:cubicBezTo>
                  <a:cubicBezTo>
                    <a:pt x="3112" y="573"/>
                    <a:pt x="3386" y="559"/>
                    <a:pt x="3660" y="528"/>
                  </a:cubicBezTo>
                  <a:cubicBezTo>
                    <a:pt x="3698" y="523"/>
                    <a:pt x="3724" y="490"/>
                    <a:pt x="3722" y="452"/>
                  </a:cubicBezTo>
                  <a:cubicBezTo>
                    <a:pt x="3718" y="417"/>
                    <a:pt x="3691" y="392"/>
                    <a:pt x="3655" y="392"/>
                  </a:cubicBezTo>
                  <a:cubicBezTo>
                    <a:pt x="3652" y="392"/>
                    <a:pt x="3649" y="392"/>
                    <a:pt x="3646" y="392"/>
                  </a:cubicBezTo>
                  <a:cubicBezTo>
                    <a:pt x="3378" y="423"/>
                    <a:pt x="3113" y="436"/>
                    <a:pt x="2854" y="436"/>
                  </a:cubicBezTo>
                  <a:cubicBezTo>
                    <a:pt x="1367" y="436"/>
                    <a:pt x="114" y="8"/>
                    <a:pt x="100" y="4"/>
                  </a:cubicBezTo>
                  <a:cubicBezTo>
                    <a:pt x="93" y="2"/>
                    <a:pt x="86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2"/>
            <p:cNvSpPr/>
            <p:nvPr/>
          </p:nvSpPr>
          <p:spPr>
            <a:xfrm>
              <a:off x="2570452" y="4259794"/>
              <a:ext cx="110175" cy="273410"/>
            </a:xfrm>
            <a:custGeom>
              <a:avLst/>
              <a:gdLst/>
              <a:ahLst/>
              <a:cxnLst/>
              <a:rect l="l" t="t" r="r" b="b"/>
              <a:pathLst>
                <a:path w="1304" h="3236" extrusionOk="0">
                  <a:moveTo>
                    <a:pt x="80" y="0"/>
                  </a:moveTo>
                  <a:cubicBezTo>
                    <a:pt x="55" y="0"/>
                    <a:pt x="30" y="16"/>
                    <a:pt x="17" y="40"/>
                  </a:cubicBezTo>
                  <a:cubicBezTo>
                    <a:pt x="1" y="74"/>
                    <a:pt x="15" y="117"/>
                    <a:pt x="51" y="131"/>
                  </a:cubicBezTo>
                  <a:cubicBezTo>
                    <a:pt x="234" y="219"/>
                    <a:pt x="848" y="569"/>
                    <a:pt x="1072" y="1440"/>
                  </a:cubicBezTo>
                  <a:cubicBezTo>
                    <a:pt x="1120" y="1617"/>
                    <a:pt x="1146" y="1805"/>
                    <a:pt x="1151" y="2019"/>
                  </a:cubicBezTo>
                  <a:cubicBezTo>
                    <a:pt x="1165" y="2362"/>
                    <a:pt x="1120" y="2743"/>
                    <a:pt x="1013" y="3150"/>
                  </a:cubicBezTo>
                  <a:cubicBezTo>
                    <a:pt x="1003" y="3186"/>
                    <a:pt x="1025" y="3224"/>
                    <a:pt x="1063" y="3234"/>
                  </a:cubicBezTo>
                  <a:cubicBezTo>
                    <a:pt x="1068" y="3236"/>
                    <a:pt x="1075" y="3236"/>
                    <a:pt x="1079" y="3236"/>
                  </a:cubicBezTo>
                  <a:cubicBezTo>
                    <a:pt x="1110" y="3236"/>
                    <a:pt x="1139" y="3217"/>
                    <a:pt x="1146" y="3186"/>
                  </a:cubicBezTo>
                  <a:cubicBezTo>
                    <a:pt x="1256" y="2764"/>
                    <a:pt x="1303" y="2369"/>
                    <a:pt x="1289" y="2014"/>
                  </a:cubicBezTo>
                  <a:cubicBezTo>
                    <a:pt x="1282" y="1791"/>
                    <a:pt x="1256" y="1590"/>
                    <a:pt x="1206" y="1407"/>
                  </a:cubicBezTo>
                  <a:cubicBezTo>
                    <a:pt x="968" y="476"/>
                    <a:pt x="306" y="100"/>
                    <a:pt x="108" y="7"/>
                  </a:cubicBezTo>
                  <a:cubicBezTo>
                    <a:pt x="99" y="3"/>
                    <a:pt x="90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2"/>
            <p:cNvSpPr/>
            <p:nvPr/>
          </p:nvSpPr>
          <p:spPr>
            <a:xfrm>
              <a:off x="3032460" y="4610861"/>
              <a:ext cx="37852" cy="44104"/>
            </a:xfrm>
            <a:custGeom>
              <a:avLst/>
              <a:gdLst/>
              <a:ahLst/>
              <a:cxnLst/>
              <a:rect l="l" t="t" r="r" b="b"/>
              <a:pathLst>
                <a:path w="448" h="522" extrusionOk="0">
                  <a:moveTo>
                    <a:pt x="369" y="0"/>
                  </a:moveTo>
                  <a:cubicBezTo>
                    <a:pt x="348" y="0"/>
                    <a:pt x="327" y="10"/>
                    <a:pt x="314" y="29"/>
                  </a:cubicBezTo>
                  <a:lnTo>
                    <a:pt x="24" y="412"/>
                  </a:lnTo>
                  <a:cubicBezTo>
                    <a:pt x="0" y="443"/>
                    <a:pt x="7" y="486"/>
                    <a:pt x="38" y="507"/>
                  </a:cubicBezTo>
                  <a:cubicBezTo>
                    <a:pt x="50" y="517"/>
                    <a:pt x="64" y="522"/>
                    <a:pt x="79" y="522"/>
                  </a:cubicBezTo>
                  <a:cubicBezTo>
                    <a:pt x="100" y="522"/>
                    <a:pt x="121" y="512"/>
                    <a:pt x="133" y="495"/>
                  </a:cubicBezTo>
                  <a:lnTo>
                    <a:pt x="424" y="112"/>
                  </a:lnTo>
                  <a:cubicBezTo>
                    <a:pt x="448" y="81"/>
                    <a:pt x="441" y="38"/>
                    <a:pt x="410" y="14"/>
                  </a:cubicBezTo>
                  <a:cubicBezTo>
                    <a:pt x="397" y="5"/>
                    <a:pt x="383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2"/>
            <p:cNvSpPr/>
            <p:nvPr/>
          </p:nvSpPr>
          <p:spPr>
            <a:xfrm>
              <a:off x="3084930" y="4615762"/>
              <a:ext cx="37345" cy="44019"/>
            </a:xfrm>
            <a:custGeom>
              <a:avLst/>
              <a:gdLst/>
              <a:ahLst/>
              <a:cxnLst/>
              <a:rect l="l" t="t" r="r" b="b"/>
              <a:pathLst>
                <a:path w="442" h="521" extrusionOk="0">
                  <a:moveTo>
                    <a:pt x="363" y="0"/>
                  </a:moveTo>
                  <a:cubicBezTo>
                    <a:pt x="343" y="0"/>
                    <a:pt x="322" y="9"/>
                    <a:pt x="308" y="28"/>
                  </a:cubicBezTo>
                  <a:lnTo>
                    <a:pt x="22" y="411"/>
                  </a:lnTo>
                  <a:cubicBezTo>
                    <a:pt x="1" y="442"/>
                    <a:pt x="5" y="485"/>
                    <a:pt x="36" y="509"/>
                  </a:cubicBezTo>
                  <a:cubicBezTo>
                    <a:pt x="48" y="516"/>
                    <a:pt x="62" y="521"/>
                    <a:pt x="77" y="521"/>
                  </a:cubicBezTo>
                  <a:cubicBezTo>
                    <a:pt x="98" y="521"/>
                    <a:pt x="120" y="511"/>
                    <a:pt x="134" y="494"/>
                  </a:cubicBezTo>
                  <a:lnTo>
                    <a:pt x="420" y="109"/>
                  </a:lnTo>
                  <a:cubicBezTo>
                    <a:pt x="441" y="80"/>
                    <a:pt x="436" y="37"/>
                    <a:pt x="405" y="13"/>
                  </a:cubicBezTo>
                  <a:cubicBezTo>
                    <a:pt x="393" y="5"/>
                    <a:pt x="378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2"/>
            <p:cNvSpPr/>
            <p:nvPr/>
          </p:nvSpPr>
          <p:spPr>
            <a:xfrm>
              <a:off x="3136809" y="4620831"/>
              <a:ext cx="37514" cy="44188"/>
            </a:xfrm>
            <a:custGeom>
              <a:avLst/>
              <a:gdLst/>
              <a:ahLst/>
              <a:cxnLst/>
              <a:rect l="l" t="t" r="r" b="b"/>
              <a:pathLst>
                <a:path w="444" h="523" extrusionOk="0">
                  <a:moveTo>
                    <a:pt x="368" y="1"/>
                  </a:moveTo>
                  <a:cubicBezTo>
                    <a:pt x="346" y="1"/>
                    <a:pt x="325" y="10"/>
                    <a:pt x="310" y="27"/>
                  </a:cubicBezTo>
                  <a:lnTo>
                    <a:pt x="25" y="411"/>
                  </a:lnTo>
                  <a:cubicBezTo>
                    <a:pt x="1" y="442"/>
                    <a:pt x="8" y="484"/>
                    <a:pt x="39" y="508"/>
                  </a:cubicBezTo>
                  <a:cubicBezTo>
                    <a:pt x="51" y="518"/>
                    <a:pt x="65" y="523"/>
                    <a:pt x="79" y="523"/>
                  </a:cubicBezTo>
                  <a:cubicBezTo>
                    <a:pt x="101" y="523"/>
                    <a:pt x="122" y="513"/>
                    <a:pt x="134" y="494"/>
                  </a:cubicBezTo>
                  <a:lnTo>
                    <a:pt x="420" y="111"/>
                  </a:lnTo>
                  <a:cubicBezTo>
                    <a:pt x="444" y="80"/>
                    <a:pt x="437" y="37"/>
                    <a:pt x="408" y="13"/>
                  </a:cubicBezTo>
                  <a:cubicBezTo>
                    <a:pt x="396" y="5"/>
                    <a:pt x="382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2"/>
            <p:cNvSpPr/>
            <p:nvPr/>
          </p:nvSpPr>
          <p:spPr>
            <a:xfrm>
              <a:off x="2661789" y="4289451"/>
              <a:ext cx="365842" cy="173796"/>
            </a:xfrm>
            <a:custGeom>
              <a:avLst/>
              <a:gdLst/>
              <a:ahLst/>
              <a:cxnLst/>
              <a:rect l="l" t="t" r="r" b="b"/>
              <a:pathLst>
                <a:path w="4330" h="2057" extrusionOk="0">
                  <a:moveTo>
                    <a:pt x="1589" y="0"/>
                  </a:moveTo>
                  <a:cubicBezTo>
                    <a:pt x="1167" y="0"/>
                    <a:pt x="970" y="335"/>
                    <a:pt x="918" y="444"/>
                  </a:cubicBezTo>
                  <a:cubicBezTo>
                    <a:pt x="856" y="561"/>
                    <a:pt x="799" y="651"/>
                    <a:pt x="737" y="728"/>
                  </a:cubicBezTo>
                  <a:cubicBezTo>
                    <a:pt x="528" y="973"/>
                    <a:pt x="327" y="1018"/>
                    <a:pt x="208" y="1018"/>
                  </a:cubicBezTo>
                  <a:cubicBezTo>
                    <a:pt x="145" y="1018"/>
                    <a:pt x="106" y="1005"/>
                    <a:pt x="101" y="1004"/>
                  </a:cubicBezTo>
                  <a:cubicBezTo>
                    <a:pt x="94" y="1001"/>
                    <a:pt x="86" y="1000"/>
                    <a:pt x="79" y="1000"/>
                  </a:cubicBezTo>
                  <a:cubicBezTo>
                    <a:pt x="51" y="1000"/>
                    <a:pt x="25" y="1018"/>
                    <a:pt x="15" y="1047"/>
                  </a:cubicBezTo>
                  <a:cubicBezTo>
                    <a:pt x="1" y="1082"/>
                    <a:pt x="20" y="1120"/>
                    <a:pt x="56" y="1135"/>
                  </a:cubicBezTo>
                  <a:cubicBezTo>
                    <a:pt x="62" y="1136"/>
                    <a:pt x="118" y="1155"/>
                    <a:pt x="206" y="1155"/>
                  </a:cubicBezTo>
                  <a:cubicBezTo>
                    <a:pt x="356" y="1155"/>
                    <a:pt x="599" y="1101"/>
                    <a:pt x="844" y="816"/>
                  </a:cubicBezTo>
                  <a:cubicBezTo>
                    <a:pt x="913" y="730"/>
                    <a:pt x="975" y="632"/>
                    <a:pt x="1039" y="506"/>
                  </a:cubicBezTo>
                  <a:cubicBezTo>
                    <a:pt x="1098" y="391"/>
                    <a:pt x="1260" y="137"/>
                    <a:pt x="1586" y="137"/>
                  </a:cubicBezTo>
                  <a:cubicBezTo>
                    <a:pt x="1617" y="137"/>
                    <a:pt x="1650" y="139"/>
                    <a:pt x="1684" y="144"/>
                  </a:cubicBezTo>
                  <a:cubicBezTo>
                    <a:pt x="1706" y="147"/>
                    <a:pt x="2220" y="235"/>
                    <a:pt x="2265" y="930"/>
                  </a:cubicBezTo>
                  <a:cubicBezTo>
                    <a:pt x="2289" y="1251"/>
                    <a:pt x="2415" y="1537"/>
                    <a:pt x="2625" y="1735"/>
                  </a:cubicBezTo>
                  <a:cubicBezTo>
                    <a:pt x="2782" y="1885"/>
                    <a:pt x="3035" y="2056"/>
                    <a:pt x="3356" y="2056"/>
                  </a:cubicBezTo>
                  <a:cubicBezTo>
                    <a:pt x="3625" y="2056"/>
                    <a:pt x="3947" y="1935"/>
                    <a:pt x="4304" y="1578"/>
                  </a:cubicBezTo>
                  <a:cubicBezTo>
                    <a:pt x="4330" y="1551"/>
                    <a:pt x="4330" y="1509"/>
                    <a:pt x="4304" y="1482"/>
                  </a:cubicBezTo>
                  <a:cubicBezTo>
                    <a:pt x="4289" y="1468"/>
                    <a:pt x="4272" y="1461"/>
                    <a:pt x="4254" y="1461"/>
                  </a:cubicBezTo>
                  <a:cubicBezTo>
                    <a:pt x="4236" y="1461"/>
                    <a:pt x="4219" y="1468"/>
                    <a:pt x="4206" y="1482"/>
                  </a:cubicBezTo>
                  <a:cubicBezTo>
                    <a:pt x="3884" y="1803"/>
                    <a:pt x="3599" y="1918"/>
                    <a:pt x="3355" y="1918"/>
                  </a:cubicBezTo>
                  <a:cubicBezTo>
                    <a:pt x="3095" y="1918"/>
                    <a:pt x="2881" y="1787"/>
                    <a:pt x="2720" y="1635"/>
                  </a:cubicBezTo>
                  <a:cubicBezTo>
                    <a:pt x="2537" y="1461"/>
                    <a:pt x="2425" y="1206"/>
                    <a:pt x="2403" y="920"/>
                  </a:cubicBezTo>
                  <a:cubicBezTo>
                    <a:pt x="2351" y="113"/>
                    <a:pt x="1713" y="8"/>
                    <a:pt x="1706" y="8"/>
                  </a:cubicBezTo>
                  <a:cubicBezTo>
                    <a:pt x="1665" y="3"/>
                    <a:pt x="1626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2"/>
            <p:cNvSpPr/>
            <p:nvPr/>
          </p:nvSpPr>
          <p:spPr>
            <a:xfrm>
              <a:off x="2667619" y="4349778"/>
              <a:ext cx="394230" cy="154448"/>
            </a:xfrm>
            <a:custGeom>
              <a:avLst/>
              <a:gdLst/>
              <a:ahLst/>
              <a:cxnLst/>
              <a:rect l="l" t="t" r="r" b="b"/>
              <a:pathLst>
                <a:path w="4666" h="1828" extrusionOk="0">
                  <a:moveTo>
                    <a:pt x="1490" y="0"/>
                  </a:moveTo>
                  <a:cubicBezTo>
                    <a:pt x="1445" y="0"/>
                    <a:pt x="1403" y="25"/>
                    <a:pt x="1382" y="64"/>
                  </a:cubicBezTo>
                  <a:cubicBezTo>
                    <a:pt x="944" y="802"/>
                    <a:pt x="320" y="883"/>
                    <a:pt x="70" y="883"/>
                  </a:cubicBezTo>
                  <a:cubicBezTo>
                    <a:pt x="32" y="883"/>
                    <a:pt x="1" y="914"/>
                    <a:pt x="1" y="952"/>
                  </a:cubicBezTo>
                  <a:cubicBezTo>
                    <a:pt x="1" y="990"/>
                    <a:pt x="32" y="1021"/>
                    <a:pt x="70" y="1021"/>
                  </a:cubicBezTo>
                  <a:cubicBezTo>
                    <a:pt x="341" y="1021"/>
                    <a:pt x="1020" y="935"/>
                    <a:pt x="1480" y="154"/>
                  </a:cubicBezTo>
                  <a:cubicBezTo>
                    <a:pt x="1539" y="552"/>
                    <a:pt x="1775" y="1452"/>
                    <a:pt x="2675" y="1747"/>
                  </a:cubicBezTo>
                  <a:cubicBezTo>
                    <a:pt x="2832" y="1802"/>
                    <a:pt x="3004" y="1828"/>
                    <a:pt x="3182" y="1828"/>
                  </a:cubicBezTo>
                  <a:cubicBezTo>
                    <a:pt x="3266" y="1828"/>
                    <a:pt x="3351" y="1823"/>
                    <a:pt x="3439" y="1811"/>
                  </a:cubicBezTo>
                  <a:cubicBezTo>
                    <a:pt x="3754" y="1768"/>
                    <a:pt x="4325" y="1616"/>
                    <a:pt x="4649" y="1056"/>
                  </a:cubicBezTo>
                  <a:cubicBezTo>
                    <a:pt x="4659" y="1045"/>
                    <a:pt x="4666" y="1028"/>
                    <a:pt x="4666" y="1011"/>
                  </a:cubicBezTo>
                  <a:cubicBezTo>
                    <a:pt x="4666" y="972"/>
                    <a:pt x="4628" y="946"/>
                    <a:pt x="4591" y="946"/>
                  </a:cubicBezTo>
                  <a:cubicBezTo>
                    <a:pt x="4575" y="946"/>
                    <a:pt x="4559" y="952"/>
                    <a:pt x="4547" y="964"/>
                  </a:cubicBezTo>
                  <a:cubicBezTo>
                    <a:pt x="4542" y="968"/>
                    <a:pt x="4537" y="973"/>
                    <a:pt x="4532" y="980"/>
                  </a:cubicBezTo>
                  <a:cubicBezTo>
                    <a:pt x="4254" y="1468"/>
                    <a:pt x="3775" y="1628"/>
                    <a:pt x="3420" y="1673"/>
                  </a:cubicBezTo>
                  <a:cubicBezTo>
                    <a:pt x="3338" y="1685"/>
                    <a:pt x="3257" y="1691"/>
                    <a:pt x="3179" y="1691"/>
                  </a:cubicBezTo>
                  <a:cubicBezTo>
                    <a:pt x="3016" y="1691"/>
                    <a:pt x="2862" y="1666"/>
                    <a:pt x="2718" y="1616"/>
                  </a:cubicBezTo>
                  <a:cubicBezTo>
                    <a:pt x="1873" y="1337"/>
                    <a:pt x="1663" y="471"/>
                    <a:pt x="1615" y="116"/>
                  </a:cubicBezTo>
                  <a:cubicBezTo>
                    <a:pt x="1611" y="61"/>
                    <a:pt x="1573" y="16"/>
                    <a:pt x="1520" y="4"/>
                  </a:cubicBezTo>
                  <a:cubicBezTo>
                    <a:pt x="1510" y="1"/>
                    <a:pt x="1500" y="0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2949488" y="3999218"/>
              <a:ext cx="87870" cy="53567"/>
            </a:xfrm>
            <a:custGeom>
              <a:avLst/>
              <a:gdLst/>
              <a:ahLst/>
              <a:cxnLst/>
              <a:rect l="l" t="t" r="r" b="b"/>
              <a:pathLst>
                <a:path w="1040" h="634" extrusionOk="0">
                  <a:moveTo>
                    <a:pt x="409" y="0"/>
                  </a:moveTo>
                  <a:cubicBezTo>
                    <a:pt x="227" y="0"/>
                    <a:pt x="70" y="27"/>
                    <a:pt x="63" y="29"/>
                  </a:cubicBezTo>
                  <a:cubicBezTo>
                    <a:pt x="25" y="36"/>
                    <a:pt x="1" y="72"/>
                    <a:pt x="6" y="110"/>
                  </a:cubicBezTo>
                  <a:cubicBezTo>
                    <a:pt x="12" y="141"/>
                    <a:pt x="39" y="166"/>
                    <a:pt x="73" y="166"/>
                  </a:cubicBezTo>
                  <a:cubicBezTo>
                    <a:pt x="78" y="166"/>
                    <a:pt x="82" y="165"/>
                    <a:pt x="87" y="164"/>
                  </a:cubicBezTo>
                  <a:cubicBezTo>
                    <a:pt x="89" y="164"/>
                    <a:pt x="236" y="138"/>
                    <a:pt x="405" y="138"/>
                  </a:cubicBezTo>
                  <a:cubicBezTo>
                    <a:pt x="452" y="138"/>
                    <a:pt x="501" y="140"/>
                    <a:pt x="549" y="145"/>
                  </a:cubicBezTo>
                  <a:cubicBezTo>
                    <a:pt x="701" y="160"/>
                    <a:pt x="803" y="200"/>
                    <a:pt x="849" y="267"/>
                  </a:cubicBezTo>
                  <a:cubicBezTo>
                    <a:pt x="884" y="319"/>
                    <a:pt x="870" y="395"/>
                    <a:pt x="815" y="438"/>
                  </a:cubicBezTo>
                  <a:cubicBezTo>
                    <a:pt x="780" y="466"/>
                    <a:pt x="724" y="496"/>
                    <a:pt x="635" y="496"/>
                  </a:cubicBezTo>
                  <a:cubicBezTo>
                    <a:pt x="603" y="496"/>
                    <a:pt x="568" y="492"/>
                    <a:pt x="527" y="484"/>
                  </a:cubicBezTo>
                  <a:cubicBezTo>
                    <a:pt x="523" y="483"/>
                    <a:pt x="518" y="482"/>
                    <a:pt x="514" y="482"/>
                  </a:cubicBezTo>
                  <a:cubicBezTo>
                    <a:pt x="481" y="482"/>
                    <a:pt x="452" y="504"/>
                    <a:pt x="444" y="536"/>
                  </a:cubicBezTo>
                  <a:cubicBezTo>
                    <a:pt x="437" y="574"/>
                    <a:pt x="461" y="610"/>
                    <a:pt x="499" y="619"/>
                  </a:cubicBezTo>
                  <a:cubicBezTo>
                    <a:pt x="546" y="629"/>
                    <a:pt x="592" y="634"/>
                    <a:pt x="632" y="634"/>
                  </a:cubicBezTo>
                  <a:cubicBezTo>
                    <a:pt x="772" y="634"/>
                    <a:pt x="858" y="581"/>
                    <a:pt x="901" y="545"/>
                  </a:cubicBezTo>
                  <a:cubicBezTo>
                    <a:pt x="1013" y="462"/>
                    <a:pt x="1039" y="303"/>
                    <a:pt x="963" y="188"/>
                  </a:cubicBezTo>
                  <a:cubicBezTo>
                    <a:pt x="894" y="86"/>
                    <a:pt x="758" y="26"/>
                    <a:pt x="563" y="7"/>
                  </a:cubicBezTo>
                  <a:cubicBezTo>
                    <a:pt x="511" y="2"/>
                    <a:pt x="459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2"/>
            <p:cNvSpPr/>
            <p:nvPr/>
          </p:nvSpPr>
          <p:spPr>
            <a:xfrm>
              <a:off x="2942306" y="4066559"/>
              <a:ext cx="88208" cy="53651"/>
            </a:xfrm>
            <a:custGeom>
              <a:avLst/>
              <a:gdLst/>
              <a:ahLst/>
              <a:cxnLst/>
              <a:rect l="l" t="t" r="r" b="b"/>
              <a:pathLst>
                <a:path w="1044" h="635" extrusionOk="0">
                  <a:moveTo>
                    <a:pt x="410" y="1"/>
                  </a:moveTo>
                  <a:cubicBezTo>
                    <a:pt x="227" y="1"/>
                    <a:pt x="72" y="28"/>
                    <a:pt x="65" y="29"/>
                  </a:cubicBezTo>
                  <a:cubicBezTo>
                    <a:pt x="26" y="37"/>
                    <a:pt x="0" y="72"/>
                    <a:pt x="7" y="110"/>
                  </a:cubicBezTo>
                  <a:cubicBezTo>
                    <a:pt x="14" y="142"/>
                    <a:pt x="41" y="166"/>
                    <a:pt x="75" y="166"/>
                  </a:cubicBezTo>
                  <a:cubicBezTo>
                    <a:pt x="79" y="166"/>
                    <a:pt x="84" y="166"/>
                    <a:pt x="88" y="165"/>
                  </a:cubicBezTo>
                  <a:cubicBezTo>
                    <a:pt x="90" y="165"/>
                    <a:pt x="236" y="139"/>
                    <a:pt x="406" y="139"/>
                  </a:cubicBezTo>
                  <a:cubicBezTo>
                    <a:pt x="453" y="139"/>
                    <a:pt x="502" y="141"/>
                    <a:pt x="550" y="146"/>
                  </a:cubicBezTo>
                  <a:cubicBezTo>
                    <a:pt x="705" y="160"/>
                    <a:pt x="807" y="201"/>
                    <a:pt x="853" y="268"/>
                  </a:cubicBezTo>
                  <a:cubicBezTo>
                    <a:pt x="888" y="320"/>
                    <a:pt x="874" y="396"/>
                    <a:pt x="822" y="439"/>
                  </a:cubicBezTo>
                  <a:cubicBezTo>
                    <a:pt x="772" y="478"/>
                    <a:pt x="709" y="497"/>
                    <a:pt x="637" y="497"/>
                  </a:cubicBezTo>
                  <a:cubicBezTo>
                    <a:pt x="602" y="497"/>
                    <a:pt x="565" y="493"/>
                    <a:pt x="527" y="484"/>
                  </a:cubicBezTo>
                  <a:cubicBezTo>
                    <a:pt x="522" y="483"/>
                    <a:pt x="518" y="483"/>
                    <a:pt x="514" y="483"/>
                  </a:cubicBezTo>
                  <a:cubicBezTo>
                    <a:pt x="482" y="483"/>
                    <a:pt x="452" y="505"/>
                    <a:pt x="446" y="537"/>
                  </a:cubicBezTo>
                  <a:cubicBezTo>
                    <a:pt x="438" y="575"/>
                    <a:pt x="462" y="610"/>
                    <a:pt x="498" y="620"/>
                  </a:cubicBezTo>
                  <a:cubicBezTo>
                    <a:pt x="548" y="630"/>
                    <a:pt x="593" y="634"/>
                    <a:pt x="634" y="634"/>
                  </a:cubicBezTo>
                  <a:cubicBezTo>
                    <a:pt x="760" y="634"/>
                    <a:pt x="850" y="591"/>
                    <a:pt x="908" y="549"/>
                  </a:cubicBezTo>
                  <a:cubicBezTo>
                    <a:pt x="1017" y="458"/>
                    <a:pt x="1043" y="301"/>
                    <a:pt x="967" y="189"/>
                  </a:cubicBezTo>
                  <a:cubicBezTo>
                    <a:pt x="896" y="87"/>
                    <a:pt x="760" y="27"/>
                    <a:pt x="565" y="8"/>
                  </a:cubicBezTo>
                  <a:cubicBezTo>
                    <a:pt x="513" y="3"/>
                    <a:pt x="460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2"/>
            <p:cNvSpPr/>
            <p:nvPr/>
          </p:nvSpPr>
          <p:spPr>
            <a:xfrm>
              <a:off x="2935039" y="4132040"/>
              <a:ext cx="88039" cy="53567"/>
            </a:xfrm>
            <a:custGeom>
              <a:avLst/>
              <a:gdLst/>
              <a:ahLst/>
              <a:cxnLst/>
              <a:rect l="l" t="t" r="r" b="b"/>
              <a:pathLst>
                <a:path w="1042" h="634" extrusionOk="0">
                  <a:moveTo>
                    <a:pt x="413" y="1"/>
                  </a:moveTo>
                  <a:cubicBezTo>
                    <a:pt x="228" y="1"/>
                    <a:pt x="70" y="26"/>
                    <a:pt x="62" y="28"/>
                  </a:cubicBezTo>
                  <a:cubicBezTo>
                    <a:pt x="24" y="35"/>
                    <a:pt x="1" y="71"/>
                    <a:pt x="5" y="109"/>
                  </a:cubicBezTo>
                  <a:cubicBezTo>
                    <a:pt x="11" y="140"/>
                    <a:pt x="37" y="166"/>
                    <a:pt x="71" y="166"/>
                  </a:cubicBezTo>
                  <a:cubicBezTo>
                    <a:pt x="76" y="166"/>
                    <a:pt x="81" y="165"/>
                    <a:pt x="86" y="164"/>
                  </a:cubicBezTo>
                  <a:cubicBezTo>
                    <a:pt x="88" y="164"/>
                    <a:pt x="239" y="139"/>
                    <a:pt x="413" y="139"/>
                  </a:cubicBezTo>
                  <a:cubicBezTo>
                    <a:pt x="459" y="139"/>
                    <a:pt x="506" y="141"/>
                    <a:pt x="553" y="145"/>
                  </a:cubicBezTo>
                  <a:cubicBezTo>
                    <a:pt x="701" y="159"/>
                    <a:pt x="805" y="202"/>
                    <a:pt x="853" y="266"/>
                  </a:cubicBezTo>
                  <a:cubicBezTo>
                    <a:pt x="886" y="319"/>
                    <a:pt x="872" y="395"/>
                    <a:pt x="820" y="438"/>
                  </a:cubicBezTo>
                  <a:cubicBezTo>
                    <a:pt x="770" y="476"/>
                    <a:pt x="711" y="495"/>
                    <a:pt x="640" y="495"/>
                  </a:cubicBezTo>
                  <a:cubicBezTo>
                    <a:pt x="605" y="495"/>
                    <a:pt x="567" y="490"/>
                    <a:pt x="527" y="481"/>
                  </a:cubicBezTo>
                  <a:cubicBezTo>
                    <a:pt x="521" y="479"/>
                    <a:pt x="515" y="479"/>
                    <a:pt x="510" y="479"/>
                  </a:cubicBezTo>
                  <a:cubicBezTo>
                    <a:pt x="479" y="479"/>
                    <a:pt x="452" y="501"/>
                    <a:pt x="443" y="533"/>
                  </a:cubicBezTo>
                  <a:cubicBezTo>
                    <a:pt x="436" y="569"/>
                    <a:pt x="458" y="607"/>
                    <a:pt x="496" y="614"/>
                  </a:cubicBezTo>
                  <a:cubicBezTo>
                    <a:pt x="548" y="628"/>
                    <a:pt x="596" y="633"/>
                    <a:pt x="639" y="633"/>
                  </a:cubicBezTo>
                  <a:cubicBezTo>
                    <a:pt x="765" y="633"/>
                    <a:pt x="851" y="588"/>
                    <a:pt x="905" y="545"/>
                  </a:cubicBezTo>
                  <a:cubicBezTo>
                    <a:pt x="1013" y="459"/>
                    <a:pt x="1041" y="300"/>
                    <a:pt x="965" y="188"/>
                  </a:cubicBezTo>
                  <a:cubicBezTo>
                    <a:pt x="893" y="88"/>
                    <a:pt x="755" y="26"/>
                    <a:pt x="563" y="7"/>
                  </a:cubicBezTo>
                  <a:cubicBezTo>
                    <a:pt x="512" y="2"/>
                    <a:pt x="462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2"/>
            <p:cNvSpPr/>
            <p:nvPr/>
          </p:nvSpPr>
          <p:spPr>
            <a:xfrm>
              <a:off x="2930984" y="4199466"/>
              <a:ext cx="89813" cy="51877"/>
            </a:xfrm>
            <a:custGeom>
              <a:avLst/>
              <a:gdLst/>
              <a:ahLst/>
              <a:cxnLst/>
              <a:rect l="l" t="t" r="r" b="b"/>
              <a:pathLst>
                <a:path w="1063" h="614" extrusionOk="0">
                  <a:moveTo>
                    <a:pt x="610" y="0"/>
                  </a:moveTo>
                  <a:cubicBezTo>
                    <a:pt x="581" y="0"/>
                    <a:pt x="550" y="2"/>
                    <a:pt x="518" y="4"/>
                  </a:cubicBezTo>
                  <a:cubicBezTo>
                    <a:pt x="289" y="21"/>
                    <a:pt x="65" y="95"/>
                    <a:pt x="56" y="99"/>
                  </a:cubicBezTo>
                  <a:cubicBezTo>
                    <a:pt x="20" y="111"/>
                    <a:pt x="1" y="149"/>
                    <a:pt x="13" y="185"/>
                  </a:cubicBezTo>
                  <a:cubicBezTo>
                    <a:pt x="22" y="214"/>
                    <a:pt x="49" y="234"/>
                    <a:pt x="80" y="234"/>
                  </a:cubicBezTo>
                  <a:cubicBezTo>
                    <a:pt x="87" y="234"/>
                    <a:pt x="94" y="233"/>
                    <a:pt x="101" y="230"/>
                  </a:cubicBezTo>
                  <a:cubicBezTo>
                    <a:pt x="101" y="228"/>
                    <a:pt x="318" y="159"/>
                    <a:pt x="530" y="142"/>
                  </a:cubicBezTo>
                  <a:cubicBezTo>
                    <a:pt x="558" y="140"/>
                    <a:pt x="586" y="139"/>
                    <a:pt x="612" y="139"/>
                  </a:cubicBezTo>
                  <a:cubicBezTo>
                    <a:pt x="733" y="139"/>
                    <a:pt x="823" y="165"/>
                    <a:pt x="870" y="216"/>
                  </a:cubicBezTo>
                  <a:cubicBezTo>
                    <a:pt x="913" y="261"/>
                    <a:pt x="911" y="340"/>
                    <a:pt x="863" y="390"/>
                  </a:cubicBezTo>
                  <a:cubicBezTo>
                    <a:pt x="807" y="448"/>
                    <a:pt x="724" y="477"/>
                    <a:pt x="616" y="477"/>
                  </a:cubicBezTo>
                  <a:cubicBezTo>
                    <a:pt x="604" y="477"/>
                    <a:pt x="592" y="476"/>
                    <a:pt x="580" y="476"/>
                  </a:cubicBezTo>
                  <a:cubicBezTo>
                    <a:pt x="541" y="478"/>
                    <a:pt x="510" y="502"/>
                    <a:pt x="508" y="540"/>
                  </a:cubicBezTo>
                  <a:cubicBezTo>
                    <a:pt x="506" y="578"/>
                    <a:pt x="534" y="611"/>
                    <a:pt x="572" y="614"/>
                  </a:cubicBezTo>
                  <a:lnTo>
                    <a:pt x="618" y="614"/>
                  </a:lnTo>
                  <a:cubicBezTo>
                    <a:pt x="801" y="614"/>
                    <a:pt x="906" y="545"/>
                    <a:pt x="963" y="485"/>
                  </a:cubicBezTo>
                  <a:cubicBezTo>
                    <a:pt x="1061" y="383"/>
                    <a:pt x="1063" y="219"/>
                    <a:pt x="970" y="121"/>
                  </a:cubicBezTo>
                  <a:cubicBezTo>
                    <a:pt x="895" y="40"/>
                    <a:pt x="774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2"/>
            <p:cNvSpPr/>
            <p:nvPr/>
          </p:nvSpPr>
          <p:spPr>
            <a:xfrm>
              <a:off x="2948305" y="4263680"/>
              <a:ext cx="92010" cy="52891"/>
            </a:xfrm>
            <a:custGeom>
              <a:avLst/>
              <a:gdLst/>
              <a:ahLst/>
              <a:cxnLst/>
              <a:rect l="l" t="t" r="r" b="b"/>
              <a:pathLst>
                <a:path w="1089" h="626" extrusionOk="0">
                  <a:moveTo>
                    <a:pt x="719" y="1"/>
                  </a:moveTo>
                  <a:cubicBezTo>
                    <a:pt x="613" y="1"/>
                    <a:pt x="502" y="28"/>
                    <a:pt x="410" y="59"/>
                  </a:cubicBezTo>
                  <a:cubicBezTo>
                    <a:pt x="217" y="121"/>
                    <a:pt x="51" y="216"/>
                    <a:pt x="44" y="221"/>
                  </a:cubicBezTo>
                  <a:cubicBezTo>
                    <a:pt x="10" y="240"/>
                    <a:pt x="1" y="280"/>
                    <a:pt x="20" y="313"/>
                  </a:cubicBezTo>
                  <a:cubicBezTo>
                    <a:pt x="31" y="336"/>
                    <a:pt x="54" y="349"/>
                    <a:pt x="78" y="349"/>
                  </a:cubicBezTo>
                  <a:cubicBezTo>
                    <a:pt x="90" y="349"/>
                    <a:pt x="102" y="346"/>
                    <a:pt x="113" y="340"/>
                  </a:cubicBezTo>
                  <a:cubicBezTo>
                    <a:pt x="115" y="340"/>
                    <a:pt x="275" y="247"/>
                    <a:pt x="453" y="190"/>
                  </a:cubicBezTo>
                  <a:cubicBezTo>
                    <a:pt x="555" y="155"/>
                    <a:pt x="644" y="138"/>
                    <a:pt x="717" y="138"/>
                  </a:cubicBezTo>
                  <a:cubicBezTo>
                    <a:pt x="781" y="138"/>
                    <a:pt x="832" y="151"/>
                    <a:pt x="867" y="178"/>
                  </a:cubicBezTo>
                  <a:cubicBezTo>
                    <a:pt x="920" y="213"/>
                    <a:pt x="932" y="292"/>
                    <a:pt x="896" y="349"/>
                  </a:cubicBezTo>
                  <a:cubicBezTo>
                    <a:pt x="844" y="428"/>
                    <a:pt x="758" y="473"/>
                    <a:pt x="636" y="487"/>
                  </a:cubicBezTo>
                  <a:cubicBezTo>
                    <a:pt x="598" y="492"/>
                    <a:pt x="572" y="525"/>
                    <a:pt x="577" y="563"/>
                  </a:cubicBezTo>
                  <a:cubicBezTo>
                    <a:pt x="579" y="599"/>
                    <a:pt x="610" y="625"/>
                    <a:pt x="644" y="625"/>
                  </a:cubicBezTo>
                  <a:cubicBezTo>
                    <a:pt x="646" y="625"/>
                    <a:pt x="648" y="625"/>
                    <a:pt x="653" y="623"/>
                  </a:cubicBezTo>
                  <a:cubicBezTo>
                    <a:pt x="815" y="606"/>
                    <a:pt x="937" y="540"/>
                    <a:pt x="1013" y="423"/>
                  </a:cubicBezTo>
                  <a:cubicBezTo>
                    <a:pt x="1089" y="301"/>
                    <a:pt x="1058" y="140"/>
                    <a:pt x="948" y="66"/>
                  </a:cubicBezTo>
                  <a:cubicBezTo>
                    <a:pt x="884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2"/>
            <p:cNvSpPr/>
            <p:nvPr/>
          </p:nvSpPr>
          <p:spPr>
            <a:xfrm>
              <a:off x="2396058" y="3415288"/>
              <a:ext cx="563633" cy="554001"/>
            </a:xfrm>
            <a:custGeom>
              <a:avLst/>
              <a:gdLst/>
              <a:ahLst/>
              <a:cxnLst/>
              <a:rect l="l" t="t" r="r" b="b"/>
              <a:pathLst>
                <a:path w="6671" h="6557" extrusionOk="0">
                  <a:moveTo>
                    <a:pt x="3396" y="1"/>
                  </a:moveTo>
                  <a:cubicBezTo>
                    <a:pt x="2213" y="1"/>
                    <a:pt x="970" y="596"/>
                    <a:pt x="434" y="1930"/>
                  </a:cubicBezTo>
                  <a:cubicBezTo>
                    <a:pt x="255" y="2375"/>
                    <a:pt x="110" y="2851"/>
                    <a:pt x="0" y="3273"/>
                  </a:cubicBezTo>
                  <a:lnTo>
                    <a:pt x="1650" y="3273"/>
                  </a:lnTo>
                  <a:cubicBezTo>
                    <a:pt x="1727" y="3023"/>
                    <a:pt x="1812" y="2765"/>
                    <a:pt x="1908" y="2523"/>
                  </a:cubicBezTo>
                  <a:cubicBezTo>
                    <a:pt x="2177" y="1855"/>
                    <a:pt x="2792" y="1586"/>
                    <a:pt x="3377" y="1586"/>
                  </a:cubicBezTo>
                  <a:cubicBezTo>
                    <a:pt x="3531" y="1586"/>
                    <a:pt x="3682" y="1605"/>
                    <a:pt x="3824" y="1639"/>
                  </a:cubicBezTo>
                  <a:cubicBezTo>
                    <a:pt x="4120" y="1711"/>
                    <a:pt x="5077" y="2032"/>
                    <a:pt x="4975" y="3199"/>
                  </a:cubicBezTo>
                  <a:cubicBezTo>
                    <a:pt x="4972" y="3223"/>
                    <a:pt x="4970" y="3246"/>
                    <a:pt x="4967" y="3273"/>
                  </a:cubicBezTo>
                  <a:cubicBezTo>
                    <a:pt x="4894" y="4039"/>
                    <a:pt x="4739" y="4913"/>
                    <a:pt x="4306" y="6378"/>
                  </a:cubicBezTo>
                  <a:lnTo>
                    <a:pt x="5908" y="6556"/>
                  </a:lnTo>
                  <a:cubicBezTo>
                    <a:pt x="6334" y="5078"/>
                    <a:pt x="6484" y="4166"/>
                    <a:pt x="6558" y="3339"/>
                  </a:cubicBezTo>
                  <a:cubicBezTo>
                    <a:pt x="6561" y="3318"/>
                    <a:pt x="6561" y="3296"/>
                    <a:pt x="6561" y="3273"/>
                  </a:cubicBezTo>
                  <a:cubicBezTo>
                    <a:pt x="6670" y="1734"/>
                    <a:pt x="5725" y="458"/>
                    <a:pt x="4194" y="94"/>
                  </a:cubicBezTo>
                  <a:cubicBezTo>
                    <a:pt x="3937" y="32"/>
                    <a:pt x="3668" y="1"/>
                    <a:pt x="3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2"/>
            <p:cNvSpPr/>
            <p:nvPr/>
          </p:nvSpPr>
          <p:spPr>
            <a:xfrm>
              <a:off x="1929656" y="4488938"/>
              <a:ext cx="772661" cy="182921"/>
            </a:xfrm>
            <a:custGeom>
              <a:avLst/>
              <a:gdLst/>
              <a:ahLst/>
              <a:cxnLst/>
              <a:rect l="l" t="t" r="r" b="b"/>
              <a:pathLst>
                <a:path w="9145" h="2165" extrusionOk="0">
                  <a:moveTo>
                    <a:pt x="358" y="0"/>
                  </a:moveTo>
                  <a:lnTo>
                    <a:pt x="329" y="21"/>
                  </a:lnTo>
                  <a:cubicBezTo>
                    <a:pt x="329" y="21"/>
                    <a:pt x="222" y="152"/>
                    <a:pt x="146" y="341"/>
                  </a:cubicBezTo>
                  <a:cubicBezTo>
                    <a:pt x="1" y="691"/>
                    <a:pt x="179" y="1091"/>
                    <a:pt x="536" y="1224"/>
                  </a:cubicBezTo>
                  <a:cubicBezTo>
                    <a:pt x="953" y="1379"/>
                    <a:pt x="8282" y="2162"/>
                    <a:pt x="8282" y="2162"/>
                  </a:cubicBezTo>
                  <a:cubicBezTo>
                    <a:pt x="8304" y="2164"/>
                    <a:pt x="8327" y="2165"/>
                    <a:pt x="8349" y="2165"/>
                  </a:cubicBezTo>
                  <a:cubicBezTo>
                    <a:pt x="8548" y="2165"/>
                    <a:pt x="8746" y="2096"/>
                    <a:pt x="8890" y="1953"/>
                  </a:cubicBezTo>
                  <a:cubicBezTo>
                    <a:pt x="9044" y="1803"/>
                    <a:pt x="9144" y="1567"/>
                    <a:pt x="8935" y="1245"/>
                  </a:cubicBezTo>
                  <a:lnTo>
                    <a:pt x="8935" y="1245"/>
                  </a:lnTo>
                  <a:cubicBezTo>
                    <a:pt x="8892" y="1274"/>
                    <a:pt x="8837" y="1291"/>
                    <a:pt x="8780" y="1293"/>
                  </a:cubicBezTo>
                  <a:cubicBezTo>
                    <a:pt x="8708" y="1294"/>
                    <a:pt x="8612" y="1296"/>
                    <a:pt x="8495" y="1296"/>
                  </a:cubicBezTo>
                  <a:cubicBezTo>
                    <a:pt x="8199" y="1296"/>
                    <a:pt x="7768" y="1288"/>
                    <a:pt x="7240" y="1257"/>
                  </a:cubicBezTo>
                  <a:cubicBezTo>
                    <a:pt x="6954" y="1236"/>
                    <a:pt x="6637" y="1212"/>
                    <a:pt x="6299" y="1176"/>
                  </a:cubicBezTo>
                  <a:lnTo>
                    <a:pt x="5582" y="1074"/>
                  </a:lnTo>
                  <a:lnTo>
                    <a:pt x="1434" y="488"/>
                  </a:lnTo>
                  <a:lnTo>
                    <a:pt x="1075" y="438"/>
                  </a:lnTo>
                  <a:cubicBezTo>
                    <a:pt x="777" y="398"/>
                    <a:pt x="520" y="236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2"/>
            <p:cNvSpPr/>
            <p:nvPr/>
          </p:nvSpPr>
          <p:spPr>
            <a:xfrm>
              <a:off x="2541302" y="4499753"/>
              <a:ext cx="169656" cy="98684"/>
            </a:xfrm>
            <a:custGeom>
              <a:avLst/>
              <a:gdLst/>
              <a:ahLst/>
              <a:cxnLst/>
              <a:rect l="l" t="t" r="r" b="b"/>
              <a:pathLst>
                <a:path w="2008" h="1168" extrusionOk="0">
                  <a:moveTo>
                    <a:pt x="243" y="1"/>
                  </a:moveTo>
                  <a:cubicBezTo>
                    <a:pt x="215" y="579"/>
                    <a:pt x="1" y="1117"/>
                    <a:pt x="1" y="1117"/>
                  </a:cubicBezTo>
                  <a:lnTo>
                    <a:pt x="1" y="1129"/>
                  </a:lnTo>
                  <a:cubicBezTo>
                    <a:pt x="529" y="1160"/>
                    <a:pt x="960" y="1168"/>
                    <a:pt x="1256" y="1168"/>
                  </a:cubicBezTo>
                  <a:cubicBezTo>
                    <a:pt x="1373" y="1168"/>
                    <a:pt x="1469" y="1166"/>
                    <a:pt x="1541" y="1165"/>
                  </a:cubicBezTo>
                  <a:cubicBezTo>
                    <a:pt x="1598" y="1163"/>
                    <a:pt x="1653" y="1146"/>
                    <a:pt x="1696" y="1117"/>
                  </a:cubicBezTo>
                  <a:cubicBezTo>
                    <a:pt x="1741" y="1091"/>
                    <a:pt x="1777" y="1051"/>
                    <a:pt x="1801" y="1003"/>
                  </a:cubicBezTo>
                  <a:cubicBezTo>
                    <a:pt x="2008" y="608"/>
                    <a:pt x="1977" y="286"/>
                    <a:pt x="1851" y="39"/>
                  </a:cubicBezTo>
                  <a:lnTo>
                    <a:pt x="1851" y="39"/>
                  </a:lnTo>
                  <a:cubicBezTo>
                    <a:pt x="1780" y="169"/>
                    <a:pt x="1595" y="214"/>
                    <a:pt x="1375" y="214"/>
                  </a:cubicBezTo>
                  <a:cubicBezTo>
                    <a:pt x="907" y="214"/>
                    <a:pt x="279" y="12"/>
                    <a:pt x="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2"/>
            <p:cNvSpPr/>
            <p:nvPr/>
          </p:nvSpPr>
          <p:spPr>
            <a:xfrm>
              <a:off x="2528459" y="4404783"/>
              <a:ext cx="169233" cy="113048"/>
            </a:xfrm>
            <a:custGeom>
              <a:avLst/>
              <a:gdLst/>
              <a:ahLst/>
              <a:cxnLst/>
              <a:rect l="l" t="t" r="r" b="b"/>
              <a:pathLst>
                <a:path w="200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331" y="272"/>
                    <a:pt x="412" y="710"/>
                    <a:pt x="395" y="1125"/>
                  </a:cubicBezTo>
                  <a:cubicBezTo>
                    <a:pt x="431" y="1136"/>
                    <a:pt x="1059" y="1338"/>
                    <a:pt x="1527" y="1338"/>
                  </a:cubicBezTo>
                  <a:cubicBezTo>
                    <a:pt x="1747" y="1338"/>
                    <a:pt x="1932" y="1293"/>
                    <a:pt x="2003" y="1163"/>
                  </a:cubicBezTo>
                  <a:cubicBezTo>
                    <a:pt x="1765" y="684"/>
                    <a:pt x="1172" y="467"/>
                    <a:pt x="1172" y="4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2"/>
            <p:cNvSpPr/>
            <p:nvPr/>
          </p:nvSpPr>
          <p:spPr>
            <a:xfrm>
              <a:off x="2276923" y="3967786"/>
              <a:ext cx="286421" cy="627423"/>
            </a:xfrm>
            <a:custGeom>
              <a:avLst/>
              <a:gdLst/>
              <a:ahLst/>
              <a:cxnLst/>
              <a:rect l="l" t="t" r="r" b="b"/>
              <a:pathLst>
                <a:path w="3390" h="7426" extrusionOk="0">
                  <a:moveTo>
                    <a:pt x="971" y="1"/>
                  </a:moveTo>
                  <a:cubicBezTo>
                    <a:pt x="970" y="1"/>
                    <a:pt x="969" y="1"/>
                    <a:pt x="967" y="1"/>
                  </a:cubicBezTo>
                  <a:lnTo>
                    <a:pt x="367" y="10"/>
                  </a:lnTo>
                  <a:lnTo>
                    <a:pt x="367" y="27"/>
                  </a:lnTo>
                  <a:lnTo>
                    <a:pt x="284" y="944"/>
                  </a:lnTo>
                  <a:lnTo>
                    <a:pt x="186" y="2027"/>
                  </a:lnTo>
                  <a:lnTo>
                    <a:pt x="105" y="2939"/>
                  </a:lnTo>
                  <a:lnTo>
                    <a:pt x="89" y="3118"/>
                  </a:lnTo>
                  <a:cubicBezTo>
                    <a:pt x="1" y="4123"/>
                    <a:pt x="634" y="5037"/>
                    <a:pt x="1594" y="5311"/>
                  </a:cubicBezTo>
                  <a:cubicBezTo>
                    <a:pt x="1625" y="5320"/>
                    <a:pt x="1656" y="5330"/>
                    <a:pt x="1684" y="5337"/>
                  </a:cubicBezTo>
                  <a:cubicBezTo>
                    <a:pt x="1813" y="5368"/>
                    <a:pt x="1920" y="5437"/>
                    <a:pt x="1994" y="5532"/>
                  </a:cubicBezTo>
                  <a:cubicBezTo>
                    <a:pt x="2096" y="5654"/>
                    <a:pt x="2144" y="5816"/>
                    <a:pt x="2120" y="5978"/>
                  </a:cubicBezTo>
                  <a:cubicBezTo>
                    <a:pt x="2108" y="6042"/>
                    <a:pt x="2089" y="6108"/>
                    <a:pt x="2056" y="6168"/>
                  </a:cubicBezTo>
                  <a:lnTo>
                    <a:pt x="1472" y="7242"/>
                  </a:lnTo>
                  <a:lnTo>
                    <a:pt x="2189" y="7344"/>
                  </a:lnTo>
                  <a:cubicBezTo>
                    <a:pt x="2527" y="7380"/>
                    <a:pt x="2844" y="7404"/>
                    <a:pt x="3130" y="7425"/>
                  </a:cubicBezTo>
                  <a:lnTo>
                    <a:pt x="3130" y="7413"/>
                  </a:lnTo>
                  <a:cubicBezTo>
                    <a:pt x="3130" y="7413"/>
                    <a:pt x="3344" y="6875"/>
                    <a:pt x="3372" y="6297"/>
                  </a:cubicBezTo>
                  <a:cubicBezTo>
                    <a:pt x="3389" y="5882"/>
                    <a:pt x="3308" y="5444"/>
                    <a:pt x="2977" y="5173"/>
                  </a:cubicBezTo>
                  <a:lnTo>
                    <a:pt x="2406" y="4944"/>
                  </a:lnTo>
                  <a:cubicBezTo>
                    <a:pt x="1960" y="4765"/>
                    <a:pt x="1601" y="4451"/>
                    <a:pt x="1363" y="4061"/>
                  </a:cubicBezTo>
                  <a:cubicBezTo>
                    <a:pt x="1277" y="3927"/>
                    <a:pt x="1205" y="3777"/>
                    <a:pt x="1155" y="3627"/>
                  </a:cubicBezTo>
                  <a:cubicBezTo>
                    <a:pt x="1070" y="3370"/>
                    <a:pt x="1029" y="3094"/>
                    <a:pt x="1041" y="2815"/>
                  </a:cubicBezTo>
                  <a:cubicBezTo>
                    <a:pt x="1041" y="2772"/>
                    <a:pt x="1046" y="2732"/>
                    <a:pt x="1051" y="2687"/>
                  </a:cubicBezTo>
                  <a:lnTo>
                    <a:pt x="1072" y="2491"/>
                  </a:lnTo>
                  <a:lnTo>
                    <a:pt x="1122" y="2020"/>
                  </a:lnTo>
                  <a:lnTo>
                    <a:pt x="1205" y="1246"/>
                  </a:lnTo>
                  <a:lnTo>
                    <a:pt x="1241" y="922"/>
                  </a:lnTo>
                  <a:lnTo>
                    <a:pt x="1291" y="448"/>
                  </a:lnTo>
                  <a:lnTo>
                    <a:pt x="1301" y="367"/>
                  </a:lnTo>
                  <a:cubicBezTo>
                    <a:pt x="1324" y="171"/>
                    <a:pt x="1170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2"/>
            <p:cNvSpPr/>
            <p:nvPr/>
          </p:nvSpPr>
          <p:spPr>
            <a:xfrm>
              <a:off x="2050819" y="4355693"/>
              <a:ext cx="407242" cy="223983"/>
            </a:xfrm>
            <a:custGeom>
              <a:avLst/>
              <a:gdLst/>
              <a:ahLst/>
              <a:cxnLst/>
              <a:rect l="l" t="t" r="r" b="b"/>
              <a:pathLst>
                <a:path w="4820" h="2651" extrusionOk="0">
                  <a:moveTo>
                    <a:pt x="1568" y="0"/>
                  </a:moveTo>
                  <a:cubicBezTo>
                    <a:pt x="1549" y="0"/>
                    <a:pt x="1530" y="9"/>
                    <a:pt x="1519" y="29"/>
                  </a:cubicBezTo>
                  <a:cubicBezTo>
                    <a:pt x="1072" y="786"/>
                    <a:pt x="429" y="882"/>
                    <a:pt x="148" y="882"/>
                  </a:cubicBezTo>
                  <a:lnTo>
                    <a:pt x="145" y="882"/>
                  </a:lnTo>
                  <a:cubicBezTo>
                    <a:pt x="160" y="1210"/>
                    <a:pt x="119" y="1594"/>
                    <a:pt x="5" y="2032"/>
                  </a:cubicBezTo>
                  <a:lnTo>
                    <a:pt x="0" y="2065"/>
                  </a:lnTo>
                  <a:lnTo>
                    <a:pt x="4148" y="2651"/>
                  </a:lnTo>
                  <a:lnTo>
                    <a:pt x="4732" y="1577"/>
                  </a:lnTo>
                  <a:cubicBezTo>
                    <a:pt x="4765" y="1517"/>
                    <a:pt x="4784" y="1451"/>
                    <a:pt x="4796" y="1387"/>
                  </a:cubicBezTo>
                  <a:cubicBezTo>
                    <a:pt x="4820" y="1225"/>
                    <a:pt x="4772" y="1063"/>
                    <a:pt x="4670" y="941"/>
                  </a:cubicBezTo>
                  <a:cubicBezTo>
                    <a:pt x="4382" y="1460"/>
                    <a:pt x="3865" y="1625"/>
                    <a:pt x="3505" y="1672"/>
                  </a:cubicBezTo>
                  <a:cubicBezTo>
                    <a:pt x="3425" y="1683"/>
                    <a:pt x="3344" y="1689"/>
                    <a:pt x="3263" y="1689"/>
                  </a:cubicBezTo>
                  <a:cubicBezTo>
                    <a:pt x="3097" y="1689"/>
                    <a:pt x="2933" y="1665"/>
                    <a:pt x="2774" y="1610"/>
                  </a:cubicBezTo>
                  <a:cubicBezTo>
                    <a:pt x="1893" y="1322"/>
                    <a:pt x="1676" y="436"/>
                    <a:pt x="1624" y="48"/>
                  </a:cubicBezTo>
                  <a:cubicBezTo>
                    <a:pt x="1620" y="18"/>
                    <a:pt x="1594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2"/>
            <p:cNvSpPr/>
            <p:nvPr/>
          </p:nvSpPr>
          <p:spPr>
            <a:xfrm>
              <a:off x="1966664" y="4183074"/>
              <a:ext cx="444924" cy="274508"/>
            </a:xfrm>
            <a:custGeom>
              <a:avLst/>
              <a:gdLst/>
              <a:ahLst/>
              <a:cxnLst/>
              <a:rect l="l" t="t" r="r" b="b"/>
              <a:pathLst>
                <a:path w="5266" h="3249" extrusionOk="0">
                  <a:moveTo>
                    <a:pt x="184" y="1"/>
                  </a:moveTo>
                  <a:lnTo>
                    <a:pt x="1" y="977"/>
                  </a:lnTo>
                  <a:cubicBezTo>
                    <a:pt x="132" y="1039"/>
                    <a:pt x="822" y="1391"/>
                    <a:pt x="1060" y="2332"/>
                  </a:cubicBezTo>
                  <a:lnTo>
                    <a:pt x="1082" y="2327"/>
                  </a:lnTo>
                  <a:cubicBezTo>
                    <a:pt x="1082" y="2327"/>
                    <a:pt x="1131" y="2345"/>
                    <a:pt x="1212" y="2345"/>
                  </a:cubicBezTo>
                  <a:cubicBezTo>
                    <a:pt x="1347" y="2345"/>
                    <a:pt x="1568" y="2295"/>
                    <a:pt x="1791" y="2032"/>
                  </a:cubicBezTo>
                  <a:cubicBezTo>
                    <a:pt x="1868" y="1941"/>
                    <a:pt x="1930" y="1839"/>
                    <a:pt x="1980" y="1734"/>
                  </a:cubicBezTo>
                  <a:cubicBezTo>
                    <a:pt x="2051" y="1597"/>
                    <a:pt x="2235" y="1327"/>
                    <a:pt x="2595" y="1327"/>
                  </a:cubicBezTo>
                  <a:cubicBezTo>
                    <a:pt x="2629" y="1327"/>
                    <a:pt x="2664" y="1329"/>
                    <a:pt x="2701" y="1334"/>
                  </a:cubicBezTo>
                  <a:cubicBezTo>
                    <a:pt x="2701" y="1334"/>
                    <a:pt x="3287" y="1422"/>
                    <a:pt x="3339" y="2184"/>
                  </a:cubicBezTo>
                  <a:cubicBezTo>
                    <a:pt x="3361" y="2470"/>
                    <a:pt x="3468" y="2746"/>
                    <a:pt x="3677" y="2944"/>
                  </a:cubicBezTo>
                  <a:cubicBezTo>
                    <a:pt x="3847" y="3105"/>
                    <a:pt x="4078" y="3248"/>
                    <a:pt x="4359" y="3248"/>
                  </a:cubicBezTo>
                  <a:cubicBezTo>
                    <a:pt x="4618" y="3248"/>
                    <a:pt x="4920" y="3128"/>
                    <a:pt x="5258" y="2789"/>
                  </a:cubicBezTo>
                  <a:lnTo>
                    <a:pt x="5266" y="2763"/>
                  </a:lnTo>
                  <a:cubicBezTo>
                    <a:pt x="4306" y="2489"/>
                    <a:pt x="3673" y="1575"/>
                    <a:pt x="3761" y="570"/>
                  </a:cubicBezTo>
                  <a:lnTo>
                    <a:pt x="3777" y="391"/>
                  </a:lnTo>
                  <a:lnTo>
                    <a:pt x="3761" y="391"/>
                  </a:lnTo>
                  <a:cubicBezTo>
                    <a:pt x="3485" y="423"/>
                    <a:pt x="3212" y="436"/>
                    <a:pt x="2947" y="436"/>
                  </a:cubicBezTo>
                  <a:cubicBezTo>
                    <a:pt x="1440" y="436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2"/>
            <p:cNvSpPr/>
            <p:nvPr/>
          </p:nvSpPr>
          <p:spPr>
            <a:xfrm>
              <a:off x="1935064" y="4010624"/>
              <a:ext cx="365842" cy="130706"/>
            </a:xfrm>
            <a:custGeom>
              <a:avLst/>
              <a:gdLst/>
              <a:ahLst/>
              <a:cxnLst/>
              <a:rect l="l" t="t" r="r" b="b"/>
              <a:pathLst>
                <a:path w="4330" h="1547" extrusionOk="0">
                  <a:moveTo>
                    <a:pt x="872" y="1"/>
                  </a:moveTo>
                  <a:cubicBezTo>
                    <a:pt x="1" y="382"/>
                    <a:pt x="556" y="989"/>
                    <a:pt x="556" y="989"/>
                  </a:cubicBezTo>
                  <a:cubicBezTo>
                    <a:pt x="556" y="989"/>
                    <a:pt x="2539" y="1546"/>
                    <a:pt x="3802" y="1546"/>
                  </a:cubicBezTo>
                  <a:cubicBezTo>
                    <a:pt x="3954" y="1546"/>
                    <a:pt x="4096" y="1538"/>
                    <a:pt x="4223" y="1520"/>
                  </a:cubicBezTo>
                  <a:lnTo>
                    <a:pt x="4232" y="1520"/>
                  </a:lnTo>
                  <a:lnTo>
                    <a:pt x="4330" y="437"/>
                  </a:lnTo>
                  <a:lnTo>
                    <a:pt x="4323" y="437"/>
                  </a:lnTo>
                  <a:cubicBezTo>
                    <a:pt x="4174" y="480"/>
                    <a:pt x="3985" y="498"/>
                    <a:pt x="3771" y="498"/>
                  </a:cubicBezTo>
                  <a:cubicBezTo>
                    <a:pt x="2652" y="498"/>
                    <a:pt x="872" y="1"/>
                    <a:pt x="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2"/>
            <p:cNvSpPr/>
            <p:nvPr/>
          </p:nvSpPr>
          <p:spPr>
            <a:xfrm>
              <a:off x="2056227" y="4295112"/>
              <a:ext cx="389161" cy="203367"/>
            </a:xfrm>
            <a:custGeom>
              <a:avLst/>
              <a:gdLst/>
              <a:ahLst/>
              <a:cxnLst/>
              <a:rect l="l" t="t" r="r" b="b"/>
              <a:pathLst>
                <a:path w="4606" h="2407" extrusionOk="0">
                  <a:moveTo>
                    <a:pt x="1535" y="1"/>
                  </a:moveTo>
                  <a:cubicBezTo>
                    <a:pt x="1175" y="1"/>
                    <a:pt x="991" y="271"/>
                    <a:pt x="920" y="408"/>
                  </a:cubicBezTo>
                  <a:cubicBezTo>
                    <a:pt x="870" y="513"/>
                    <a:pt x="808" y="615"/>
                    <a:pt x="731" y="706"/>
                  </a:cubicBezTo>
                  <a:cubicBezTo>
                    <a:pt x="508" y="969"/>
                    <a:pt x="287" y="1019"/>
                    <a:pt x="152" y="1019"/>
                  </a:cubicBezTo>
                  <a:cubicBezTo>
                    <a:pt x="71" y="1019"/>
                    <a:pt x="22" y="1001"/>
                    <a:pt x="22" y="1001"/>
                  </a:cubicBezTo>
                  <a:lnTo>
                    <a:pt x="0" y="1006"/>
                  </a:lnTo>
                  <a:cubicBezTo>
                    <a:pt x="48" y="1180"/>
                    <a:pt x="79" y="1380"/>
                    <a:pt x="81" y="1599"/>
                  </a:cubicBezTo>
                  <a:lnTo>
                    <a:pt x="84" y="1599"/>
                  </a:lnTo>
                  <a:cubicBezTo>
                    <a:pt x="365" y="1599"/>
                    <a:pt x="1008" y="1503"/>
                    <a:pt x="1455" y="746"/>
                  </a:cubicBezTo>
                  <a:cubicBezTo>
                    <a:pt x="1466" y="726"/>
                    <a:pt x="1485" y="717"/>
                    <a:pt x="1504" y="717"/>
                  </a:cubicBezTo>
                  <a:cubicBezTo>
                    <a:pt x="1530" y="717"/>
                    <a:pt x="1556" y="735"/>
                    <a:pt x="1560" y="765"/>
                  </a:cubicBezTo>
                  <a:cubicBezTo>
                    <a:pt x="1612" y="1153"/>
                    <a:pt x="1829" y="2039"/>
                    <a:pt x="2710" y="2327"/>
                  </a:cubicBezTo>
                  <a:cubicBezTo>
                    <a:pt x="2869" y="2382"/>
                    <a:pt x="3033" y="2406"/>
                    <a:pt x="3199" y="2406"/>
                  </a:cubicBezTo>
                  <a:cubicBezTo>
                    <a:pt x="3280" y="2406"/>
                    <a:pt x="3361" y="2400"/>
                    <a:pt x="3441" y="2389"/>
                  </a:cubicBezTo>
                  <a:cubicBezTo>
                    <a:pt x="3801" y="2342"/>
                    <a:pt x="4318" y="2177"/>
                    <a:pt x="4606" y="1658"/>
                  </a:cubicBezTo>
                  <a:cubicBezTo>
                    <a:pt x="4532" y="1563"/>
                    <a:pt x="4425" y="1494"/>
                    <a:pt x="4296" y="1463"/>
                  </a:cubicBezTo>
                  <a:cubicBezTo>
                    <a:pt x="4268" y="1456"/>
                    <a:pt x="4237" y="1446"/>
                    <a:pt x="4206" y="1437"/>
                  </a:cubicBezTo>
                  <a:lnTo>
                    <a:pt x="4198" y="1463"/>
                  </a:lnTo>
                  <a:cubicBezTo>
                    <a:pt x="3860" y="1802"/>
                    <a:pt x="3558" y="1922"/>
                    <a:pt x="3299" y="1922"/>
                  </a:cubicBezTo>
                  <a:cubicBezTo>
                    <a:pt x="3018" y="1922"/>
                    <a:pt x="2787" y="1779"/>
                    <a:pt x="2617" y="1618"/>
                  </a:cubicBezTo>
                  <a:cubicBezTo>
                    <a:pt x="2408" y="1420"/>
                    <a:pt x="2301" y="1144"/>
                    <a:pt x="2279" y="858"/>
                  </a:cubicBezTo>
                  <a:cubicBezTo>
                    <a:pt x="2227" y="96"/>
                    <a:pt x="1641" y="8"/>
                    <a:pt x="1641" y="8"/>
                  </a:cubicBezTo>
                  <a:cubicBezTo>
                    <a:pt x="1604" y="3"/>
                    <a:pt x="1569" y="1"/>
                    <a:pt x="15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2"/>
            <p:cNvSpPr/>
            <p:nvPr/>
          </p:nvSpPr>
          <p:spPr>
            <a:xfrm>
              <a:off x="1938697" y="4265539"/>
              <a:ext cx="125637" cy="264707"/>
            </a:xfrm>
            <a:custGeom>
              <a:avLst/>
              <a:gdLst/>
              <a:ahLst/>
              <a:cxnLst/>
              <a:rect l="l" t="t" r="r" b="b"/>
              <a:pathLst>
                <a:path w="1487" h="3133" extrusionOk="0">
                  <a:moveTo>
                    <a:pt x="332" y="1"/>
                  </a:moveTo>
                  <a:lnTo>
                    <a:pt x="96" y="1261"/>
                  </a:lnTo>
                  <a:cubicBezTo>
                    <a:pt x="1" y="1739"/>
                    <a:pt x="27" y="2092"/>
                    <a:pt x="106" y="2356"/>
                  </a:cubicBezTo>
                  <a:cubicBezTo>
                    <a:pt x="137" y="2461"/>
                    <a:pt x="187" y="2558"/>
                    <a:pt x="251" y="2644"/>
                  </a:cubicBezTo>
                  <a:cubicBezTo>
                    <a:pt x="413" y="2880"/>
                    <a:pt x="672" y="3042"/>
                    <a:pt x="968" y="3082"/>
                  </a:cubicBezTo>
                  <a:lnTo>
                    <a:pt x="1327" y="3132"/>
                  </a:lnTo>
                  <a:lnTo>
                    <a:pt x="1332" y="3099"/>
                  </a:lnTo>
                  <a:cubicBezTo>
                    <a:pt x="1446" y="2661"/>
                    <a:pt x="1487" y="2277"/>
                    <a:pt x="1472" y="1949"/>
                  </a:cubicBezTo>
                  <a:cubicBezTo>
                    <a:pt x="1470" y="1730"/>
                    <a:pt x="1439" y="1530"/>
                    <a:pt x="1391" y="1356"/>
                  </a:cubicBezTo>
                  <a:cubicBezTo>
                    <a:pt x="1153" y="415"/>
                    <a:pt x="463" y="63"/>
                    <a:pt x="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2"/>
            <p:cNvSpPr/>
            <p:nvPr/>
          </p:nvSpPr>
          <p:spPr>
            <a:xfrm>
              <a:off x="1929065" y="4094188"/>
              <a:ext cx="363645" cy="125806"/>
            </a:xfrm>
            <a:custGeom>
              <a:avLst/>
              <a:gdLst/>
              <a:ahLst/>
              <a:cxnLst/>
              <a:rect l="l" t="t" r="r" b="b"/>
              <a:pathLst>
                <a:path w="4304" h="1489" extrusionOk="0">
                  <a:moveTo>
                    <a:pt x="627" y="0"/>
                  </a:moveTo>
                  <a:lnTo>
                    <a:pt x="627" y="0"/>
                  </a:lnTo>
                  <a:cubicBezTo>
                    <a:pt x="0" y="417"/>
                    <a:pt x="629" y="1053"/>
                    <a:pt x="629" y="1053"/>
                  </a:cubicBezTo>
                  <a:cubicBezTo>
                    <a:pt x="629" y="1053"/>
                    <a:pt x="1885" y="1488"/>
                    <a:pt x="3392" y="1488"/>
                  </a:cubicBezTo>
                  <a:cubicBezTo>
                    <a:pt x="3657" y="1488"/>
                    <a:pt x="3930" y="1475"/>
                    <a:pt x="4206" y="1443"/>
                  </a:cubicBezTo>
                  <a:lnTo>
                    <a:pt x="4222" y="1443"/>
                  </a:lnTo>
                  <a:lnTo>
                    <a:pt x="4303" y="531"/>
                  </a:lnTo>
                  <a:lnTo>
                    <a:pt x="4294" y="531"/>
                  </a:lnTo>
                  <a:cubicBezTo>
                    <a:pt x="4167" y="549"/>
                    <a:pt x="4025" y="557"/>
                    <a:pt x="3873" y="557"/>
                  </a:cubicBezTo>
                  <a:cubicBezTo>
                    <a:pt x="2610" y="557"/>
                    <a:pt x="627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2"/>
            <p:cNvSpPr/>
            <p:nvPr/>
          </p:nvSpPr>
          <p:spPr>
            <a:xfrm>
              <a:off x="1968270" y="3924949"/>
              <a:ext cx="339734" cy="127749"/>
            </a:xfrm>
            <a:custGeom>
              <a:avLst/>
              <a:gdLst/>
              <a:ahLst/>
              <a:cxnLst/>
              <a:rect l="l" t="t" r="r" b="b"/>
              <a:pathLst>
                <a:path w="4021" h="1512" extrusionOk="0">
                  <a:moveTo>
                    <a:pt x="755" y="1"/>
                  </a:moveTo>
                  <a:cubicBezTo>
                    <a:pt x="582" y="1"/>
                    <a:pt x="412" y="73"/>
                    <a:pt x="303" y="212"/>
                  </a:cubicBezTo>
                  <a:cubicBezTo>
                    <a:pt x="1" y="603"/>
                    <a:pt x="479" y="1015"/>
                    <a:pt x="479" y="1015"/>
                  </a:cubicBezTo>
                  <a:cubicBezTo>
                    <a:pt x="479" y="1015"/>
                    <a:pt x="2259" y="1512"/>
                    <a:pt x="3378" y="1512"/>
                  </a:cubicBezTo>
                  <a:cubicBezTo>
                    <a:pt x="3592" y="1512"/>
                    <a:pt x="3781" y="1494"/>
                    <a:pt x="3930" y="1451"/>
                  </a:cubicBezTo>
                  <a:lnTo>
                    <a:pt x="3937" y="1451"/>
                  </a:lnTo>
                  <a:lnTo>
                    <a:pt x="4020" y="534"/>
                  </a:lnTo>
                  <a:lnTo>
                    <a:pt x="4020" y="517"/>
                  </a:lnTo>
                  <a:lnTo>
                    <a:pt x="3870" y="522"/>
                  </a:lnTo>
                  <a:cubicBezTo>
                    <a:pt x="3827" y="523"/>
                    <a:pt x="3783" y="523"/>
                    <a:pt x="3740" y="523"/>
                  </a:cubicBezTo>
                  <a:cubicBezTo>
                    <a:pt x="3103" y="523"/>
                    <a:pt x="2474" y="442"/>
                    <a:pt x="1863" y="274"/>
                  </a:cubicBezTo>
                  <a:lnTo>
                    <a:pt x="918" y="22"/>
                  </a:lnTo>
                  <a:cubicBezTo>
                    <a:pt x="864" y="8"/>
                    <a:pt x="81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2"/>
            <p:cNvSpPr/>
            <p:nvPr/>
          </p:nvSpPr>
          <p:spPr>
            <a:xfrm>
              <a:off x="1933712" y="3919203"/>
              <a:ext cx="782462" cy="685045"/>
            </a:xfrm>
            <a:custGeom>
              <a:avLst/>
              <a:gdLst/>
              <a:ahLst/>
              <a:cxnLst/>
              <a:rect l="l" t="t" r="r" b="b"/>
              <a:pathLst>
                <a:path w="9261" h="8108" extrusionOk="0">
                  <a:moveTo>
                    <a:pt x="1162" y="138"/>
                  </a:moveTo>
                  <a:cubicBezTo>
                    <a:pt x="1212" y="138"/>
                    <a:pt x="1260" y="145"/>
                    <a:pt x="1308" y="157"/>
                  </a:cubicBezTo>
                  <a:lnTo>
                    <a:pt x="2253" y="409"/>
                  </a:lnTo>
                  <a:cubicBezTo>
                    <a:pt x="2855" y="573"/>
                    <a:pt x="3480" y="661"/>
                    <a:pt x="4114" y="661"/>
                  </a:cubicBezTo>
                  <a:cubicBezTo>
                    <a:pt x="4169" y="661"/>
                    <a:pt x="4224" y="660"/>
                    <a:pt x="4279" y="659"/>
                  </a:cubicBezTo>
                  <a:lnTo>
                    <a:pt x="5034" y="645"/>
                  </a:lnTo>
                  <a:cubicBezTo>
                    <a:pt x="5110" y="645"/>
                    <a:pt x="5182" y="676"/>
                    <a:pt x="5232" y="733"/>
                  </a:cubicBezTo>
                  <a:cubicBezTo>
                    <a:pt x="5282" y="788"/>
                    <a:pt x="5303" y="859"/>
                    <a:pt x="5294" y="935"/>
                  </a:cubicBezTo>
                  <a:lnTo>
                    <a:pt x="5046" y="3252"/>
                  </a:lnTo>
                  <a:cubicBezTo>
                    <a:pt x="5039" y="3300"/>
                    <a:pt x="5034" y="3343"/>
                    <a:pt x="5034" y="3388"/>
                  </a:cubicBezTo>
                  <a:cubicBezTo>
                    <a:pt x="5020" y="3674"/>
                    <a:pt x="5060" y="3955"/>
                    <a:pt x="5153" y="4224"/>
                  </a:cubicBezTo>
                  <a:cubicBezTo>
                    <a:pt x="5203" y="4376"/>
                    <a:pt x="5277" y="4533"/>
                    <a:pt x="5365" y="4671"/>
                  </a:cubicBezTo>
                  <a:cubicBezTo>
                    <a:pt x="5618" y="5086"/>
                    <a:pt x="5991" y="5400"/>
                    <a:pt x="6441" y="5581"/>
                  </a:cubicBezTo>
                  <a:lnTo>
                    <a:pt x="8187" y="6281"/>
                  </a:lnTo>
                  <a:cubicBezTo>
                    <a:pt x="8194" y="6281"/>
                    <a:pt x="8756" y="6491"/>
                    <a:pt x="8982" y="6941"/>
                  </a:cubicBezTo>
                  <a:cubicBezTo>
                    <a:pt x="9118" y="7212"/>
                    <a:pt x="9101" y="7515"/>
                    <a:pt x="8930" y="7843"/>
                  </a:cubicBezTo>
                  <a:cubicBezTo>
                    <a:pt x="8913" y="7879"/>
                    <a:pt x="8885" y="7910"/>
                    <a:pt x="8851" y="7931"/>
                  </a:cubicBezTo>
                  <a:cubicBezTo>
                    <a:pt x="8818" y="7953"/>
                    <a:pt x="8773" y="7965"/>
                    <a:pt x="8732" y="7967"/>
                  </a:cubicBezTo>
                  <a:cubicBezTo>
                    <a:pt x="8663" y="7969"/>
                    <a:pt x="8573" y="7969"/>
                    <a:pt x="8465" y="7969"/>
                  </a:cubicBezTo>
                  <a:cubicBezTo>
                    <a:pt x="8056" y="7969"/>
                    <a:pt x="7627" y="7957"/>
                    <a:pt x="7196" y="7931"/>
                  </a:cubicBezTo>
                  <a:cubicBezTo>
                    <a:pt x="6922" y="7912"/>
                    <a:pt x="6601" y="7888"/>
                    <a:pt x="6260" y="7850"/>
                  </a:cubicBezTo>
                  <a:lnTo>
                    <a:pt x="1036" y="7112"/>
                  </a:lnTo>
                  <a:cubicBezTo>
                    <a:pt x="762" y="7076"/>
                    <a:pt x="519" y="6926"/>
                    <a:pt x="365" y="6703"/>
                  </a:cubicBezTo>
                  <a:cubicBezTo>
                    <a:pt x="303" y="6619"/>
                    <a:pt x="257" y="6529"/>
                    <a:pt x="231" y="6436"/>
                  </a:cubicBezTo>
                  <a:cubicBezTo>
                    <a:pt x="143" y="6141"/>
                    <a:pt x="141" y="5783"/>
                    <a:pt x="222" y="5371"/>
                  </a:cubicBezTo>
                  <a:lnTo>
                    <a:pt x="643" y="3138"/>
                  </a:lnTo>
                  <a:cubicBezTo>
                    <a:pt x="648" y="3114"/>
                    <a:pt x="641" y="3093"/>
                    <a:pt x="624" y="3076"/>
                  </a:cubicBezTo>
                  <a:cubicBezTo>
                    <a:pt x="622" y="3074"/>
                    <a:pt x="336" y="2778"/>
                    <a:pt x="365" y="2483"/>
                  </a:cubicBezTo>
                  <a:cubicBezTo>
                    <a:pt x="379" y="2347"/>
                    <a:pt x="462" y="2226"/>
                    <a:pt x="610" y="2128"/>
                  </a:cubicBezTo>
                  <a:cubicBezTo>
                    <a:pt x="627" y="2116"/>
                    <a:pt x="638" y="2100"/>
                    <a:pt x="641" y="2078"/>
                  </a:cubicBezTo>
                  <a:cubicBezTo>
                    <a:pt x="643" y="2059"/>
                    <a:pt x="636" y="2038"/>
                    <a:pt x="622" y="2023"/>
                  </a:cubicBezTo>
                  <a:cubicBezTo>
                    <a:pt x="622" y="2021"/>
                    <a:pt x="424" y="1802"/>
                    <a:pt x="474" y="1566"/>
                  </a:cubicBezTo>
                  <a:cubicBezTo>
                    <a:pt x="510" y="1400"/>
                    <a:pt x="660" y="1259"/>
                    <a:pt x="917" y="1147"/>
                  </a:cubicBezTo>
                  <a:cubicBezTo>
                    <a:pt x="938" y="1138"/>
                    <a:pt x="953" y="1119"/>
                    <a:pt x="957" y="1095"/>
                  </a:cubicBezTo>
                  <a:cubicBezTo>
                    <a:pt x="960" y="1071"/>
                    <a:pt x="950" y="1047"/>
                    <a:pt x="934" y="1033"/>
                  </a:cubicBezTo>
                  <a:cubicBezTo>
                    <a:pt x="917" y="1016"/>
                    <a:pt x="507" y="654"/>
                    <a:pt x="767" y="321"/>
                  </a:cubicBezTo>
                  <a:cubicBezTo>
                    <a:pt x="857" y="207"/>
                    <a:pt x="1005" y="138"/>
                    <a:pt x="1162" y="138"/>
                  </a:cubicBezTo>
                  <a:close/>
                  <a:moveTo>
                    <a:pt x="1171" y="1"/>
                  </a:moveTo>
                  <a:cubicBezTo>
                    <a:pt x="972" y="1"/>
                    <a:pt x="776" y="86"/>
                    <a:pt x="660" y="238"/>
                  </a:cubicBezTo>
                  <a:cubicBezTo>
                    <a:pt x="422" y="542"/>
                    <a:pt x="600" y="878"/>
                    <a:pt x="769" y="1064"/>
                  </a:cubicBezTo>
                  <a:cubicBezTo>
                    <a:pt x="524" y="1190"/>
                    <a:pt x="379" y="1350"/>
                    <a:pt x="341" y="1538"/>
                  </a:cubicBezTo>
                  <a:cubicBezTo>
                    <a:pt x="293" y="1762"/>
                    <a:pt x="405" y="1962"/>
                    <a:pt x="474" y="2057"/>
                  </a:cubicBezTo>
                  <a:cubicBezTo>
                    <a:pt x="326" y="2171"/>
                    <a:pt x="246" y="2309"/>
                    <a:pt x="229" y="2469"/>
                  </a:cubicBezTo>
                  <a:cubicBezTo>
                    <a:pt x="198" y="2776"/>
                    <a:pt x="424" y="3059"/>
                    <a:pt x="500" y="3145"/>
                  </a:cubicBezTo>
                  <a:lnTo>
                    <a:pt x="86" y="5348"/>
                  </a:lnTo>
                  <a:cubicBezTo>
                    <a:pt x="0" y="5779"/>
                    <a:pt x="5" y="6157"/>
                    <a:pt x="98" y="6474"/>
                  </a:cubicBezTo>
                  <a:cubicBezTo>
                    <a:pt x="129" y="6581"/>
                    <a:pt x="181" y="6686"/>
                    <a:pt x="253" y="6784"/>
                  </a:cubicBezTo>
                  <a:cubicBezTo>
                    <a:pt x="426" y="7036"/>
                    <a:pt x="705" y="7207"/>
                    <a:pt x="1017" y="7250"/>
                  </a:cubicBezTo>
                  <a:lnTo>
                    <a:pt x="6244" y="7986"/>
                  </a:lnTo>
                  <a:cubicBezTo>
                    <a:pt x="6589" y="8024"/>
                    <a:pt x="6911" y="8048"/>
                    <a:pt x="7187" y="8069"/>
                  </a:cubicBezTo>
                  <a:cubicBezTo>
                    <a:pt x="7623" y="8093"/>
                    <a:pt x="8054" y="8107"/>
                    <a:pt x="8465" y="8107"/>
                  </a:cubicBezTo>
                  <a:cubicBezTo>
                    <a:pt x="8573" y="8107"/>
                    <a:pt x="8663" y="8105"/>
                    <a:pt x="8737" y="8105"/>
                  </a:cubicBezTo>
                  <a:cubicBezTo>
                    <a:pt x="8804" y="8100"/>
                    <a:pt x="8870" y="8081"/>
                    <a:pt x="8925" y="8048"/>
                  </a:cubicBezTo>
                  <a:cubicBezTo>
                    <a:pt x="8977" y="8015"/>
                    <a:pt x="9025" y="7965"/>
                    <a:pt x="9054" y="7907"/>
                  </a:cubicBezTo>
                  <a:cubicBezTo>
                    <a:pt x="9244" y="7538"/>
                    <a:pt x="9261" y="7191"/>
                    <a:pt x="9104" y="6879"/>
                  </a:cubicBezTo>
                  <a:cubicBezTo>
                    <a:pt x="8856" y="6381"/>
                    <a:pt x="8261" y="6160"/>
                    <a:pt x="8237" y="6150"/>
                  </a:cubicBezTo>
                  <a:lnTo>
                    <a:pt x="6494" y="5455"/>
                  </a:lnTo>
                  <a:cubicBezTo>
                    <a:pt x="6070" y="5283"/>
                    <a:pt x="5720" y="4988"/>
                    <a:pt x="5482" y="4600"/>
                  </a:cubicBezTo>
                  <a:cubicBezTo>
                    <a:pt x="5401" y="4469"/>
                    <a:pt x="5332" y="4324"/>
                    <a:pt x="5284" y="4178"/>
                  </a:cubicBezTo>
                  <a:cubicBezTo>
                    <a:pt x="5196" y="3926"/>
                    <a:pt x="5160" y="3662"/>
                    <a:pt x="5172" y="3390"/>
                  </a:cubicBezTo>
                  <a:cubicBezTo>
                    <a:pt x="5172" y="3350"/>
                    <a:pt x="5175" y="3314"/>
                    <a:pt x="5182" y="3269"/>
                  </a:cubicBezTo>
                  <a:lnTo>
                    <a:pt x="5337" y="1828"/>
                  </a:lnTo>
                  <a:lnTo>
                    <a:pt x="5432" y="950"/>
                  </a:lnTo>
                  <a:cubicBezTo>
                    <a:pt x="5444" y="838"/>
                    <a:pt x="5410" y="726"/>
                    <a:pt x="5334" y="640"/>
                  </a:cubicBezTo>
                  <a:cubicBezTo>
                    <a:pt x="5258" y="557"/>
                    <a:pt x="5148" y="507"/>
                    <a:pt x="5029" y="507"/>
                  </a:cubicBezTo>
                  <a:lnTo>
                    <a:pt x="4277" y="521"/>
                  </a:lnTo>
                  <a:cubicBezTo>
                    <a:pt x="4227" y="522"/>
                    <a:pt x="4178" y="523"/>
                    <a:pt x="4129" y="523"/>
                  </a:cubicBezTo>
                  <a:cubicBezTo>
                    <a:pt x="3505" y="523"/>
                    <a:pt x="2885" y="439"/>
                    <a:pt x="2291" y="278"/>
                  </a:cubicBezTo>
                  <a:lnTo>
                    <a:pt x="1343" y="23"/>
                  </a:lnTo>
                  <a:cubicBezTo>
                    <a:pt x="1287" y="8"/>
                    <a:pt x="1229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2"/>
            <p:cNvSpPr/>
            <p:nvPr/>
          </p:nvSpPr>
          <p:spPr>
            <a:xfrm>
              <a:off x="1930079" y="4484798"/>
              <a:ext cx="781110" cy="192891"/>
            </a:xfrm>
            <a:custGeom>
              <a:avLst/>
              <a:gdLst/>
              <a:ahLst/>
              <a:cxnLst/>
              <a:rect l="l" t="t" r="r" b="b"/>
              <a:pathLst>
                <a:path w="9245" h="2283" extrusionOk="0">
                  <a:moveTo>
                    <a:pt x="325" y="0"/>
                  </a:moveTo>
                  <a:cubicBezTo>
                    <a:pt x="305" y="0"/>
                    <a:pt x="285" y="9"/>
                    <a:pt x="272" y="25"/>
                  </a:cubicBezTo>
                  <a:cubicBezTo>
                    <a:pt x="267" y="32"/>
                    <a:pt x="158" y="168"/>
                    <a:pt x="77" y="363"/>
                  </a:cubicBezTo>
                  <a:cubicBezTo>
                    <a:pt x="0" y="549"/>
                    <a:pt x="3" y="754"/>
                    <a:pt x="84" y="937"/>
                  </a:cubicBezTo>
                  <a:cubicBezTo>
                    <a:pt x="165" y="1125"/>
                    <a:pt x="315" y="1266"/>
                    <a:pt x="508" y="1337"/>
                  </a:cubicBezTo>
                  <a:cubicBezTo>
                    <a:pt x="927" y="1492"/>
                    <a:pt x="7970" y="2247"/>
                    <a:pt x="8273" y="2280"/>
                  </a:cubicBezTo>
                  <a:cubicBezTo>
                    <a:pt x="8297" y="2283"/>
                    <a:pt x="8320" y="2283"/>
                    <a:pt x="8344" y="2283"/>
                  </a:cubicBezTo>
                  <a:cubicBezTo>
                    <a:pt x="8573" y="2283"/>
                    <a:pt x="8782" y="2199"/>
                    <a:pt x="8932" y="2052"/>
                  </a:cubicBezTo>
                  <a:cubicBezTo>
                    <a:pt x="9063" y="1923"/>
                    <a:pt x="9244" y="1649"/>
                    <a:pt x="8989" y="1259"/>
                  </a:cubicBezTo>
                  <a:cubicBezTo>
                    <a:pt x="8976" y="1237"/>
                    <a:pt x="8953" y="1226"/>
                    <a:pt x="8931" y="1226"/>
                  </a:cubicBezTo>
                  <a:cubicBezTo>
                    <a:pt x="8918" y="1226"/>
                    <a:pt x="8905" y="1230"/>
                    <a:pt x="8894" y="1237"/>
                  </a:cubicBezTo>
                  <a:cubicBezTo>
                    <a:pt x="8861" y="1259"/>
                    <a:pt x="8851" y="1302"/>
                    <a:pt x="8873" y="1332"/>
                  </a:cubicBezTo>
                  <a:cubicBezTo>
                    <a:pt x="9028" y="1568"/>
                    <a:pt x="9016" y="1778"/>
                    <a:pt x="8835" y="1954"/>
                  </a:cubicBezTo>
                  <a:cubicBezTo>
                    <a:pt x="8713" y="2075"/>
                    <a:pt x="8539" y="2145"/>
                    <a:pt x="8352" y="2145"/>
                  </a:cubicBezTo>
                  <a:cubicBezTo>
                    <a:pt x="8330" y="2145"/>
                    <a:pt x="8307" y="2144"/>
                    <a:pt x="8285" y="2142"/>
                  </a:cubicBezTo>
                  <a:cubicBezTo>
                    <a:pt x="5753" y="1871"/>
                    <a:pt x="879" y="1328"/>
                    <a:pt x="555" y="1206"/>
                  </a:cubicBezTo>
                  <a:cubicBezTo>
                    <a:pt x="398" y="1149"/>
                    <a:pt x="277" y="1035"/>
                    <a:pt x="210" y="882"/>
                  </a:cubicBezTo>
                  <a:cubicBezTo>
                    <a:pt x="143" y="732"/>
                    <a:pt x="141" y="566"/>
                    <a:pt x="203" y="416"/>
                  </a:cubicBezTo>
                  <a:cubicBezTo>
                    <a:pt x="277" y="240"/>
                    <a:pt x="377" y="116"/>
                    <a:pt x="379" y="113"/>
                  </a:cubicBezTo>
                  <a:cubicBezTo>
                    <a:pt x="403" y="85"/>
                    <a:pt x="398" y="40"/>
                    <a:pt x="369" y="16"/>
                  </a:cubicBezTo>
                  <a:cubicBezTo>
                    <a:pt x="356" y="5"/>
                    <a:pt x="340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2"/>
            <p:cNvSpPr/>
            <p:nvPr/>
          </p:nvSpPr>
          <p:spPr>
            <a:xfrm>
              <a:off x="2270924" y="3964322"/>
              <a:ext cx="192975" cy="621170"/>
            </a:xfrm>
            <a:custGeom>
              <a:avLst/>
              <a:gdLst/>
              <a:ahLst/>
              <a:cxnLst/>
              <a:rect l="l" t="t" r="r" b="b"/>
              <a:pathLst>
                <a:path w="2284" h="7352" extrusionOk="0">
                  <a:moveTo>
                    <a:pt x="435" y="0"/>
                  </a:moveTo>
                  <a:cubicBezTo>
                    <a:pt x="403" y="0"/>
                    <a:pt x="374" y="29"/>
                    <a:pt x="372" y="63"/>
                  </a:cubicBezTo>
                  <a:lnTo>
                    <a:pt x="91" y="3154"/>
                  </a:lnTo>
                  <a:cubicBezTo>
                    <a:pt x="0" y="4183"/>
                    <a:pt x="655" y="5135"/>
                    <a:pt x="1643" y="5416"/>
                  </a:cubicBezTo>
                  <a:cubicBezTo>
                    <a:pt x="1677" y="5428"/>
                    <a:pt x="1707" y="5438"/>
                    <a:pt x="1741" y="5445"/>
                  </a:cubicBezTo>
                  <a:cubicBezTo>
                    <a:pt x="1848" y="5471"/>
                    <a:pt x="1946" y="5533"/>
                    <a:pt x="2012" y="5618"/>
                  </a:cubicBezTo>
                  <a:cubicBezTo>
                    <a:pt x="2103" y="5726"/>
                    <a:pt x="2143" y="5869"/>
                    <a:pt x="2122" y="6007"/>
                  </a:cubicBezTo>
                  <a:cubicBezTo>
                    <a:pt x="2112" y="6069"/>
                    <a:pt x="2093" y="6128"/>
                    <a:pt x="2065" y="6176"/>
                  </a:cubicBezTo>
                  <a:lnTo>
                    <a:pt x="1484" y="7252"/>
                  </a:lnTo>
                  <a:cubicBezTo>
                    <a:pt x="1465" y="7285"/>
                    <a:pt x="1477" y="7326"/>
                    <a:pt x="1510" y="7345"/>
                  </a:cubicBezTo>
                  <a:cubicBezTo>
                    <a:pt x="1522" y="7350"/>
                    <a:pt x="1531" y="7352"/>
                    <a:pt x="1543" y="7352"/>
                  </a:cubicBezTo>
                  <a:cubicBezTo>
                    <a:pt x="1567" y="7352"/>
                    <a:pt x="1591" y="7340"/>
                    <a:pt x="1605" y="7316"/>
                  </a:cubicBezTo>
                  <a:lnTo>
                    <a:pt x="2186" y="6242"/>
                  </a:lnTo>
                  <a:cubicBezTo>
                    <a:pt x="2222" y="6180"/>
                    <a:pt x="2246" y="6107"/>
                    <a:pt x="2258" y="6028"/>
                  </a:cubicBezTo>
                  <a:cubicBezTo>
                    <a:pt x="2284" y="5849"/>
                    <a:pt x="2234" y="5668"/>
                    <a:pt x="2119" y="5530"/>
                  </a:cubicBezTo>
                  <a:cubicBezTo>
                    <a:pt x="2034" y="5423"/>
                    <a:pt x="1910" y="5345"/>
                    <a:pt x="1772" y="5311"/>
                  </a:cubicBezTo>
                  <a:cubicBezTo>
                    <a:pt x="1743" y="5304"/>
                    <a:pt x="1715" y="5295"/>
                    <a:pt x="1684" y="5285"/>
                  </a:cubicBezTo>
                  <a:cubicBezTo>
                    <a:pt x="755" y="5021"/>
                    <a:pt x="145" y="4130"/>
                    <a:pt x="229" y="3166"/>
                  </a:cubicBezTo>
                  <a:lnTo>
                    <a:pt x="507" y="75"/>
                  </a:lnTo>
                  <a:cubicBezTo>
                    <a:pt x="512" y="37"/>
                    <a:pt x="484" y="4"/>
                    <a:pt x="445" y="1"/>
                  </a:cubicBezTo>
                  <a:cubicBezTo>
                    <a:pt x="442" y="1"/>
                    <a:pt x="438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2"/>
            <p:cNvSpPr/>
            <p:nvPr/>
          </p:nvSpPr>
          <p:spPr>
            <a:xfrm>
              <a:off x="2521953" y="4398953"/>
              <a:ext cx="47568" cy="201086"/>
            </a:xfrm>
            <a:custGeom>
              <a:avLst/>
              <a:gdLst/>
              <a:ahLst/>
              <a:cxnLst/>
              <a:rect l="l" t="t" r="r" b="b"/>
              <a:pathLst>
                <a:path w="563" h="2380" extrusionOk="0">
                  <a:moveTo>
                    <a:pt x="77" y="0"/>
                  </a:moveTo>
                  <a:cubicBezTo>
                    <a:pt x="57" y="0"/>
                    <a:pt x="38" y="9"/>
                    <a:pt x="25" y="24"/>
                  </a:cubicBezTo>
                  <a:cubicBezTo>
                    <a:pt x="1" y="55"/>
                    <a:pt x="3" y="98"/>
                    <a:pt x="34" y="122"/>
                  </a:cubicBezTo>
                  <a:cubicBezTo>
                    <a:pt x="299" y="341"/>
                    <a:pt x="422" y="701"/>
                    <a:pt x="403" y="1191"/>
                  </a:cubicBezTo>
                  <a:cubicBezTo>
                    <a:pt x="377" y="1751"/>
                    <a:pt x="168" y="2279"/>
                    <a:pt x="165" y="2287"/>
                  </a:cubicBezTo>
                  <a:cubicBezTo>
                    <a:pt x="151" y="2320"/>
                    <a:pt x="168" y="2360"/>
                    <a:pt x="203" y="2375"/>
                  </a:cubicBezTo>
                  <a:cubicBezTo>
                    <a:pt x="213" y="2379"/>
                    <a:pt x="220" y="2379"/>
                    <a:pt x="230" y="2379"/>
                  </a:cubicBezTo>
                  <a:cubicBezTo>
                    <a:pt x="256" y="2379"/>
                    <a:pt x="282" y="2363"/>
                    <a:pt x="294" y="2337"/>
                  </a:cubicBezTo>
                  <a:cubicBezTo>
                    <a:pt x="301" y="2315"/>
                    <a:pt x="513" y="1782"/>
                    <a:pt x="541" y="1196"/>
                  </a:cubicBezTo>
                  <a:cubicBezTo>
                    <a:pt x="563" y="660"/>
                    <a:pt x="422" y="265"/>
                    <a:pt x="122" y="17"/>
                  </a:cubicBezTo>
                  <a:cubicBezTo>
                    <a:pt x="109" y="6"/>
                    <a:pt x="9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2"/>
            <p:cNvSpPr/>
            <p:nvPr/>
          </p:nvSpPr>
          <p:spPr>
            <a:xfrm>
              <a:off x="2555412" y="4493923"/>
              <a:ext cx="148956" cy="29656"/>
            </a:xfrm>
            <a:custGeom>
              <a:avLst/>
              <a:gdLst/>
              <a:ahLst/>
              <a:cxnLst/>
              <a:rect l="l" t="t" r="r" b="b"/>
              <a:pathLst>
                <a:path w="1763" h="351" extrusionOk="0">
                  <a:moveTo>
                    <a:pt x="77" y="0"/>
                  </a:moveTo>
                  <a:cubicBezTo>
                    <a:pt x="47" y="0"/>
                    <a:pt x="20" y="19"/>
                    <a:pt x="12" y="48"/>
                  </a:cubicBezTo>
                  <a:cubicBezTo>
                    <a:pt x="0" y="86"/>
                    <a:pt x="22" y="124"/>
                    <a:pt x="57" y="136"/>
                  </a:cubicBezTo>
                  <a:cubicBezTo>
                    <a:pt x="269" y="203"/>
                    <a:pt x="784" y="351"/>
                    <a:pt x="1198" y="351"/>
                  </a:cubicBezTo>
                  <a:cubicBezTo>
                    <a:pt x="1448" y="351"/>
                    <a:pt x="1660" y="298"/>
                    <a:pt x="1746" y="141"/>
                  </a:cubicBezTo>
                  <a:cubicBezTo>
                    <a:pt x="1762" y="105"/>
                    <a:pt x="1750" y="65"/>
                    <a:pt x="1717" y="46"/>
                  </a:cubicBezTo>
                  <a:cubicBezTo>
                    <a:pt x="1708" y="41"/>
                    <a:pt x="1697" y="38"/>
                    <a:pt x="1687" y="38"/>
                  </a:cubicBezTo>
                  <a:cubicBezTo>
                    <a:pt x="1662" y="38"/>
                    <a:pt x="1637" y="51"/>
                    <a:pt x="1624" y="74"/>
                  </a:cubicBezTo>
                  <a:cubicBezTo>
                    <a:pt x="1570" y="172"/>
                    <a:pt x="1415" y="212"/>
                    <a:pt x="1207" y="212"/>
                  </a:cubicBezTo>
                  <a:cubicBezTo>
                    <a:pt x="901" y="212"/>
                    <a:pt x="480" y="125"/>
                    <a:pt x="95" y="3"/>
                  </a:cubicBezTo>
                  <a:cubicBezTo>
                    <a:pt x="89" y="1"/>
                    <a:pt x="8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2"/>
            <p:cNvSpPr/>
            <p:nvPr/>
          </p:nvSpPr>
          <p:spPr>
            <a:xfrm>
              <a:off x="2002320" y="4005048"/>
              <a:ext cx="304671" cy="53567"/>
            </a:xfrm>
            <a:custGeom>
              <a:avLst/>
              <a:gdLst/>
              <a:ahLst/>
              <a:cxnLst/>
              <a:rect l="l" t="t" r="r" b="b"/>
              <a:pathLst>
                <a:path w="3606" h="634" extrusionOk="0">
                  <a:moveTo>
                    <a:pt x="76" y="0"/>
                  </a:moveTo>
                  <a:cubicBezTo>
                    <a:pt x="45" y="0"/>
                    <a:pt x="18" y="19"/>
                    <a:pt x="10" y="50"/>
                  </a:cubicBezTo>
                  <a:cubicBezTo>
                    <a:pt x="0" y="86"/>
                    <a:pt x="22" y="124"/>
                    <a:pt x="57" y="134"/>
                  </a:cubicBezTo>
                  <a:cubicBezTo>
                    <a:pt x="145" y="157"/>
                    <a:pt x="1862" y="634"/>
                    <a:pt x="2972" y="634"/>
                  </a:cubicBezTo>
                  <a:cubicBezTo>
                    <a:pt x="3193" y="634"/>
                    <a:pt x="3391" y="615"/>
                    <a:pt x="3546" y="569"/>
                  </a:cubicBezTo>
                  <a:cubicBezTo>
                    <a:pt x="3584" y="557"/>
                    <a:pt x="3605" y="519"/>
                    <a:pt x="3593" y="484"/>
                  </a:cubicBezTo>
                  <a:cubicBezTo>
                    <a:pt x="3586" y="452"/>
                    <a:pt x="3558" y="434"/>
                    <a:pt x="3527" y="434"/>
                  </a:cubicBezTo>
                  <a:cubicBezTo>
                    <a:pt x="3521" y="434"/>
                    <a:pt x="3514" y="434"/>
                    <a:pt x="3508" y="436"/>
                  </a:cubicBezTo>
                  <a:cubicBezTo>
                    <a:pt x="3365" y="477"/>
                    <a:pt x="3183" y="495"/>
                    <a:pt x="2976" y="495"/>
                  </a:cubicBezTo>
                  <a:cubicBezTo>
                    <a:pt x="1882" y="495"/>
                    <a:pt x="116" y="9"/>
                    <a:pt x="95" y="3"/>
                  </a:cubicBezTo>
                  <a:cubicBezTo>
                    <a:pt x="89" y="1"/>
                    <a:pt x="8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2"/>
            <p:cNvSpPr/>
            <p:nvPr/>
          </p:nvSpPr>
          <p:spPr>
            <a:xfrm>
              <a:off x="1975536" y="4088273"/>
              <a:ext cx="322583" cy="58890"/>
            </a:xfrm>
            <a:custGeom>
              <a:avLst/>
              <a:gdLst/>
              <a:ahLst/>
              <a:cxnLst/>
              <a:rect l="l" t="t" r="r" b="b"/>
              <a:pathLst>
                <a:path w="3818" h="697" extrusionOk="0">
                  <a:moveTo>
                    <a:pt x="76" y="0"/>
                  </a:moveTo>
                  <a:cubicBezTo>
                    <a:pt x="46" y="0"/>
                    <a:pt x="20" y="22"/>
                    <a:pt x="10" y="51"/>
                  </a:cubicBezTo>
                  <a:cubicBezTo>
                    <a:pt x="1" y="87"/>
                    <a:pt x="22" y="125"/>
                    <a:pt x="58" y="137"/>
                  </a:cubicBezTo>
                  <a:cubicBezTo>
                    <a:pt x="148" y="161"/>
                    <a:pt x="2070" y="696"/>
                    <a:pt x="3322" y="696"/>
                  </a:cubicBezTo>
                  <a:cubicBezTo>
                    <a:pt x="3477" y="696"/>
                    <a:pt x="3622" y="689"/>
                    <a:pt x="3753" y="670"/>
                  </a:cubicBezTo>
                  <a:cubicBezTo>
                    <a:pt x="3791" y="663"/>
                    <a:pt x="3818" y="630"/>
                    <a:pt x="3810" y="592"/>
                  </a:cubicBezTo>
                  <a:cubicBezTo>
                    <a:pt x="3806" y="558"/>
                    <a:pt x="3779" y="533"/>
                    <a:pt x="3748" y="533"/>
                  </a:cubicBezTo>
                  <a:cubicBezTo>
                    <a:pt x="3744" y="533"/>
                    <a:pt x="3739" y="533"/>
                    <a:pt x="3734" y="534"/>
                  </a:cubicBezTo>
                  <a:cubicBezTo>
                    <a:pt x="3613" y="552"/>
                    <a:pt x="3477" y="559"/>
                    <a:pt x="3331" y="559"/>
                  </a:cubicBezTo>
                  <a:cubicBezTo>
                    <a:pt x="2093" y="559"/>
                    <a:pt x="117" y="10"/>
                    <a:pt x="96" y="3"/>
                  </a:cubicBezTo>
                  <a:cubicBezTo>
                    <a:pt x="89" y="1"/>
                    <a:pt x="82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2"/>
            <p:cNvSpPr/>
            <p:nvPr/>
          </p:nvSpPr>
          <p:spPr>
            <a:xfrm>
              <a:off x="1975705" y="4177329"/>
              <a:ext cx="314979" cy="48497"/>
            </a:xfrm>
            <a:custGeom>
              <a:avLst/>
              <a:gdLst/>
              <a:ahLst/>
              <a:cxnLst/>
              <a:rect l="l" t="t" r="r" b="b"/>
              <a:pathLst>
                <a:path w="3728" h="574" extrusionOk="0">
                  <a:moveTo>
                    <a:pt x="79" y="1"/>
                  </a:moveTo>
                  <a:cubicBezTo>
                    <a:pt x="50" y="1"/>
                    <a:pt x="22" y="19"/>
                    <a:pt x="13" y="47"/>
                  </a:cubicBezTo>
                  <a:cubicBezTo>
                    <a:pt x="1" y="83"/>
                    <a:pt x="20" y="121"/>
                    <a:pt x="56" y="135"/>
                  </a:cubicBezTo>
                  <a:cubicBezTo>
                    <a:pt x="70" y="140"/>
                    <a:pt x="1339" y="573"/>
                    <a:pt x="2849" y="573"/>
                  </a:cubicBezTo>
                  <a:cubicBezTo>
                    <a:pt x="3113" y="573"/>
                    <a:pt x="3387" y="559"/>
                    <a:pt x="3661" y="528"/>
                  </a:cubicBezTo>
                  <a:cubicBezTo>
                    <a:pt x="3699" y="523"/>
                    <a:pt x="3728" y="490"/>
                    <a:pt x="3723" y="452"/>
                  </a:cubicBezTo>
                  <a:cubicBezTo>
                    <a:pt x="3718" y="417"/>
                    <a:pt x="3688" y="392"/>
                    <a:pt x="3655" y="392"/>
                  </a:cubicBezTo>
                  <a:cubicBezTo>
                    <a:pt x="3652" y="392"/>
                    <a:pt x="3649" y="392"/>
                    <a:pt x="3647" y="392"/>
                  </a:cubicBezTo>
                  <a:cubicBezTo>
                    <a:pt x="3378" y="423"/>
                    <a:pt x="3112" y="436"/>
                    <a:pt x="2852" y="436"/>
                  </a:cubicBezTo>
                  <a:cubicBezTo>
                    <a:pt x="1367" y="436"/>
                    <a:pt x="115" y="10"/>
                    <a:pt x="101" y="4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1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2"/>
            <p:cNvSpPr/>
            <p:nvPr/>
          </p:nvSpPr>
          <p:spPr>
            <a:xfrm>
              <a:off x="1960074" y="4259794"/>
              <a:ext cx="110090" cy="273410"/>
            </a:xfrm>
            <a:custGeom>
              <a:avLst/>
              <a:gdLst/>
              <a:ahLst/>
              <a:cxnLst/>
              <a:rect l="l" t="t" r="r" b="b"/>
              <a:pathLst>
                <a:path w="1303" h="3236" extrusionOk="0">
                  <a:moveTo>
                    <a:pt x="78" y="0"/>
                  </a:moveTo>
                  <a:cubicBezTo>
                    <a:pt x="52" y="0"/>
                    <a:pt x="27" y="16"/>
                    <a:pt x="14" y="40"/>
                  </a:cubicBezTo>
                  <a:cubicBezTo>
                    <a:pt x="0" y="76"/>
                    <a:pt x="14" y="117"/>
                    <a:pt x="50" y="133"/>
                  </a:cubicBezTo>
                  <a:cubicBezTo>
                    <a:pt x="179" y="193"/>
                    <a:pt x="843" y="538"/>
                    <a:pt x="1072" y="1440"/>
                  </a:cubicBezTo>
                  <a:cubicBezTo>
                    <a:pt x="1122" y="1624"/>
                    <a:pt x="1148" y="1817"/>
                    <a:pt x="1150" y="2019"/>
                  </a:cubicBezTo>
                  <a:cubicBezTo>
                    <a:pt x="1165" y="2362"/>
                    <a:pt x="1117" y="2743"/>
                    <a:pt x="1012" y="3150"/>
                  </a:cubicBezTo>
                  <a:cubicBezTo>
                    <a:pt x="1003" y="3186"/>
                    <a:pt x="1024" y="3224"/>
                    <a:pt x="1060" y="3234"/>
                  </a:cubicBezTo>
                  <a:cubicBezTo>
                    <a:pt x="1067" y="3236"/>
                    <a:pt x="1072" y="3236"/>
                    <a:pt x="1079" y="3236"/>
                  </a:cubicBezTo>
                  <a:cubicBezTo>
                    <a:pt x="1110" y="3236"/>
                    <a:pt x="1136" y="3217"/>
                    <a:pt x="1146" y="3186"/>
                  </a:cubicBezTo>
                  <a:cubicBezTo>
                    <a:pt x="1255" y="2764"/>
                    <a:pt x="1303" y="2369"/>
                    <a:pt x="1288" y="2014"/>
                  </a:cubicBezTo>
                  <a:cubicBezTo>
                    <a:pt x="1286" y="1802"/>
                    <a:pt x="1257" y="1598"/>
                    <a:pt x="1205" y="1407"/>
                  </a:cubicBezTo>
                  <a:cubicBezTo>
                    <a:pt x="960" y="445"/>
                    <a:pt x="248" y="71"/>
                    <a:pt x="107" y="7"/>
                  </a:cubicBezTo>
                  <a:cubicBezTo>
                    <a:pt x="98" y="3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2"/>
            <p:cNvSpPr/>
            <p:nvPr/>
          </p:nvSpPr>
          <p:spPr>
            <a:xfrm>
              <a:off x="2422420" y="4610861"/>
              <a:ext cx="37260" cy="44104"/>
            </a:xfrm>
            <a:custGeom>
              <a:avLst/>
              <a:gdLst/>
              <a:ahLst/>
              <a:cxnLst/>
              <a:rect l="l" t="t" r="r" b="b"/>
              <a:pathLst>
                <a:path w="441" h="522" extrusionOk="0">
                  <a:moveTo>
                    <a:pt x="364" y="0"/>
                  </a:moveTo>
                  <a:cubicBezTo>
                    <a:pt x="343" y="0"/>
                    <a:pt x="322" y="10"/>
                    <a:pt x="307" y="29"/>
                  </a:cubicBezTo>
                  <a:lnTo>
                    <a:pt x="22" y="412"/>
                  </a:lnTo>
                  <a:cubicBezTo>
                    <a:pt x="0" y="443"/>
                    <a:pt x="5" y="486"/>
                    <a:pt x="36" y="510"/>
                  </a:cubicBezTo>
                  <a:cubicBezTo>
                    <a:pt x="48" y="517"/>
                    <a:pt x="62" y="522"/>
                    <a:pt x="76" y="522"/>
                  </a:cubicBezTo>
                  <a:cubicBezTo>
                    <a:pt x="98" y="522"/>
                    <a:pt x="119" y="512"/>
                    <a:pt x="134" y="495"/>
                  </a:cubicBezTo>
                  <a:lnTo>
                    <a:pt x="419" y="110"/>
                  </a:lnTo>
                  <a:cubicBezTo>
                    <a:pt x="441" y="81"/>
                    <a:pt x="436" y="36"/>
                    <a:pt x="405" y="14"/>
                  </a:cubicBezTo>
                  <a:cubicBezTo>
                    <a:pt x="393" y="5"/>
                    <a:pt x="378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2"/>
            <p:cNvSpPr/>
            <p:nvPr/>
          </p:nvSpPr>
          <p:spPr>
            <a:xfrm>
              <a:off x="2474721" y="4615762"/>
              <a:ext cx="37260" cy="44019"/>
            </a:xfrm>
            <a:custGeom>
              <a:avLst/>
              <a:gdLst/>
              <a:ahLst/>
              <a:cxnLst/>
              <a:rect l="l" t="t" r="r" b="b"/>
              <a:pathLst>
                <a:path w="441" h="521" extrusionOk="0">
                  <a:moveTo>
                    <a:pt x="363" y="0"/>
                  </a:moveTo>
                  <a:cubicBezTo>
                    <a:pt x="342" y="0"/>
                    <a:pt x="322" y="9"/>
                    <a:pt x="308" y="28"/>
                  </a:cubicBezTo>
                  <a:lnTo>
                    <a:pt x="22" y="411"/>
                  </a:lnTo>
                  <a:cubicBezTo>
                    <a:pt x="0" y="442"/>
                    <a:pt x="5" y="485"/>
                    <a:pt x="36" y="509"/>
                  </a:cubicBezTo>
                  <a:cubicBezTo>
                    <a:pt x="48" y="516"/>
                    <a:pt x="62" y="521"/>
                    <a:pt x="77" y="521"/>
                  </a:cubicBezTo>
                  <a:cubicBezTo>
                    <a:pt x="98" y="521"/>
                    <a:pt x="119" y="511"/>
                    <a:pt x="134" y="494"/>
                  </a:cubicBezTo>
                  <a:lnTo>
                    <a:pt x="419" y="109"/>
                  </a:lnTo>
                  <a:cubicBezTo>
                    <a:pt x="441" y="80"/>
                    <a:pt x="436" y="37"/>
                    <a:pt x="405" y="13"/>
                  </a:cubicBezTo>
                  <a:cubicBezTo>
                    <a:pt x="392" y="5"/>
                    <a:pt x="378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2"/>
            <p:cNvSpPr/>
            <p:nvPr/>
          </p:nvSpPr>
          <p:spPr>
            <a:xfrm>
              <a:off x="2526600" y="4620831"/>
              <a:ext cx="37514" cy="44188"/>
            </a:xfrm>
            <a:custGeom>
              <a:avLst/>
              <a:gdLst/>
              <a:ahLst/>
              <a:cxnLst/>
              <a:rect l="l" t="t" r="r" b="b"/>
              <a:pathLst>
                <a:path w="444" h="523" extrusionOk="0">
                  <a:moveTo>
                    <a:pt x="368" y="1"/>
                  </a:moveTo>
                  <a:cubicBezTo>
                    <a:pt x="346" y="1"/>
                    <a:pt x="325" y="10"/>
                    <a:pt x="310" y="27"/>
                  </a:cubicBezTo>
                  <a:lnTo>
                    <a:pt x="24" y="411"/>
                  </a:lnTo>
                  <a:cubicBezTo>
                    <a:pt x="1" y="442"/>
                    <a:pt x="8" y="484"/>
                    <a:pt x="39" y="508"/>
                  </a:cubicBezTo>
                  <a:cubicBezTo>
                    <a:pt x="51" y="518"/>
                    <a:pt x="65" y="523"/>
                    <a:pt x="79" y="523"/>
                  </a:cubicBezTo>
                  <a:cubicBezTo>
                    <a:pt x="101" y="523"/>
                    <a:pt x="122" y="513"/>
                    <a:pt x="134" y="494"/>
                  </a:cubicBezTo>
                  <a:lnTo>
                    <a:pt x="422" y="111"/>
                  </a:lnTo>
                  <a:cubicBezTo>
                    <a:pt x="444" y="80"/>
                    <a:pt x="439" y="37"/>
                    <a:pt x="408" y="13"/>
                  </a:cubicBezTo>
                  <a:cubicBezTo>
                    <a:pt x="396" y="5"/>
                    <a:pt x="382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2"/>
            <p:cNvSpPr/>
            <p:nvPr/>
          </p:nvSpPr>
          <p:spPr>
            <a:xfrm>
              <a:off x="2051411" y="4289451"/>
              <a:ext cx="366011" cy="173796"/>
            </a:xfrm>
            <a:custGeom>
              <a:avLst/>
              <a:gdLst/>
              <a:ahLst/>
              <a:cxnLst/>
              <a:rect l="l" t="t" r="r" b="b"/>
              <a:pathLst>
                <a:path w="4332" h="2057" extrusionOk="0">
                  <a:moveTo>
                    <a:pt x="1590" y="0"/>
                  </a:moveTo>
                  <a:cubicBezTo>
                    <a:pt x="1190" y="0"/>
                    <a:pt x="987" y="305"/>
                    <a:pt x="915" y="447"/>
                  </a:cubicBezTo>
                  <a:cubicBezTo>
                    <a:pt x="860" y="558"/>
                    <a:pt x="803" y="649"/>
                    <a:pt x="736" y="728"/>
                  </a:cubicBezTo>
                  <a:cubicBezTo>
                    <a:pt x="528" y="973"/>
                    <a:pt x="326" y="1018"/>
                    <a:pt x="208" y="1018"/>
                  </a:cubicBezTo>
                  <a:cubicBezTo>
                    <a:pt x="145" y="1018"/>
                    <a:pt x="105" y="1005"/>
                    <a:pt x="100" y="1004"/>
                  </a:cubicBezTo>
                  <a:cubicBezTo>
                    <a:pt x="93" y="1001"/>
                    <a:pt x="86" y="1000"/>
                    <a:pt x="79" y="1000"/>
                  </a:cubicBezTo>
                  <a:cubicBezTo>
                    <a:pt x="50" y="1000"/>
                    <a:pt x="24" y="1018"/>
                    <a:pt x="12" y="1047"/>
                  </a:cubicBezTo>
                  <a:cubicBezTo>
                    <a:pt x="0" y="1082"/>
                    <a:pt x="19" y="1120"/>
                    <a:pt x="55" y="1135"/>
                  </a:cubicBezTo>
                  <a:cubicBezTo>
                    <a:pt x="61" y="1136"/>
                    <a:pt x="118" y="1155"/>
                    <a:pt x="207" y="1155"/>
                  </a:cubicBezTo>
                  <a:cubicBezTo>
                    <a:pt x="357" y="1155"/>
                    <a:pt x="600" y="1101"/>
                    <a:pt x="841" y="818"/>
                  </a:cubicBezTo>
                  <a:cubicBezTo>
                    <a:pt x="915" y="730"/>
                    <a:pt x="979" y="628"/>
                    <a:pt x="1038" y="508"/>
                  </a:cubicBezTo>
                  <a:cubicBezTo>
                    <a:pt x="1112" y="364"/>
                    <a:pt x="1276" y="137"/>
                    <a:pt x="1586" y="137"/>
                  </a:cubicBezTo>
                  <a:cubicBezTo>
                    <a:pt x="1618" y="137"/>
                    <a:pt x="1651" y="139"/>
                    <a:pt x="1686" y="144"/>
                  </a:cubicBezTo>
                  <a:cubicBezTo>
                    <a:pt x="1708" y="147"/>
                    <a:pt x="2220" y="235"/>
                    <a:pt x="2267" y="930"/>
                  </a:cubicBezTo>
                  <a:cubicBezTo>
                    <a:pt x="2291" y="1251"/>
                    <a:pt x="2417" y="1537"/>
                    <a:pt x="2627" y="1735"/>
                  </a:cubicBezTo>
                  <a:cubicBezTo>
                    <a:pt x="2784" y="1885"/>
                    <a:pt x="3036" y="2056"/>
                    <a:pt x="3358" y="2056"/>
                  </a:cubicBezTo>
                  <a:cubicBezTo>
                    <a:pt x="3627" y="2056"/>
                    <a:pt x="3948" y="1935"/>
                    <a:pt x="4305" y="1578"/>
                  </a:cubicBezTo>
                  <a:cubicBezTo>
                    <a:pt x="4332" y="1551"/>
                    <a:pt x="4332" y="1509"/>
                    <a:pt x="4305" y="1482"/>
                  </a:cubicBezTo>
                  <a:cubicBezTo>
                    <a:pt x="4291" y="1468"/>
                    <a:pt x="4273" y="1461"/>
                    <a:pt x="4256" y="1461"/>
                  </a:cubicBezTo>
                  <a:cubicBezTo>
                    <a:pt x="4238" y="1461"/>
                    <a:pt x="4221" y="1468"/>
                    <a:pt x="4208" y="1482"/>
                  </a:cubicBezTo>
                  <a:cubicBezTo>
                    <a:pt x="3886" y="1803"/>
                    <a:pt x="3601" y="1918"/>
                    <a:pt x="3357" y="1918"/>
                  </a:cubicBezTo>
                  <a:cubicBezTo>
                    <a:pt x="3096" y="1918"/>
                    <a:pt x="2883" y="1787"/>
                    <a:pt x="2722" y="1635"/>
                  </a:cubicBezTo>
                  <a:cubicBezTo>
                    <a:pt x="2539" y="1461"/>
                    <a:pt x="2427" y="1206"/>
                    <a:pt x="2405" y="920"/>
                  </a:cubicBezTo>
                  <a:cubicBezTo>
                    <a:pt x="2348" y="113"/>
                    <a:pt x="1715" y="8"/>
                    <a:pt x="1708" y="8"/>
                  </a:cubicBezTo>
                  <a:cubicBezTo>
                    <a:pt x="1667" y="3"/>
                    <a:pt x="1628" y="0"/>
                    <a:pt x="1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2"/>
            <p:cNvSpPr/>
            <p:nvPr/>
          </p:nvSpPr>
          <p:spPr>
            <a:xfrm>
              <a:off x="2057410" y="4349863"/>
              <a:ext cx="394653" cy="154363"/>
            </a:xfrm>
            <a:custGeom>
              <a:avLst/>
              <a:gdLst/>
              <a:ahLst/>
              <a:cxnLst/>
              <a:rect l="l" t="t" r="r" b="b"/>
              <a:pathLst>
                <a:path w="4671" h="1827" extrusionOk="0">
                  <a:moveTo>
                    <a:pt x="1490" y="1"/>
                  </a:moveTo>
                  <a:cubicBezTo>
                    <a:pt x="1445" y="1"/>
                    <a:pt x="1404" y="22"/>
                    <a:pt x="1382" y="63"/>
                  </a:cubicBezTo>
                  <a:cubicBezTo>
                    <a:pt x="946" y="801"/>
                    <a:pt x="320" y="882"/>
                    <a:pt x="70" y="882"/>
                  </a:cubicBezTo>
                  <a:cubicBezTo>
                    <a:pt x="32" y="882"/>
                    <a:pt x="1" y="913"/>
                    <a:pt x="1" y="951"/>
                  </a:cubicBezTo>
                  <a:cubicBezTo>
                    <a:pt x="1" y="989"/>
                    <a:pt x="32" y="1020"/>
                    <a:pt x="70" y="1020"/>
                  </a:cubicBezTo>
                  <a:cubicBezTo>
                    <a:pt x="339" y="1020"/>
                    <a:pt x="1010" y="934"/>
                    <a:pt x="1482" y="163"/>
                  </a:cubicBezTo>
                  <a:cubicBezTo>
                    <a:pt x="1544" y="567"/>
                    <a:pt x="1782" y="1453"/>
                    <a:pt x="2675" y="1746"/>
                  </a:cubicBezTo>
                  <a:cubicBezTo>
                    <a:pt x="2832" y="1801"/>
                    <a:pt x="3003" y="1827"/>
                    <a:pt x="3182" y="1827"/>
                  </a:cubicBezTo>
                  <a:cubicBezTo>
                    <a:pt x="3265" y="1827"/>
                    <a:pt x="3349" y="1822"/>
                    <a:pt x="3437" y="1810"/>
                  </a:cubicBezTo>
                  <a:cubicBezTo>
                    <a:pt x="3825" y="1758"/>
                    <a:pt x="4351" y="1584"/>
                    <a:pt x="4654" y="1044"/>
                  </a:cubicBezTo>
                  <a:cubicBezTo>
                    <a:pt x="4670" y="1010"/>
                    <a:pt x="4658" y="970"/>
                    <a:pt x="4625" y="951"/>
                  </a:cubicBezTo>
                  <a:cubicBezTo>
                    <a:pt x="4614" y="945"/>
                    <a:pt x="4603" y="942"/>
                    <a:pt x="4591" y="942"/>
                  </a:cubicBezTo>
                  <a:cubicBezTo>
                    <a:pt x="4568" y="942"/>
                    <a:pt x="4545" y="954"/>
                    <a:pt x="4532" y="977"/>
                  </a:cubicBezTo>
                  <a:cubicBezTo>
                    <a:pt x="4258" y="1467"/>
                    <a:pt x="3775" y="1627"/>
                    <a:pt x="3418" y="1672"/>
                  </a:cubicBezTo>
                  <a:cubicBezTo>
                    <a:pt x="3336" y="1683"/>
                    <a:pt x="3256" y="1689"/>
                    <a:pt x="3178" y="1689"/>
                  </a:cubicBezTo>
                  <a:cubicBezTo>
                    <a:pt x="3016" y="1689"/>
                    <a:pt x="2862" y="1665"/>
                    <a:pt x="2718" y="1615"/>
                  </a:cubicBezTo>
                  <a:cubicBezTo>
                    <a:pt x="1872" y="1336"/>
                    <a:pt x="1663" y="470"/>
                    <a:pt x="1613" y="110"/>
                  </a:cubicBezTo>
                  <a:cubicBezTo>
                    <a:pt x="1608" y="55"/>
                    <a:pt x="1568" y="13"/>
                    <a:pt x="1515" y="3"/>
                  </a:cubicBezTo>
                  <a:cubicBezTo>
                    <a:pt x="1507" y="2"/>
                    <a:pt x="1498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2"/>
            <p:cNvSpPr/>
            <p:nvPr/>
          </p:nvSpPr>
          <p:spPr>
            <a:xfrm>
              <a:off x="2339279" y="3999218"/>
              <a:ext cx="87785" cy="53567"/>
            </a:xfrm>
            <a:custGeom>
              <a:avLst/>
              <a:gdLst/>
              <a:ahLst/>
              <a:cxnLst/>
              <a:rect l="l" t="t" r="r" b="b"/>
              <a:pathLst>
                <a:path w="1039" h="634" extrusionOk="0">
                  <a:moveTo>
                    <a:pt x="406" y="0"/>
                  </a:moveTo>
                  <a:cubicBezTo>
                    <a:pt x="224" y="0"/>
                    <a:pt x="70" y="27"/>
                    <a:pt x="63" y="29"/>
                  </a:cubicBezTo>
                  <a:cubicBezTo>
                    <a:pt x="25" y="36"/>
                    <a:pt x="1" y="72"/>
                    <a:pt x="8" y="110"/>
                  </a:cubicBezTo>
                  <a:cubicBezTo>
                    <a:pt x="12" y="141"/>
                    <a:pt x="43" y="166"/>
                    <a:pt x="74" y="166"/>
                  </a:cubicBezTo>
                  <a:cubicBezTo>
                    <a:pt x="78" y="166"/>
                    <a:pt x="83" y="165"/>
                    <a:pt x="86" y="164"/>
                  </a:cubicBezTo>
                  <a:cubicBezTo>
                    <a:pt x="88" y="164"/>
                    <a:pt x="233" y="138"/>
                    <a:pt x="402" y="138"/>
                  </a:cubicBezTo>
                  <a:cubicBezTo>
                    <a:pt x="449" y="138"/>
                    <a:pt x="498" y="140"/>
                    <a:pt x="546" y="145"/>
                  </a:cubicBezTo>
                  <a:cubicBezTo>
                    <a:pt x="701" y="160"/>
                    <a:pt x="803" y="200"/>
                    <a:pt x="848" y="267"/>
                  </a:cubicBezTo>
                  <a:cubicBezTo>
                    <a:pt x="884" y="319"/>
                    <a:pt x="870" y="395"/>
                    <a:pt x="815" y="436"/>
                  </a:cubicBezTo>
                  <a:cubicBezTo>
                    <a:pt x="766" y="475"/>
                    <a:pt x="704" y="496"/>
                    <a:pt x="629" y="496"/>
                  </a:cubicBezTo>
                  <a:cubicBezTo>
                    <a:pt x="596" y="496"/>
                    <a:pt x="560" y="492"/>
                    <a:pt x="522" y="484"/>
                  </a:cubicBezTo>
                  <a:cubicBezTo>
                    <a:pt x="518" y="483"/>
                    <a:pt x="514" y="482"/>
                    <a:pt x="509" y="482"/>
                  </a:cubicBezTo>
                  <a:cubicBezTo>
                    <a:pt x="478" y="482"/>
                    <a:pt x="448" y="504"/>
                    <a:pt x="441" y="536"/>
                  </a:cubicBezTo>
                  <a:cubicBezTo>
                    <a:pt x="434" y="574"/>
                    <a:pt x="458" y="610"/>
                    <a:pt x="494" y="619"/>
                  </a:cubicBezTo>
                  <a:cubicBezTo>
                    <a:pt x="544" y="629"/>
                    <a:pt x="589" y="634"/>
                    <a:pt x="632" y="634"/>
                  </a:cubicBezTo>
                  <a:cubicBezTo>
                    <a:pt x="737" y="634"/>
                    <a:pt x="827" y="605"/>
                    <a:pt x="901" y="545"/>
                  </a:cubicBezTo>
                  <a:cubicBezTo>
                    <a:pt x="1013" y="462"/>
                    <a:pt x="1039" y="303"/>
                    <a:pt x="963" y="188"/>
                  </a:cubicBezTo>
                  <a:cubicBezTo>
                    <a:pt x="891" y="86"/>
                    <a:pt x="756" y="26"/>
                    <a:pt x="560" y="7"/>
                  </a:cubicBezTo>
                  <a:cubicBezTo>
                    <a:pt x="508" y="2"/>
                    <a:pt x="456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2"/>
            <p:cNvSpPr/>
            <p:nvPr/>
          </p:nvSpPr>
          <p:spPr>
            <a:xfrm>
              <a:off x="2332097" y="4066559"/>
              <a:ext cx="88208" cy="53651"/>
            </a:xfrm>
            <a:custGeom>
              <a:avLst/>
              <a:gdLst/>
              <a:ahLst/>
              <a:cxnLst/>
              <a:rect l="l" t="t" r="r" b="b"/>
              <a:pathLst>
                <a:path w="1044" h="635" extrusionOk="0">
                  <a:moveTo>
                    <a:pt x="406" y="1"/>
                  </a:moveTo>
                  <a:cubicBezTo>
                    <a:pt x="226" y="1"/>
                    <a:pt x="72" y="28"/>
                    <a:pt x="64" y="29"/>
                  </a:cubicBezTo>
                  <a:cubicBezTo>
                    <a:pt x="26" y="37"/>
                    <a:pt x="0" y="72"/>
                    <a:pt x="7" y="110"/>
                  </a:cubicBezTo>
                  <a:cubicBezTo>
                    <a:pt x="14" y="142"/>
                    <a:pt x="42" y="166"/>
                    <a:pt x="76" y="166"/>
                  </a:cubicBezTo>
                  <a:cubicBezTo>
                    <a:pt x="80" y="166"/>
                    <a:pt x="84" y="166"/>
                    <a:pt x="88" y="165"/>
                  </a:cubicBezTo>
                  <a:cubicBezTo>
                    <a:pt x="90" y="165"/>
                    <a:pt x="235" y="139"/>
                    <a:pt x="404" y="139"/>
                  </a:cubicBezTo>
                  <a:cubicBezTo>
                    <a:pt x="451" y="139"/>
                    <a:pt x="500" y="141"/>
                    <a:pt x="548" y="146"/>
                  </a:cubicBezTo>
                  <a:cubicBezTo>
                    <a:pt x="703" y="160"/>
                    <a:pt x="805" y="201"/>
                    <a:pt x="850" y="270"/>
                  </a:cubicBezTo>
                  <a:cubicBezTo>
                    <a:pt x="888" y="320"/>
                    <a:pt x="872" y="396"/>
                    <a:pt x="817" y="441"/>
                  </a:cubicBezTo>
                  <a:cubicBezTo>
                    <a:pt x="782" y="469"/>
                    <a:pt x="724" y="497"/>
                    <a:pt x="637" y="497"/>
                  </a:cubicBezTo>
                  <a:cubicBezTo>
                    <a:pt x="605" y="497"/>
                    <a:pt x="569" y="493"/>
                    <a:pt x="529" y="484"/>
                  </a:cubicBezTo>
                  <a:cubicBezTo>
                    <a:pt x="524" y="483"/>
                    <a:pt x="520" y="483"/>
                    <a:pt x="516" y="483"/>
                  </a:cubicBezTo>
                  <a:cubicBezTo>
                    <a:pt x="484" y="483"/>
                    <a:pt x="454" y="505"/>
                    <a:pt x="445" y="537"/>
                  </a:cubicBezTo>
                  <a:cubicBezTo>
                    <a:pt x="438" y="575"/>
                    <a:pt x="462" y="610"/>
                    <a:pt x="498" y="620"/>
                  </a:cubicBezTo>
                  <a:cubicBezTo>
                    <a:pt x="550" y="630"/>
                    <a:pt x="595" y="634"/>
                    <a:pt x="636" y="634"/>
                  </a:cubicBezTo>
                  <a:cubicBezTo>
                    <a:pt x="762" y="634"/>
                    <a:pt x="848" y="591"/>
                    <a:pt x="903" y="549"/>
                  </a:cubicBezTo>
                  <a:cubicBezTo>
                    <a:pt x="1017" y="458"/>
                    <a:pt x="1043" y="301"/>
                    <a:pt x="964" y="189"/>
                  </a:cubicBezTo>
                  <a:cubicBezTo>
                    <a:pt x="893" y="87"/>
                    <a:pt x="757" y="27"/>
                    <a:pt x="560" y="8"/>
                  </a:cubicBezTo>
                  <a:cubicBezTo>
                    <a:pt x="508" y="3"/>
                    <a:pt x="456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2"/>
            <p:cNvSpPr/>
            <p:nvPr/>
          </p:nvSpPr>
          <p:spPr>
            <a:xfrm>
              <a:off x="2324830" y="4131956"/>
              <a:ext cx="87954" cy="53651"/>
            </a:xfrm>
            <a:custGeom>
              <a:avLst/>
              <a:gdLst/>
              <a:ahLst/>
              <a:cxnLst/>
              <a:rect l="l" t="t" r="r" b="b"/>
              <a:pathLst>
                <a:path w="1041" h="635" extrusionOk="0">
                  <a:moveTo>
                    <a:pt x="409" y="1"/>
                  </a:moveTo>
                  <a:cubicBezTo>
                    <a:pt x="226" y="1"/>
                    <a:pt x="70" y="27"/>
                    <a:pt x="62" y="29"/>
                  </a:cubicBezTo>
                  <a:cubicBezTo>
                    <a:pt x="24" y="36"/>
                    <a:pt x="0" y="72"/>
                    <a:pt x="5" y="110"/>
                  </a:cubicBezTo>
                  <a:cubicBezTo>
                    <a:pt x="11" y="143"/>
                    <a:pt x="39" y="167"/>
                    <a:pt x="70" y="167"/>
                  </a:cubicBezTo>
                  <a:cubicBezTo>
                    <a:pt x="75" y="167"/>
                    <a:pt x="81" y="166"/>
                    <a:pt x="86" y="165"/>
                  </a:cubicBezTo>
                  <a:cubicBezTo>
                    <a:pt x="88" y="165"/>
                    <a:pt x="239" y="140"/>
                    <a:pt x="410" y="140"/>
                  </a:cubicBezTo>
                  <a:cubicBezTo>
                    <a:pt x="455" y="140"/>
                    <a:pt x="502" y="142"/>
                    <a:pt x="548" y="146"/>
                  </a:cubicBezTo>
                  <a:cubicBezTo>
                    <a:pt x="700" y="160"/>
                    <a:pt x="803" y="203"/>
                    <a:pt x="850" y="270"/>
                  </a:cubicBezTo>
                  <a:cubicBezTo>
                    <a:pt x="889" y="325"/>
                    <a:pt x="865" y="401"/>
                    <a:pt x="815" y="439"/>
                  </a:cubicBezTo>
                  <a:cubicBezTo>
                    <a:pt x="780" y="468"/>
                    <a:pt x="725" y="496"/>
                    <a:pt x="640" y="496"/>
                  </a:cubicBezTo>
                  <a:cubicBezTo>
                    <a:pt x="607" y="496"/>
                    <a:pt x="569" y="492"/>
                    <a:pt x="527" y="482"/>
                  </a:cubicBezTo>
                  <a:cubicBezTo>
                    <a:pt x="521" y="480"/>
                    <a:pt x="516" y="480"/>
                    <a:pt x="511" y="480"/>
                  </a:cubicBezTo>
                  <a:cubicBezTo>
                    <a:pt x="480" y="480"/>
                    <a:pt x="452" y="502"/>
                    <a:pt x="446" y="534"/>
                  </a:cubicBezTo>
                  <a:cubicBezTo>
                    <a:pt x="436" y="570"/>
                    <a:pt x="460" y="608"/>
                    <a:pt x="496" y="615"/>
                  </a:cubicBezTo>
                  <a:cubicBezTo>
                    <a:pt x="548" y="629"/>
                    <a:pt x="596" y="634"/>
                    <a:pt x="638" y="634"/>
                  </a:cubicBezTo>
                  <a:cubicBezTo>
                    <a:pt x="772" y="634"/>
                    <a:pt x="858" y="582"/>
                    <a:pt x="900" y="546"/>
                  </a:cubicBezTo>
                  <a:cubicBezTo>
                    <a:pt x="1015" y="460"/>
                    <a:pt x="1041" y="301"/>
                    <a:pt x="962" y="191"/>
                  </a:cubicBezTo>
                  <a:cubicBezTo>
                    <a:pt x="893" y="89"/>
                    <a:pt x="758" y="27"/>
                    <a:pt x="562" y="8"/>
                  </a:cubicBezTo>
                  <a:cubicBezTo>
                    <a:pt x="511" y="3"/>
                    <a:pt x="459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2"/>
            <p:cNvSpPr/>
            <p:nvPr/>
          </p:nvSpPr>
          <p:spPr>
            <a:xfrm>
              <a:off x="2320606" y="4199466"/>
              <a:ext cx="89982" cy="51877"/>
            </a:xfrm>
            <a:custGeom>
              <a:avLst/>
              <a:gdLst/>
              <a:ahLst/>
              <a:cxnLst/>
              <a:rect l="l" t="t" r="r" b="b"/>
              <a:pathLst>
                <a:path w="1065" h="614" extrusionOk="0">
                  <a:moveTo>
                    <a:pt x="612" y="0"/>
                  </a:moveTo>
                  <a:cubicBezTo>
                    <a:pt x="582" y="0"/>
                    <a:pt x="552" y="2"/>
                    <a:pt x="519" y="4"/>
                  </a:cubicBezTo>
                  <a:cubicBezTo>
                    <a:pt x="288" y="21"/>
                    <a:pt x="65" y="95"/>
                    <a:pt x="55" y="99"/>
                  </a:cubicBezTo>
                  <a:cubicBezTo>
                    <a:pt x="19" y="111"/>
                    <a:pt x="0" y="149"/>
                    <a:pt x="12" y="185"/>
                  </a:cubicBezTo>
                  <a:cubicBezTo>
                    <a:pt x="22" y="214"/>
                    <a:pt x="49" y="234"/>
                    <a:pt x="78" y="234"/>
                  </a:cubicBezTo>
                  <a:cubicBezTo>
                    <a:pt x="84" y="234"/>
                    <a:pt x="91" y="233"/>
                    <a:pt x="98" y="230"/>
                  </a:cubicBezTo>
                  <a:cubicBezTo>
                    <a:pt x="100" y="228"/>
                    <a:pt x="317" y="159"/>
                    <a:pt x="531" y="142"/>
                  </a:cubicBezTo>
                  <a:cubicBezTo>
                    <a:pt x="560" y="140"/>
                    <a:pt x="588" y="139"/>
                    <a:pt x="614" y="139"/>
                  </a:cubicBezTo>
                  <a:cubicBezTo>
                    <a:pt x="735" y="139"/>
                    <a:pt x="825" y="165"/>
                    <a:pt x="872" y="216"/>
                  </a:cubicBezTo>
                  <a:cubicBezTo>
                    <a:pt x="915" y="261"/>
                    <a:pt x="912" y="340"/>
                    <a:pt x="865" y="390"/>
                  </a:cubicBezTo>
                  <a:cubicBezTo>
                    <a:pt x="827" y="429"/>
                    <a:pt x="754" y="477"/>
                    <a:pt x="620" y="477"/>
                  </a:cubicBezTo>
                  <a:cubicBezTo>
                    <a:pt x="609" y="477"/>
                    <a:pt x="596" y="476"/>
                    <a:pt x="584" y="476"/>
                  </a:cubicBezTo>
                  <a:cubicBezTo>
                    <a:pt x="546" y="478"/>
                    <a:pt x="512" y="502"/>
                    <a:pt x="510" y="540"/>
                  </a:cubicBezTo>
                  <a:cubicBezTo>
                    <a:pt x="508" y="578"/>
                    <a:pt x="536" y="611"/>
                    <a:pt x="574" y="614"/>
                  </a:cubicBezTo>
                  <a:lnTo>
                    <a:pt x="619" y="614"/>
                  </a:lnTo>
                  <a:cubicBezTo>
                    <a:pt x="803" y="614"/>
                    <a:pt x="908" y="545"/>
                    <a:pt x="965" y="485"/>
                  </a:cubicBezTo>
                  <a:cubicBezTo>
                    <a:pt x="1062" y="383"/>
                    <a:pt x="1065" y="219"/>
                    <a:pt x="972" y="121"/>
                  </a:cubicBezTo>
                  <a:cubicBezTo>
                    <a:pt x="897" y="40"/>
                    <a:pt x="776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2"/>
            <p:cNvSpPr/>
            <p:nvPr/>
          </p:nvSpPr>
          <p:spPr>
            <a:xfrm>
              <a:off x="2338096" y="4263680"/>
              <a:ext cx="92010" cy="52891"/>
            </a:xfrm>
            <a:custGeom>
              <a:avLst/>
              <a:gdLst/>
              <a:ahLst/>
              <a:cxnLst/>
              <a:rect l="l" t="t" r="r" b="b"/>
              <a:pathLst>
                <a:path w="1089" h="626" extrusionOk="0">
                  <a:moveTo>
                    <a:pt x="718" y="1"/>
                  </a:moveTo>
                  <a:cubicBezTo>
                    <a:pt x="613" y="1"/>
                    <a:pt x="501" y="28"/>
                    <a:pt x="410" y="59"/>
                  </a:cubicBezTo>
                  <a:cubicBezTo>
                    <a:pt x="217" y="121"/>
                    <a:pt x="50" y="216"/>
                    <a:pt x="43" y="221"/>
                  </a:cubicBezTo>
                  <a:cubicBezTo>
                    <a:pt x="12" y="240"/>
                    <a:pt x="0" y="280"/>
                    <a:pt x="20" y="313"/>
                  </a:cubicBezTo>
                  <a:cubicBezTo>
                    <a:pt x="31" y="336"/>
                    <a:pt x="54" y="349"/>
                    <a:pt x="78" y="349"/>
                  </a:cubicBezTo>
                  <a:cubicBezTo>
                    <a:pt x="90" y="349"/>
                    <a:pt x="102" y="346"/>
                    <a:pt x="112" y="340"/>
                  </a:cubicBezTo>
                  <a:cubicBezTo>
                    <a:pt x="115" y="340"/>
                    <a:pt x="274" y="247"/>
                    <a:pt x="455" y="190"/>
                  </a:cubicBezTo>
                  <a:cubicBezTo>
                    <a:pt x="556" y="155"/>
                    <a:pt x="645" y="138"/>
                    <a:pt x="717" y="138"/>
                  </a:cubicBezTo>
                  <a:cubicBezTo>
                    <a:pt x="781" y="138"/>
                    <a:pt x="832" y="151"/>
                    <a:pt x="867" y="178"/>
                  </a:cubicBezTo>
                  <a:cubicBezTo>
                    <a:pt x="920" y="213"/>
                    <a:pt x="932" y="292"/>
                    <a:pt x="891" y="351"/>
                  </a:cubicBezTo>
                  <a:cubicBezTo>
                    <a:pt x="860" y="404"/>
                    <a:pt x="789" y="468"/>
                    <a:pt x="634" y="487"/>
                  </a:cubicBezTo>
                  <a:cubicBezTo>
                    <a:pt x="596" y="492"/>
                    <a:pt x="567" y="525"/>
                    <a:pt x="572" y="563"/>
                  </a:cubicBezTo>
                  <a:cubicBezTo>
                    <a:pt x="577" y="599"/>
                    <a:pt x="605" y="625"/>
                    <a:pt x="641" y="625"/>
                  </a:cubicBezTo>
                  <a:cubicBezTo>
                    <a:pt x="643" y="625"/>
                    <a:pt x="646" y="625"/>
                    <a:pt x="648" y="623"/>
                  </a:cubicBezTo>
                  <a:cubicBezTo>
                    <a:pt x="858" y="599"/>
                    <a:pt x="960" y="502"/>
                    <a:pt x="1008" y="425"/>
                  </a:cubicBezTo>
                  <a:cubicBezTo>
                    <a:pt x="1089" y="304"/>
                    <a:pt x="1060" y="142"/>
                    <a:pt x="948" y="66"/>
                  </a:cubicBezTo>
                  <a:cubicBezTo>
                    <a:pt x="884" y="18"/>
                    <a:pt x="803" y="1"/>
                    <a:pt x="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2"/>
            <p:cNvSpPr/>
            <p:nvPr/>
          </p:nvSpPr>
          <p:spPr>
            <a:xfrm>
              <a:off x="2403916" y="2151613"/>
              <a:ext cx="401412" cy="721376"/>
            </a:xfrm>
            <a:custGeom>
              <a:avLst/>
              <a:gdLst/>
              <a:ahLst/>
              <a:cxnLst/>
              <a:rect l="l" t="t" r="r" b="b"/>
              <a:pathLst>
                <a:path w="4751" h="8538" extrusionOk="0">
                  <a:moveTo>
                    <a:pt x="2377" y="1"/>
                  </a:moveTo>
                  <a:cubicBezTo>
                    <a:pt x="1065" y="1"/>
                    <a:pt x="0" y="1913"/>
                    <a:pt x="0" y="4270"/>
                  </a:cubicBezTo>
                  <a:cubicBezTo>
                    <a:pt x="0" y="6625"/>
                    <a:pt x="1065" y="8537"/>
                    <a:pt x="2377" y="8537"/>
                  </a:cubicBezTo>
                  <a:cubicBezTo>
                    <a:pt x="3686" y="8537"/>
                    <a:pt x="4751" y="6625"/>
                    <a:pt x="4751" y="4270"/>
                  </a:cubicBezTo>
                  <a:cubicBezTo>
                    <a:pt x="4751" y="1913"/>
                    <a:pt x="3686" y="1"/>
                    <a:pt x="2377" y="1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2"/>
            <p:cNvSpPr/>
            <p:nvPr/>
          </p:nvSpPr>
          <p:spPr>
            <a:xfrm>
              <a:off x="2398255" y="2145783"/>
              <a:ext cx="412903" cy="733035"/>
            </a:xfrm>
            <a:custGeom>
              <a:avLst/>
              <a:gdLst/>
              <a:ahLst/>
              <a:cxnLst/>
              <a:rect l="l" t="t" r="r" b="b"/>
              <a:pathLst>
                <a:path w="4887" h="8676" extrusionOk="0">
                  <a:moveTo>
                    <a:pt x="2444" y="139"/>
                  </a:moveTo>
                  <a:cubicBezTo>
                    <a:pt x="3713" y="139"/>
                    <a:pt x="4749" y="2022"/>
                    <a:pt x="4749" y="4339"/>
                  </a:cubicBezTo>
                  <a:cubicBezTo>
                    <a:pt x="4749" y="6654"/>
                    <a:pt x="3713" y="8537"/>
                    <a:pt x="2444" y="8537"/>
                  </a:cubicBezTo>
                  <a:cubicBezTo>
                    <a:pt x="1172" y="8537"/>
                    <a:pt x="136" y="6654"/>
                    <a:pt x="136" y="4339"/>
                  </a:cubicBezTo>
                  <a:cubicBezTo>
                    <a:pt x="136" y="2022"/>
                    <a:pt x="1172" y="139"/>
                    <a:pt x="2444" y="139"/>
                  </a:cubicBezTo>
                  <a:close/>
                  <a:moveTo>
                    <a:pt x="2444" y="0"/>
                  </a:moveTo>
                  <a:cubicBezTo>
                    <a:pt x="1096" y="0"/>
                    <a:pt x="0" y="1946"/>
                    <a:pt x="0" y="4339"/>
                  </a:cubicBezTo>
                  <a:cubicBezTo>
                    <a:pt x="0" y="6730"/>
                    <a:pt x="1096" y="8675"/>
                    <a:pt x="2444" y="8675"/>
                  </a:cubicBezTo>
                  <a:cubicBezTo>
                    <a:pt x="3789" y="8675"/>
                    <a:pt x="4887" y="6730"/>
                    <a:pt x="4887" y="4339"/>
                  </a:cubicBezTo>
                  <a:cubicBezTo>
                    <a:pt x="4887" y="1946"/>
                    <a:pt x="3789" y="0"/>
                    <a:pt x="2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2"/>
            <p:cNvSpPr/>
            <p:nvPr/>
          </p:nvSpPr>
          <p:spPr>
            <a:xfrm>
              <a:off x="2519756" y="2253850"/>
              <a:ext cx="285576" cy="517079"/>
            </a:xfrm>
            <a:custGeom>
              <a:avLst/>
              <a:gdLst/>
              <a:ahLst/>
              <a:cxnLst/>
              <a:rect l="l" t="t" r="r" b="b"/>
              <a:pathLst>
                <a:path w="3380" h="6120" extrusionOk="0">
                  <a:moveTo>
                    <a:pt x="1639" y="0"/>
                  </a:moveTo>
                  <a:cubicBezTo>
                    <a:pt x="884" y="0"/>
                    <a:pt x="241" y="848"/>
                    <a:pt x="1" y="2034"/>
                  </a:cubicBezTo>
                  <a:lnTo>
                    <a:pt x="1172" y="2803"/>
                  </a:lnTo>
                  <a:cubicBezTo>
                    <a:pt x="1437" y="2979"/>
                    <a:pt x="1427" y="3372"/>
                    <a:pt x="1153" y="3532"/>
                  </a:cubicBezTo>
                  <a:lnTo>
                    <a:pt x="25" y="4191"/>
                  </a:lnTo>
                  <a:cubicBezTo>
                    <a:pt x="279" y="5320"/>
                    <a:pt x="906" y="6120"/>
                    <a:pt x="1639" y="6120"/>
                  </a:cubicBezTo>
                  <a:cubicBezTo>
                    <a:pt x="2601" y="6120"/>
                    <a:pt x="3380" y="4748"/>
                    <a:pt x="3380" y="3060"/>
                  </a:cubicBezTo>
                  <a:cubicBezTo>
                    <a:pt x="3380" y="1369"/>
                    <a:pt x="2601" y="0"/>
                    <a:pt x="1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2"/>
            <p:cNvSpPr/>
            <p:nvPr/>
          </p:nvSpPr>
          <p:spPr>
            <a:xfrm>
              <a:off x="2032484" y="2151613"/>
              <a:ext cx="401243" cy="721376"/>
            </a:xfrm>
            <a:custGeom>
              <a:avLst/>
              <a:gdLst/>
              <a:ahLst/>
              <a:cxnLst/>
              <a:rect l="l" t="t" r="r" b="b"/>
              <a:pathLst>
                <a:path w="4749" h="8538" extrusionOk="0">
                  <a:moveTo>
                    <a:pt x="2374" y="1"/>
                  </a:moveTo>
                  <a:cubicBezTo>
                    <a:pt x="1062" y="1"/>
                    <a:pt x="0" y="1913"/>
                    <a:pt x="0" y="4270"/>
                  </a:cubicBezTo>
                  <a:cubicBezTo>
                    <a:pt x="0" y="6625"/>
                    <a:pt x="1062" y="8537"/>
                    <a:pt x="2374" y="8537"/>
                  </a:cubicBezTo>
                  <a:cubicBezTo>
                    <a:pt x="3684" y="8537"/>
                    <a:pt x="4749" y="6625"/>
                    <a:pt x="4749" y="4270"/>
                  </a:cubicBezTo>
                  <a:cubicBezTo>
                    <a:pt x="4749" y="1913"/>
                    <a:pt x="3684" y="1"/>
                    <a:pt x="2374" y="1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2"/>
            <p:cNvSpPr/>
            <p:nvPr/>
          </p:nvSpPr>
          <p:spPr>
            <a:xfrm>
              <a:off x="2026654" y="2145783"/>
              <a:ext cx="412903" cy="733035"/>
            </a:xfrm>
            <a:custGeom>
              <a:avLst/>
              <a:gdLst/>
              <a:ahLst/>
              <a:cxnLst/>
              <a:rect l="l" t="t" r="r" b="b"/>
              <a:pathLst>
                <a:path w="4887" h="8676" extrusionOk="0">
                  <a:moveTo>
                    <a:pt x="2443" y="139"/>
                  </a:moveTo>
                  <a:cubicBezTo>
                    <a:pt x="3715" y="139"/>
                    <a:pt x="4749" y="2022"/>
                    <a:pt x="4749" y="4339"/>
                  </a:cubicBezTo>
                  <a:cubicBezTo>
                    <a:pt x="4749" y="6654"/>
                    <a:pt x="3715" y="8537"/>
                    <a:pt x="2443" y="8537"/>
                  </a:cubicBezTo>
                  <a:cubicBezTo>
                    <a:pt x="1172" y="8537"/>
                    <a:pt x="138" y="6654"/>
                    <a:pt x="138" y="4339"/>
                  </a:cubicBezTo>
                  <a:cubicBezTo>
                    <a:pt x="138" y="2022"/>
                    <a:pt x="1172" y="139"/>
                    <a:pt x="2443" y="139"/>
                  </a:cubicBezTo>
                  <a:close/>
                  <a:moveTo>
                    <a:pt x="2443" y="0"/>
                  </a:moveTo>
                  <a:cubicBezTo>
                    <a:pt x="1096" y="0"/>
                    <a:pt x="0" y="1946"/>
                    <a:pt x="0" y="4339"/>
                  </a:cubicBezTo>
                  <a:cubicBezTo>
                    <a:pt x="0" y="6730"/>
                    <a:pt x="1096" y="8675"/>
                    <a:pt x="2443" y="8675"/>
                  </a:cubicBezTo>
                  <a:cubicBezTo>
                    <a:pt x="3791" y="8675"/>
                    <a:pt x="4887" y="6730"/>
                    <a:pt x="4887" y="4339"/>
                  </a:cubicBezTo>
                  <a:cubicBezTo>
                    <a:pt x="4887" y="1946"/>
                    <a:pt x="3791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2"/>
            <p:cNvSpPr/>
            <p:nvPr/>
          </p:nvSpPr>
          <p:spPr>
            <a:xfrm>
              <a:off x="2148409" y="2253850"/>
              <a:ext cx="285323" cy="517079"/>
            </a:xfrm>
            <a:custGeom>
              <a:avLst/>
              <a:gdLst/>
              <a:ahLst/>
              <a:cxnLst/>
              <a:rect l="l" t="t" r="r" b="b"/>
              <a:pathLst>
                <a:path w="3377" h="6120" extrusionOk="0">
                  <a:moveTo>
                    <a:pt x="1636" y="0"/>
                  </a:moveTo>
                  <a:cubicBezTo>
                    <a:pt x="881" y="0"/>
                    <a:pt x="238" y="848"/>
                    <a:pt x="0" y="2034"/>
                  </a:cubicBezTo>
                  <a:lnTo>
                    <a:pt x="1169" y="2803"/>
                  </a:lnTo>
                  <a:cubicBezTo>
                    <a:pt x="1436" y="2979"/>
                    <a:pt x="1424" y="3372"/>
                    <a:pt x="1150" y="3532"/>
                  </a:cubicBezTo>
                  <a:lnTo>
                    <a:pt x="21" y="4191"/>
                  </a:lnTo>
                  <a:cubicBezTo>
                    <a:pt x="279" y="5320"/>
                    <a:pt x="902" y="6120"/>
                    <a:pt x="1636" y="6120"/>
                  </a:cubicBezTo>
                  <a:cubicBezTo>
                    <a:pt x="2598" y="6120"/>
                    <a:pt x="3377" y="4748"/>
                    <a:pt x="3377" y="3060"/>
                  </a:cubicBezTo>
                  <a:cubicBezTo>
                    <a:pt x="3377" y="1369"/>
                    <a:pt x="2598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2"/>
            <p:cNvSpPr/>
            <p:nvPr/>
          </p:nvSpPr>
          <p:spPr>
            <a:xfrm>
              <a:off x="1991252" y="2010595"/>
              <a:ext cx="206071" cy="157574"/>
            </a:xfrm>
            <a:custGeom>
              <a:avLst/>
              <a:gdLst/>
              <a:ahLst/>
              <a:cxnLst/>
              <a:rect l="l" t="t" r="r" b="b"/>
              <a:pathLst>
                <a:path w="2439" h="1865" extrusionOk="0">
                  <a:moveTo>
                    <a:pt x="2248" y="0"/>
                  </a:moveTo>
                  <a:cubicBezTo>
                    <a:pt x="377" y="0"/>
                    <a:pt x="10" y="1765"/>
                    <a:pt x="7" y="1781"/>
                  </a:cubicBezTo>
                  <a:cubicBezTo>
                    <a:pt x="0" y="1820"/>
                    <a:pt x="24" y="1855"/>
                    <a:pt x="62" y="1862"/>
                  </a:cubicBezTo>
                  <a:cubicBezTo>
                    <a:pt x="67" y="1865"/>
                    <a:pt x="72" y="1865"/>
                    <a:pt x="74" y="1865"/>
                  </a:cubicBezTo>
                  <a:cubicBezTo>
                    <a:pt x="107" y="1865"/>
                    <a:pt x="136" y="1843"/>
                    <a:pt x="143" y="1810"/>
                  </a:cubicBezTo>
                  <a:cubicBezTo>
                    <a:pt x="145" y="1791"/>
                    <a:pt x="494" y="139"/>
                    <a:pt x="2260" y="139"/>
                  </a:cubicBezTo>
                  <a:cubicBezTo>
                    <a:pt x="2295" y="139"/>
                    <a:pt x="2329" y="140"/>
                    <a:pt x="2365" y="141"/>
                  </a:cubicBezTo>
                  <a:lnTo>
                    <a:pt x="2367" y="141"/>
                  </a:lnTo>
                  <a:cubicBezTo>
                    <a:pt x="2405" y="141"/>
                    <a:pt x="2434" y="110"/>
                    <a:pt x="2436" y="74"/>
                  </a:cubicBezTo>
                  <a:cubicBezTo>
                    <a:pt x="2439" y="36"/>
                    <a:pt x="2408" y="3"/>
                    <a:pt x="2370" y="3"/>
                  </a:cubicBezTo>
                  <a:cubicBezTo>
                    <a:pt x="2328" y="1"/>
                    <a:pt x="2288" y="0"/>
                    <a:pt x="2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2"/>
            <p:cNvSpPr/>
            <p:nvPr/>
          </p:nvSpPr>
          <p:spPr>
            <a:xfrm>
              <a:off x="2626809" y="2010679"/>
              <a:ext cx="206071" cy="157489"/>
            </a:xfrm>
            <a:custGeom>
              <a:avLst/>
              <a:gdLst/>
              <a:ahLst/>
              <a:cxnLst/>
              <a:rect l="l" t="t" r="r" b="b"/>
              <a:pathLst>
                <a:path w="2439" h="1864" extrusionOk="0">
                  <a:moveTo>
                    <a:pt x="170" y="0"/>
                  </a:moveTo>
                  <a:cubicBezTo>
                    <a:pt x="137" y="0"/>
                    <a:pt x="104" y="1"/>
                    <a:pt x="70" y="2"/>
                  </a:cubicBezTo>
                  <a:cubicBezTo>
                    <a:pt x="31" y="2"/>
                    <a:pt x="1" y="35"/>
                    <a:pt x="3" y="73"/>
                  </a:cubicBezTo>
                  <a:cubicBezTo>
                    <a:pt x="5" y="111"/>
                    <a:pt x="36" y="137"/>
                    <a:pt x="74" y="140"/>
                  </a:cubicBezTo>
                  <a:cubicBezTo>
                    <a:pt x="112" y="137"/>
                    <a:pt x="148" y="137"/>
                    <a:pt x="184" y="137"/>
                  </a:cubicBezTo>
                  <a:cubicBezTo>
                    <a:pt x="1944" y="137"/>
                    <a:pt x="2282" y="1738"/>
                    <a:pt x="2296" y="1809"/>
                  </a:cubicBezTo>
                  <a:cubicBezTo>
                    <a:pt x="2303" y="1842"/>
                    <a:pt x="2332" y="1864"/>
                    <a:pt x="2365" y="1864"/>
                  </a:cubicBezTo>
                  <a:cubicBezTo>
                    <a:pt x="2370" y="1864"/>
                    <a:pt x="2372" y="1864"/>
                    <a:pt x="2377" y="1861"/>
                  </a:cubicBezTo>
                  <a:cubicBezTo>
                    <a:pt x="2415" y="1854"/>
                    <a:pt x="2439" y="1819"/>
                    <a:pt x="2432" y="1780"/>
                  </a:cubicBezTo>
                  <a:cubicBezTo>
                    <a:pt x="2429" y="1764"/>
                    <a:pt x="205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2"/>
            <p:cNvSpPr/>
            <p:nvPr/>
          </p:nvSpPr>
          <p:spPr>
            <a:xfrm>
              <a:off x="2367668" y="1771142"/>
              <a:ext cx="453373" cy="109584"/>
            </a:xfrm>
            <a:custGeom>
              <a:avLst/>
              <a:gdLst/>
              <a:ahLst/>
              <a:cxnLst/>
              <a:rect l="l" t="t" r="r" b="b"/>
              <a:pathLst>
                <a:path w="5366" h="1297" extrusionOk="0">
                  <a:moveTo>
                    <a:pt x="1" y="1"/>
                  </a:moveTo>
                  <a:cubicBezTo>
                    <a:pt x="1072" y="984"/>
                    <a:pt x="2079" y="1297"/>
                    <a:pt x="2926" y="1297"/>
                  </a:cubicBezTo>
                  <a:cubicBezTo>
                    <a:pt x="3594" y="1297"/>
                    <a:pt x="4163" y="1102"/>
                    <a:pt x="4587" y="889"/>
                  </a:cubicBezTo>
                  <a:cubicBezTo>
                    <a:pt x="4961" y="703"/>
                    <a:pt x="5237" y="377"/>
                    <a:pt x="536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2"/>
            <p:cNvSpPr/>
            <p:nvPr/>
          </p:nvSpPr>
          <p:spPr>
            <a:xfrm>
              <a:off x="1983394" y="1237993"/>
              <a:ext cx="847266" cy="533216"/>
            </a:xfrm>
            <a:custGeom>
              <a:avLst/>
              <a:gdLst/>
              <a:ahLst/>
              <a:cxnLst/>
              <a:rect l="l" t="t" r="r" b="b"/>
              <a:pathLst>
                <a:path w="10028" h="6311" extrusionOk="0">
                  <a:moveTo>
                    <a:pt x="4007" y="0"/>
                  </a:moveTo>
                  <a:cubicBezTo>
                    <a:pt x="3908" y="0"/>
                    <a:pt x="3808" y="11"/>
                    <a:pt x="3708" y="31"/>
                  </a:cubicBezTo>
                  <a:cubicBezTo>
                    <a:pt x="1643" y="458"/>
                    <a:pt x="2303" y="4846"/>
                    <a:pt x="2336" y="5070"/>
                  </a:cubicBezTo>
                  <a:cubicBezTo>
                    <a:pt x="2027" y="4141"/>
                    <a:pt x="1658" y="3679"/>
                    <a:pt x="1327" y="3456"/>
                  </a:cubicBezTo>
                  <a:cubicBezTo>
                    <a:pt x="1176" y="3352"/>
                    <a:pt x="1009" y="3305"/>
                    <a:pt x="847" y="3305"/>
                  </a:cubicBezTo>
                  <a:cubicBezTo>
                    <a:pt x="448" y="3305"/>
                    <a:pt x="79" y="3590"/>
                    <a:pt x="55" y="4037"/>
                  </a:cubicBezTo>
                  <a:cubicBezTo>
                    <a:pt x="0" y="5001"/>
                    <a:pt x="1105" y="6287"/>
                    <a:pt x="1105" y="6287"/>
                  </a:cubicBezTo>
                  <a:lnTo>
                    <a:pt x="1105" y="6311"/>
                  </a:lnTo>
                  <a:lnTo>
                    <a:pt x="9913" y="6311"/>
                  </a:lnTo>
                  <a:cubicBezTo>
                    <a:pt x="10013" y="6030"/>
                    <a:pt x="10028" y="5725"/>
                    <a:pt x="9940" y="5425"/>
                  </a:cubicBezTo>
                  <a:cubicBezTo>
                    <a:pt x="9712" y="4649"/>
                    <a:pt x="8996" y="4455"/>
                    <a:pt x="8337" y="4455"/>
                  </a:cubicBezTo>
                  <a:cubicBezTo>
                    <a:pt x="7725" y="4455"/>
                    <a:pt x="7162" y="4622"/>
                    <a:pt x="7085" y="4646"/>
                  </a:cubicBezTo>
                  <a:cubicBezTo>
                    <a:pt x="7532" y="4484"/>
                    <a:pt x="7880" y="4310"/>
                    <a:pt x="8144" y="4132"/>
                  </a:cubicBezTo>
                  <a:cubicBezTo>
                    <a:pt x="9249" y="3389"/>
                    <a:pt x="8549" y="1800"/>
                    <a:pt x="7455" y="1800"/>
                  </a:cubicBezTo>
                  <a:cubicBezTo>
                    <a:pt x="7272" y="1800"/>
                    <a:pt x="7080" y="1844"/>
                    <a:pt x="6882" y="1944"/>
                  </a:cubicBezTo>
                  <a:cubicBezTo>
                    <a:pt x="5768" y="2498"/>
                    <a:pt x="4796" y="4046"/>
                    <a:pt x="4570" y="4425"/>
                  </a:cubicBezTo>
                  <a:cubicBezTo>
                    <a:pt x="5337" y="3084"/>
                    <a:pt x="5556" y="2146"/>
                    <a:pt x="5532" y="1491"/>
                  </a:cubicBezTo>
                  <a:cubicBezTo>
                    <a:pt x="5504" y="658"/>
                    <a:pt x="4805" y="0"/>
                    <a:pt x="4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2"/>
            <p:cNvSpPr/>
            <p:nvPr/>
          </p:nvSpPr>
          <p:spPr>
            <a:xfrm>
              <a:off x="1453200" y="1765312"/>
              <a:ext cx="1853288" cy="1932286"/>
            </a:xfrm>
            <a:custGeom>
              <a:avLst/>
              <a:gdLst/>
              <a:ahLst/>
              <a:cxnLst/>
              <a:rect l="l" t="t" r="r" b="b"/>
              <a:pathLst>
                <a:path w="21935" h="22870" extrusionOk="0">
                  <a:moveTo>
                    <a:pt x="3461" y="1"/>
                  </a:moveTo>
                  <a:cubicBezTo>
                    <a:pt x="1553" y="1"/>
                    <a:pt x="1" y="1551"/>
                    <a:pt x="1" y="3458"/>
                  </a:cubicBezTo>
                  <a:lnTo>
                    <a:pt x="1" y="19412"/>
                  </a:lnTo>
                  <a:cubicBezTo>
                    <a:pt x="1" y="21241"/>
                    <a:pt x="1432" y="22758"/>
                    <a:pt x="3263" y="22865"/>
                  </a:cubicBezTo>
                  <a:cubicBezTo>
                    <a:pt x="3327" y="22867"/>
                    <a:pt x="3394" y="22870"/>
                    <a:pt x="3461" y="22870"/>
                  </a:cubicBezTo>
                  <a:lnTo>
                    <a:pt x="18474" y="22870"/>
                  </a:lnTo>
                  <a:cubicBezTo>
                    <a:pt x="20382" y="22870"/>
                    <a:pt x="21934" y="21320"/>
                    <a:pt x="21934" y="19412"/>
                  </a:cubicBezTo>
                  <a:lnTo>
                    <a:pt x="21934" y="3458"/>
                  </a:lnTo>
                  <a:cubicBezTo>
                    <a:pt x="21934" y="1551"/>
                    <a:pt x="20382" y="1"/>
                    <a:pt x="18474" y="1"/>
                  </a:cubicBezTo>
                  <a:lnTo>
                    <a:pt x="16188" y="1"/>
                  </a:lnTo>
                  <a:cubicBezTo>
                    <a:pt x="16150" y="1"/>
                    <a:pt x="16119" y="32"/>
                    <a:pt x="16119" y="70"/>
                  </a:cubicBezTo>
                  <a:cubicBezTo>
                    <a:pt x="16119" y="108"/>
                    <a:pt x="16150" y="139"/>
                    <a:pt x="16188" y="139"/>
                  </a:cubicBezTo>
                  <a:lnTo>
                    <a:pt x="18474" y="139"/>
                  </a:lnTo>
                  <a:cubicBezTo>
                    <a:pt x="20306" y="139"/>
                    <a:pt x="21796" y="1627"/>
                    <a:pt x="21796" y="3458"/>
                  </a:cubicBezTo>
                  <a:lnTo>
                    <a:pt x="21796" y="19412"/>
                  </a:lnTo>
                  <a:cubicBezTo>
                    <a:pt x="21796" y="21243"/>
                    <a:pt x="20306" y="22734"/>
                    <a:pt x="18474" y="22734"/>
                  </a:cubicBezTo>
                  <a:lnTo>
                    <a:pt x="3461" y="22734"/>
                  </a:lnTo>
                  <a:cubicBezTo>
                    <a:pt x="3397" y="22734"/>
                    <a:pt x="3332" y="22729"/>
                    <a:pt x="3266" y="22727"/>
                  </a:cubicBezTo>
                  <a:cubicBezTo>
                    <a:pt x="1513" y="22624"/>
                    <a:pt x="139" y="21167"/>
                    <a:pt x="139" y="19412"/>
                  </a:cubicBezTo>
                  <a:lnTo>
                    <a:pt x="139" y="3458"/>
                  </a:lnTo>
                  <a:cubicBezTo>
                    <a:pt x="139" y="1627"/>
                    <a:pt x="1630" y="139"/>
                    <a:pt x="3461" y="139"/>
                  </a:cubicBezTo>
                  <a:lnTo>
                    <a:pt x="10824" y="139"/>
                  </a:lnTo>
                  <a:cubicBezTo>
                    <a:pt x="10862" y="139"/>
                    <a:pt x="10893" y="108"/>
                    <a:pt x="10893" y="70"/>
                  </a:cubicBezTo>
                  <a:cubicBezTo>
                    <a:pt x="10893" y="32"/>
                    <a:pt x="10862" y="1"/>
                    <a:pt x="10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2"/>
            <p:cNvSpPr/>
            <p:nvPr/>
          </p:nvSpPr>
          <p:spPr>
            <a:xfrm>
              <a:off x="2329646" y="1608409"/>
              <a:ext cx="506856" cy="278141"/>
            </a:xfrm>
            <a:custGeom>
              <a:avLst/>
              <a:gdLst/>
              <a:ahLst/>
              <a:cxnLst/>
              <a:rect l="l" t="t" r="r" b="b"/>
              <a:pathLst>
                <a:path w="5999" h="3292" extrusionOk="0">
                  <a:moveTo>
                    <a:pt x="4235" y="1"/>
                  </a:moveTo>
                  <a:cubicBezTo>
                    <a:pt x="3620" y="1"/>
                    <a:pt x="3059" y="168"/>
                    <a:pt x="2965" y="198"/>
                  </a:cubicBezTo>
                  <a:cubicBezTo>
                    <a:pt x="2963" y="198"/>
                    <a:pt x="2960" y="198"/>
                    <a:pt x="2958" y="200"/>
                  </a:cubicBezTo>
                  <a:cubicBezTo>
                    <a:pt x="2929" y="207"/>
                    <a:pt x="2908" y="234"/>
                    <a:pt x="2908" y="267"/>
                  </a:cubicBezTo>
                  <a:cubicBezTo>
                    <a:pt x="2908" y="304"/>
                    <a:pt x="2939" y="334"/>
                    <a:pt x="2978" y="334"/>
                  </a:cubicBezTo>
                  <a:cubicBezTo>
                    <a:pt x="2987" y="334"/>
                    <a:pt x="2996" y="332"/>
                    <a:pt x="3006" y="329"/>
                  </a:cubicBezTo>
                  <a:lnTo>
                    <a:pt x="3008" y="329"/>
                  </a:lnTo>
                  <a:cubicBezTo>
                    <a:pt x="3044" y="316"/>
                    <a:pt x="3618" y="140"/>
                    <a:pt x="4240" y="140"/>
                  </a:cubicBezTo>
                  <a:cubicBezTo>
                    <a:pt x="4573" y="140"/>
                    <a:pt x="4919" y="191"/>
                    <a:pt x="5203" y="343"/>
                  </a:cubicBezTo>
                  <a:cubicBezTo>
                    <a:pt x="5489" y="496"/>
                    <a:pt x="5682" y="736"/>
                    <a:pt x="5775" y="1060"/>
                  </a:cubicBezTo>
                  <a:cubicBezTo>
                    <a:pt x="5858" y="1339"/>
                    <a:pt x="5849" y="1631"/>
                    <a:pt x="5749" y="1903"/>
                  </a:cubicBezTo>
                  <a:cubicBezTo>
                    <a:pt x="5625" y="2272"/>
                    <a:pt x="5353" y="2582"/>
                    <a:pt x="5006" y="2753"/>
                  </a:cubicBezTo>
                  <a:cubicBezTo>
                    <a:pt x="4558" y="2979"/>
                    <a:pt x="4004" y="3159"/>
                    <a:pt x="3372" y="3159"/>
                  </a:cubicBezTo>
                  <a:cubicBezTo>
                    <a:pt x="2528" y="3159"/>
                    <a:pt x="1546" y="2837"/>
                    <a:pt x="498" y="1874"/>
                  </a:cubicBezTo>
                  <a:cubicBezTo>
                    <a:pt x="386" y="1777"/>
                    <a:pt x="265" y="1658"/>
                    <a:pt x="127" y="1512"/>
                  </a:cubicBezTo>
                  <a:cubicBezTo>
                    <a:pt x="113" y="1497"/>
                    <a:pt x="94" y="1489"/>
                    <a:pt x="75" y="1489"/>
                  </a:cubicBezTo>
                  <a:cubicBezTo>
                    <a:pt x="59" y="1489"/>
                    <a:pt x="42" y="1495"/>
                    <a:pt x="29" y="1508"/>
                  </a:cubicBezTo>
                  <a:cubicBezTo>
                    <a:pt x="3" y="1534"/>
                    <a:pt x="0" y="1579"/>
                    <a:pt x="27" y="1605"/>
                  </a:cubicBezTo>
                  <a:cubicBezTo>
                    <a:pt x="170" y="1755"/>
                    <a:pt x="291" y="1877"/>
                    <a:pt x="405" y="1977"/>
                  </a:cubicBezTo>
                  <a:cubicBezTo>
                    <a:pt x="1015" y="2539"/>
                    <a:pt x="2082" y="3291"/>
                    <a:pt x="3396" y="3291"/>
                  </a:cubicBezTo>
                  <a:cubicBezTo>
                    <a:pt x="3918" y="3291"/>
                    <a:pt x="4480" y="3172"/>
                    <a:pt x="5068" y="2877"/>
                  </a:cubicBezTo>
                  <a:cubicBezTo>
                    <a:pt x="5449" y="2689"/>
                    <a:pt x="5744" y="2351"/>
                    <a:pt x="5880" y="1948"/>
                  </a:cubicBezTo>
                  <a:cubicBezTo>
                    <a:pt x="5987" y="1650"/>
                    <a:pt x="5999" y="1329"/>
                    <a:pt x="5908" y="1022"/>
                  </a:cubicBezTo>
                  <a:cubicBezTo>
                    <a:pt x="5803" y="662"/>
                    <a:pt x="5587" y="393"/>
                    <a:pt x="5268" y="222"/>
                  </a:cubicBezTo>
                  <a:cubicBezTo>
                    <a:pt x="4957" y="55"/>
                    <a:pt x="4587" y="1"/>
                    <a:pt x="4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2"/>
            <p:cNvSpPr/>
            <p:nvPr/>
          </p:nvSpPr>
          <p:spPr>
            <a:xfrm>
              <a:off x="2358797" y="1384250"/>
              <a:ext cx="375558" cy="252203"/>
            </a:xfrm>
            <a:custGeom>
              <a:avLst/>
              <a:gdLst/>
              <a:ahLst/>
              <a:cxnLst/>
              <a:rect l="l" t="t" r="r" b="b"/>
              <a:pathLst>
                <a:path w="4445" h="2985" extrusionOk="0">
                  <a:moveTo>
                    <a:pt x="3009" y="0"/>
                  </a:moveTo>
                  <a:cubicBezTo>
                    <a:pt x="2819" y="0"/>
                    <a:pt x="2617" y="46"/>
                    <a:pt x="2408" y="151"/>
                  </a:cubicBezTo>
                  <a:cubicBezTo>
                    <a:pt x="1296" y="705"/>
                    <a:pt x="334" y="2210"/>
                    <a:pt x="67" y="2656"/>
                  </a:cubicBezTo>
                  <a:cubicBezTo>
                    <a:pt x="53" y="2682"/>
                    <a:pt x="41" y="2701"/>
                    <a:pt x="34" y="2718"/>
                  </a:cubicBezTo>
                  <a:cubicBezTo>
                    <a:pt x="32" y="2722"/>
                    <a:pt x="25" y="2729"/>
                    <a:pt x="22" y="2737"/>
                  </a:cubicBezTo>
                  <a:cubicBezTo>
                    <a:pt x="1" y="2763"/>
                    <a:pt x="3" y="2801"/>
                    <a:pt x="27" y="2825"/>
                  </a:cubicBezTo>
                  <a:cubicBezTo>
                    <a:pt x="40" y="2839"/>
                    <a:pt x="58" y="2846"/>
                    <a:pt x="76" y="2846"/>
                  </a:cubicBezTo>
                  <a:cubicBezTo>
                    <a:pt x="93" y="2846"/>
                    <a:pt x="111" y="2840"/>
                    <a:pt x="125" y="2827"/>
                  </a:cubicBezTo>
                  <a:cubicBezTo>
                    <a:pt x="129" y="2822"/>
                    <a:pt x="136" y="2813"/>
                    <a:pt x="141" y="2806"/>
                  </a:cubicBezTo>
                  <a:cubicBezTo>
                    <a:pt x="144" y="2801"/>
                    <a:pt x="148" y="2794"/>
                    <a:pt x="153" y="2784"/>
                  </a:cubicBezTo>
                  <a:cubicBezTo>
                    <a:pt x="160" y="2770"/>
                    <a:pt x="170" y="2753"/>
                    <a:pt x="186" y="2729"/>
                  </a:cubicBezTo>
                  <a:cubicBezTo>
                    <a:pt x="448" y="2289"/>
                    <a:pt x="1391" y="813"/>
                    <a:pt x="2470" y="274"/>
                  </a:cubicBezTo>
                  <a:cubicBezTo>
                    <a:pt x="2661" y="179"/>
                    <a:pt x="2844" y="137"/>
                    <a:pt x="3016" y="137"/>
                  </a:cubicBezTo>
                  <a:cubicBezTo>
                    <a:pt x="3450" y="137"/>
                    <a:pt x="3807" y="406"/>
                    <a:pt x="4008" y="751"/>
                  </a:cubicBezTo>
                  <a:cubicBezTo>
                    <a:pt x="4285" y="1220"/>
                    <a:pt x="4292" y="1920"/>
                    <a:pt x="3663" y="2344"/>
                  </a:cubicBezTo>
                  <a:cubicBezTo>
                    <a:pt x="3384" y="2529"/>
                    <a:pt x="3034" y="2701"/>
                    <a:pt x="2618" y="2851"/>
                  </a:cubicBezTo>
                  <a:cubicBezTo>
                    <a:pt x="2582" y="2863"/>
                    <a:pt x="2563" y="2903"/>
                    <a:pt x="2577" y="2939"/>
                  </a:cubicBezTo>
                  <a:cubicBezTo>
                    <a:pt x="2587" y="2968"/>
                    <a:pt x="2613" y="2984"/>
                    <a:pt x="2642" y="2984"/>
                  </a:cubicBezTo>
                  <a:cubicBezTo>
                    <a:pt x="2649" y="2984"/>
                    <a:pt x="2658" y="2982"/>
                    <a:pt x="2665" y="2979"/>
                  </a:cubicBezTo>
                  <a:cubicBezTo>
                    <a:pt x="3092" y="2827"/>
                    <a:pt x="3454" y="2651"/>
                    <a:pt x="3742" y="2458"/>
                  </a:cubicBezTo>
                  <a:cubicBezTo>
                    <a:pt x="4444" y="1984"/>
                    <a:pt x="4435" y="1205"/>
                    <a:pt x="4127" y="682"/>
                  </a:cubicBezTo>
                  <a:cubicBezTo>
                    <a:pt x="3909" y="307"/>
                    <a:pt x="3501" y="0"/>
                    <a:pt x="3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2"/>
            <p:cNvSpPr/>
            <p:nvPr/>
          </p:nvSpPr>
          <p:spPr>
            <a:xfrm>
              <a:off x="2121033" y="1232078"/>
              <a:ext cx="338044" cy="440953"/>
            </a:xfrm>
            <a:custGeom>
              <a:avLst/>
              <a:gdLst/>
              <a:ahLst/>
              <a:cxnLst/>
              <a:rect l="l" t="t" r="r" b="b"/>
              <a:pathLst>
                <a:path w="4001" h="5219" extrusionOk="0">
                  <a:moveTo>
                    <a:pt x="2374" y="1"/>
                  </a:moveTo>
                  <a:cubicBezTo>
                    <a:pt x="2271" y="1"/>
                    <a:pt x="2167" y="11"/>
                    <a:pt x="2065" y="32"/>
                  </a:cubicBezTo>
                  <a:cubicBezTo>
                    <a:pt x="0" y="461"/>
                    <a:pt x="569" y="4671"/>
                    <a:pt x="641" y="5152"/>
                  </a:cubicBezTo>
                  <a:cubicBezTo>
                    <a:pt x="641" y="5157"/>
                    <a:pt x="643" y="5161"/>
                    <a:pt x="645" y="5169"/>
                  </a:cubicBezTo>
                  <a:cubicBezTo>
                    <a:pt x="653" y="5197"/>
                    <a:pt x="679" y="5219"/>
                    <a:pt x="712" y="5219"/>
                  </a:cubicBezTo>
                  <a:cubicBezTo>
                    <a:pt x="750" y="5219"/>
                    <a:pt x="781" y="5188"/>
                    <a:pt x="781" y="5152"/>
                  </a:cubicBezTo>
                  <a:cubicBezTo>
                    <a:pt x="781" y="5145"/>
                    <a:pt x="779" y="5133"/>
                    <a:pt x="776" y="5126"/>
                  </a:cubicBezTo>
                  <a:cubicBezTo>
                    <a:pt x="703" y="4638"/>
                    <a:pt x="157" y="568"/>
                    <a:pt x="2093" y="168"/>
                  </a:cubicBezTo>
                  <a:cubicBezTo>
                    <a:pt x="2186" y="149"/>
                    <a:pt x="2280" y="140"/>
                    <a:pt x="2374" y="140"/>
                  </a:cubicBezTo>
                  <a:cubicBezTo>
                    <a:pt x="2693" y="140"/>
                    <a:pt x="3008" y="248"/>
                    <a:pt x="3267" y="454"/>
                  </a:cubicBezTo>
                  <a:cubicBezTo>
                    <a:pt x="3615" y="728"/>
                    <a:pt x="3820" y="1130"/>
                    <a:pt x="3834" y="1563"/>
                  </a:cubicBezTo>
                  <a:cubicBezTo>
                    <a:pt x="3862" y="2333"/>
                    <a:pt x="3541" y="3307"/>
                    <a:pt x="2881" y="4459"/>
                  </a:cubicBezTo>
                  <a:cubicBezTo>
                    <a:pt x="2862" y="4492"/>
                    <a:pt x="2874" y="4535"/>
                    <a:pt x="2905" y="4554"/>
                  </a:cubicBezTo>
                  <a:cubicBezTo>
                    <a:pt x="2916" y="4560"/>
                    <a:pt x="2928" y="4563"/>
                    <a:pt x="2939" y="4563"/>
                  </a:cubicBezTo>
                  <a:cubicBezTo>
                    <a:pt x="2964" y="4563"/>
                    <a:pt x="2988" y="4551"/>
                    <a:pt x="3000" y="4528"/>
                  </a:cubicBezTo>
                  <a:cubicBezTo>
                    <a:pt x="3674" y="3352"/>
                    <a:pt x="4001" y="2354"/>
                    <a:pt x="3972" y="1559"/>
                  </a:cubicBezTo>
                  <a:cubicBezTo>
                    <a:pt x="3958" y="1085"/>
                    <a:pt x="3732" y="644"/>
                    <a:pt x="3353" y="347"/>
                  </a:cubicBezTo>
                  <a:cubicBezTo>
                    <a:pt x="3068" y="120"/>
                    <a:pt x="2723" y="1"/>
                    <a:pt x="2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2"/>
            <p:cNvSpPr/>
            <p:nvPr/>
          </p:nvSpPr>
          <p:spPr>
            <a:xfrm>
              <a:off x="1977564" y="1511327"/>
              <a:ext cx="209873" cy="263693"/>
            </a:xfrm>
            <a:custGeom>
              <a:avLst/>
              <a:gdLst/>
              <a:ahLst/>
              <a:cxnLst/>
              <a:rect l="l" t="t" r="r" b="b"/>
              <a:pathLst>
                <a:path w="2484" h="3121" extrusionOk="0">
                  <a:moveTo>
                    <a:pt x="915" y="1"/>
                  </a:moveTo>
                  <a:cubicBezTo>
                    <a:pt x="780" y="1"/>
                    <a:pt x="646" y="31"/>
                    <a:pt x="522" y="92"/>
                  </a:cubicBezTo>
                  <a:cubicBezTo>
                    <a:pt x="246" y="228"/>
                    <a:pt x="72" y="492"/>
                    <a:pt x="55" y="799"/>
                  </a:cubicBezTo>
                  <a:cubicBezTo>
                    <a:pt x="0" y="1778"/>
                    <a:pt x="1077" y="3042"/>
                    <a:pt x="1122" y="3097"/>
                  </a:cubicBezTo>
                  <a:cubicBezTo>
                    <a:pt x="1136" y="3111"/>
                    <a:pt x="1155" y="3121"/>
                    <a:pt x="1174" y="3121"/>
                  </a:cubicBezTo>
                  <a:cubicBezTo>
                    <a:pt x="1191" y="3121"/>
                    <a:pt x="1205" y="3114"/>
                    <a:pt x="1220" y="3104"/>
                  </a:cubicBezTo>
                  <a:cubicBezTo>
                    <a:pt x="1248" y="3078"/>
                    <a:pt x="1250" y="3035"/>
                    <a:pt x="1227" y="3007"/>
                  </a:cubicBezTo>
                  <a:cubicBezTo>
                    <a:pt x="1215" y="2995"/>
                    <a:pt x="141" y="1730"/>
                    <a:pt x="193" y="806"/>
                  </a:cubicBezTo>
                  <a:cubicBezTo>
                    <a:pt x="208" y="544"/>
                    <a:pt x="348" y="330"/>
                    <a:pt x="581" y="216"/>
                  </a:cubicBezTo>
                  <a:cubicBezTo>
                    <a:pt x="687" y="164"/>
                    <a:pt x="801" y="139"/>
                    <a:pt x="916" y="139"/>
                  </a:cubicBezTo>
                  <a:cubicBezTo>
                    <a:pt x="1070" y="139"/>
                    <a:pt x="1225" y="185"/>
                    <a:pt x="1358" y="275"/>
                  </a:cubicBezTo>
                  <a:cubicBezTo>
                    <a:pt x="1751" y="544"/>
                    <a:pt x="2082" y="1075"/>
                    <a:pt x="2341" y="1856"/>
                  </a:cubicBezTo>
                  <a:cubicBezTo>
                    <a:pt x="2351" y="1887"/>
                    <a:pt x="2378" y="1905"/>
                    <a:pt x="2407" y="1905"/>
                  </a:cubicBezTo>
                  <a:cubicBezTo>
                    <a:pt x="2415" y="1905"/>
                    <a:pt x="2422" y="1904"/>
                    <a:pt x="2429" y="1902"/>
                  </a:cubicBezTo>
                  <a:cubicBezTo>
                    <a:pt x="2465" y="1890"/>
                    <a:pt x="2484" y="1849"/>
                    <a:pt x="2472" y="1814"/>
                  </a:cubicBezTo>
                  <a:cubicBezTo>
                    <a:pt x="2201" y="1004"/>
                    <a:pt x="1853" y="449"/>
                    <a:pt x="1436" y="163"/>
                  </a:cubicBezTo>
                  <a:cubicBezTo>
                    <a:pt x="1279" y="56"/>
                    <a:pt x="1097" y="1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2"/>
            <p:cNvSpPr/>
            <p:nvPr/>
          </p:nvSpPr>
          <p:spPr>
            <a:xfrm>
              <a:off x="1970551" y="2958773"/>
              <a:ext cx="228799" cy="198129"/>
            </a:xfrm>
            <a:custGeom>
              <a:avLst/>
              <a:gdLst/>
              <a:ahLst/>
              <a:cxnLst/>
              <a:rect l="l" t="t" r="r" b="b"/>
              <a:pathLst>
                <a:path w="2708" h="2345" extrusionOk="0">
                  <a:moveTo>
                    <a:pt x="174" y="1"/>
                  </a:moveTo>
                  <a:cubicBezTo>
                    <a:pt x="62" y="227"/>
                    <a:pt x="0" y="489"/>
                    <a:pt x="0" y="768"/>
                  </a:cubicBezTo>
                  <a:cubicBezTo>
                    <a:pt x="0" y="1637"/>
                    <a:pt x="607" y="2344"/>
                    <a:pt x="1357" y="2344"/>
                  </a:cubicBezTo>
                  <a:cubicBezTo>
                    <a:pt x="2074" y="2344"/>
                    <a:pt x="2665" y="1694"/>
                    <a:pt x="2707" y="875"/>
                  </a:cubicBezTo>
                  <a:lnTo>
                    <a:pt x="2707" y="872"/>
                  </a:lnTo>
                  <a:cubicBezTo>
                    <a:pt x="1755" y="687"/>
                    <a:pt x="898" y="387"/>
                    <a:pt x="174" y="1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2"/>
            <p:cNvSpPr/>
            <p:nvPr/>
          </p:nvSpPr>
          <p:spPr>
            <a:xfrm>
              <a:off x="2541893" y="2975334"/>
              <a:ext cx="228461" cy="181569"/>
            </a:xfrm>
            <a:custGeom>
              <a:avLst/>
              <a:gdLst/>
              <a:ahLst/>
              <a:cxnLst/>
              <a:rect l="l" t="t" r="r" b="b"/>
              <a:pathLst>
                <a:path w="2704" h="2149" extrusionOk="0">
                  <a:moveTo>
                    <a:pt x="2608" y="0"/>
                  </a:moveTo>
                  <a:cubicBezTo>
                    <a:pt x="1851" y="350"/>
                    <a:pt x="965" y="612"/>
                    <a:pt x="1" y="757"/>
                  </a:cubicBezTo>
                  <a:cubicBezTo>
                    <a:pt x="77" y="1541"/>
                    <a:pt x="651" y="2148"/>
                    <a:pt x="1346" y="2148"/>
                  </a:cubicBezTo>
                  <a:cubicBezTo>
                    <a:pt x="2094" y="2148"/>
                    <a:pt x="2703" y="1441"/>
                    <a:pt x="2703" y="572"/>
                  </a:cubicBezTo>
                  <a:cubicBezTo>
                    <a:pt x="2703" y="369"/>
                    <a:pt x="2670" y="179"/>
                    <a:pt x="2608" y="0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2"/>
            <p:cNvSpPr/>
            <p:nvPr/>
          </p:nvSpPr>
          <p:spPr>
            <a:xfrm>
              <a:off x="1790665" y="2730474"/>
              <a:ext cx="1202969" cy="325962"/>
            </a:xfrm>
            <a:custGeom>
              <a:avLst/>
              <a:gdLst/>
              <a:ahLst/>
              <a:cxnLst/>
              <a:rect l="l" t="t" r="r" b="b"/>
              <a:pathLst>
                <a:path w="14238" h="3858" extrusionOk="0">
                  <a:moveTo>
                    <a:pt x="14159" y="1"/>
                  </a:moveTo>
                  <a:cubicBezTo>
                    <a:pt x="14126" y="1"/>
                    <a:pt x="14101" y="25"/>
                    <a:pt x="14095" y="57"/>
                  </a:cubicBezTo>
                  <a:cubicBezTo>
                    <a:pt x="13909" y="1141"/>
                    <a:pt x="12952" y="2153"/>
                    <a:pt x="11471" y="2836"/>
                  </a:cubicBezTo>
                  <a:cubicBezTo>
                    <a:pt x="10697" y="3193"/>
                    <a:pt x="9825" y="3446"/>
                    <a:pt x="8880" y="3586"/>
                  </a:cubicBezTo>
                  <a:cubicBezTo>
                    <a:pt x="8299" y="3677"/>
                    <a:pt x="7699" y="3720"/>
                    <a:pt x="7096" y="3720"/>
                  </a:cubicBezTo>
                  <a:cubicBezTo>
                    <a:pt x="6320" y="3720"/>
                    <a:pt x="5565" y="3648"/>
                    <a:pt x="4851" y="3508"/>
                  </a:cubicBezTo>
                  <a:cubicBezTo>
                    <a:pt x="3913" y="3324"/>
                    <a:pt x="3067" y="3034"/>
                    <a:pt x="2334" y="2641"/>
                  </a:cubicBezTo>
                  <a:cubicBezTo>
                    <a:pt x="1165" y="2017"/>
                    <a:pt x="386" y="1174"/>
                    <a:pt x="143" y="269"/>
                  </a:cubicBezTo>
                  <a:cubicBezTo>
                    <a:pt x="135" y="239"/>
                    <a:pt x="107" y="219"/>
                    <a:pt x="76" y="219"/>
                  </a:cubicBezTo>
                  <a:cubicBezTo>
                    <a:pt x="70" y="219"/>
                    <a:pt x="63" y="220"/>
                    <a:pt x="57" y="222"/>
                  </a:cubicBezTo>
                  <a:cubicBezTo>
                    <a:pt x="22" y="231"/>
                    <a:pt x="0" y="269"/>
                    <a:pt x="10" y="307"/>
                  </a:cubicBezTo>
                  <a:cubicBezTo>
                    <a:pt x="262" y="1248"/>
                    <a:pt x="1065" y="2120"/>
                    <a:pt x="2270" y="2762"/>
                  </a:cubicBezTo>
                  <a:cubicBezTo>
                    <a:pt x="3015" y="3163"/>
                    <a:pt x="3874" y="3458"/>
                    <a:pt x="4825" y="3641"/>
                  </a:cubicBezTo>
                  <a:cubicBezTo>
                    <a:pt x="5546" y="3786"/>
                    <a:pt x="6310" y="3858"/>
                    <a:pt x="7096" y="3858"/>
                  </a:cubicBezTo>
                  <a:cubicBezTo>
                    <a:pt x="7706" y="3858"/>
                    <a:pt x="8313" y="3813"/>
                    <a:pt x="8901" y="3722"/>
                  </a:cubicBezTo>
                  <a:cubicBezTo>
                    <a:pt x="9858" y="3579"/>
                    <a:pt x="10744" y="3322"/>
                    <a:pt x="11530" y="2960"/>
                  </a:cubicBezTo>
                  <a:cubicBezTo>
                    <a:pt x="13073" y="2248"/>
                    <a:pt x="14033" y="1227"/>
                    <a:pt x="14230" y="81"/>
                  </a:cubicBezTo>
                  <a:cubicBezTo>
                    <a:pt x="14237" y="43"/>
                    <a:pt x="14214" y="7"/>
                    <a:pt x="14176" y="3"/>
                  </a:cubicBezTo>
                  <a:cubicBezTo>
                    <a:pt x="14170" y="1"/>
                    <a:pt x="14164" y="1"/>
                    <a:pt x="14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2"/>
            <p:cNvSpPr/>
            <p:nvPr/>
          </p:nvSpPr>
          <p:spPr>
            <a:xfrm>
              <a:off x="1659278" y="2731657"/>
              <a:ext cx="197791" cy="136874"/>
            </a:xfrm>
            <a:custGeom>
              <a:avLst/>
              <a:gdLst/>
              <a:ahLst/>
              <a:cxnLst/>
              <a:rect l="l" t="t" r="r" b="b"/>
              <a:pathLst>
                <a:path w="2341" h="1620" extrusionOk="0">
                  <a:moveTo>
                    <a:pt x="2270" y="1"/>
                  </a:moveTo>
                  <a:cubicBezTo>
                    <a:pt x="2220" y="1"/>
                    <a:pt x="1034" y="51"/>
                    <a:pt x="22" y="1510"/>
                  </a:cubicBezTo>
                  <a:cubicBezTo>
                    <a:pt x="0" y="1541"/>
                    <a:pt x="10" y="1586"/>
                    <a:pt x="41" y="1608"/>
                  </a:cubicBezTo>
                  <a:cubicBezTo>
                    <a:pt x="53" y="1615"/>
                    <a:pt x="65" y="1620"/>
                    <a:pt x="79" y="1620"/>
                  </a:cubicBezTo>
                  <a:cubicBezTo>
                    <a:pt x="100" y="1620"/>
                    <a:pt x="122" y="1608"/>
                    <a:pt x="136" y="1589"/>
                  </a:cubicBezTo>
                  <a:cubicBezTo>
                    <a:pt x="1105" y="191"/>
                    <a:pt x="2262" y="139"/>
                    <a:pt x="2272" y="139"/>
                  </a:cubicBezTo>
                  <a:cubicBezTo>
                    <a:pt x="2310" y="136"/>
                    <a:pt x="2341" y="105"/>
                    <a:pt x="2341" y="67"/>
                  </a:cubicBezTo>
                  <a:cubicBezTo>
                    <a:pt x="2339" y="29"/>
                    <a:pt x="2298" y="3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2"/>
            <p:cNvSpPr/>
            <p:nvPr/>
          </p:nvSpPr>
          <p:spPr>
            <a:xfrm>
              <a:off x="2923379" y="2708928"/>
              <a:ext cx="198045" cy="136451"/>
            </a:xfrm>
            <a:custGeom>
              <a:avLst/>
              <a:gdLst/>
              <a:ahLst/>
              <a:cxnLst/>
              <a:rect l="l" t="t" r="r" b="b"/>
              <a:pathLst>
                <a:path w="2344" h="1615" extrusionOk="0">
                  <a:moveTo>
                    <a:pt x="67" y="0"/>
                  </a:moveTo>
                  <a:cubicBezTo>
                    <a:pt x="27" y="0"/>
                    <a:pt x="3" y="30"/>
                    <a:pt x="3" y="67"/>
                  </a:cubicBezTo>
                  <a:cubicBezTo>
                    <a:pt x="0" y="105"/>
                    <a:pt x="31" y="136"/>
                    <a:pt x="69" y="139"/>
                  </a:cubicBezTo>
                  <a:cubicBezTo>
                    <a:pt x="79" y="139"/>
                    <a:pt x="1239" y="191"/>
                    <a:pt x="2210" y="1586"/>
                  </a:cubicBezTo>
                  <a:cubicBezTo>
                    <a:pt x="2222" y="1605"/>
                    <a:pt x="2244" y="1615"/>
                    <a:pt x="2265" y="1615"/>
                  </a:cubicBezTo>
                  <a:cubicBezTo>
                    <a:pt x="2279" y="1615"/>
                    <a:pt x="2294" y="1613"/>
                    <a:pt x="2305" y="1603"/>
                  </a:cubicBezTo>
                  <a:cubicBezTo>
                    <a:pt x="2336" y="1582"/>
                    <a:pt x="2344" y="1539"/>
                    <a:pt x="2322" y="1508"/>
                  </a:cubicBezTo>
                  <a:cubicBezTo>
                    <a:pt x="1310" y="50"/>
                    <a:pt x="122" y="0"/>
                    <a:pt x="72" y="0"/>
                  </a:cubicBezTo>
                  <a:cubicBezTo>
                    <a:pt x="70" y="0"/>
                    <a:pt x="6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2"/>
            <p:cNvSpPr/>
            <p:nvPr/>
          </p:nvSpPr>
          <p:spPr>
            <a:xfrm>
              <a:off x="1964890" y="2953028"/>
              <a:ext cx="240459" cy="209704"/>
            </a:xfrm>
            <a:custGeom>
              <a:avLst/>
              <a:gdLst/>
              <a:ahLst/>
              <a:cxnLst/>
              <a:rect l="l" t="t" r="r" b="b"/>
              <a:pathLst>
                <a:path w="2846" h="2482" extrusionOk="0">
                  <a:moveTo>
                    <a:pt x="240" y="0"/>
                  </a:moveTo>
                  <a:cubicBezTo>
                    <a:pt x="215" y="0"/>
                    <a:pt x="191" y="14"/>
                    <a:pt x="179" y="38"/>
                  </a:cubicBezTo>
                  <a:cubicBezTo>
                    <a:pt x="62" y="276"/>
                    <a:pt x="0" y="552"/>
                    <a:pt x="0" y="836"/>
                  </a:cubicBezTo>
                  <a:cubicBezTo>
                    <a:pt x="0" y="1743"/>
                    <a:pt x="639" y="2481"/>
                    <a:pt x="1424" y="2481"/>
                  </a:cubicBezTo>
                  <a:cubicBezTo>
                    <a:pt x="2174" y="2481"/>
                    <a:pt x="2798" y="1807"/>
                    <a:pt x="2844" y="948"/>
                  </a:cubicBezTo>
                  <a:cubicBezTo>
                    <a:pt x="2846" y="910"/>
                    <a:pt x="2817" y="876"/>
                    <a:pt x="2779" y="874"/>
                  </a:cubicBezTo>
                  <a:cubicBezTo>
                    <a:pt x="2741" y="879"/>
                    <a:pt x="2708" y="902"/>
                    <a:pt x="2705" y="940"/>
                  </a:cubicBezTo>
                  <a:cubicBezTo>
                    <a:pt x="2665" y="1726"/>
                    <a:pt x="2101" y="2343"/>
                    <a:pt x="1424" y="2343"/>
                  </a:cubicBezTo>
                  <a:cubicBezTo>
                    <a:pt x="715" y="2343"/>
                    <a:pt x="136" y="1667"/>
                    <a:pt x="136" y="836"/>
                  </a:cubicBezTo>
                  <a:cubicBezTo>
                    <a:pt x="136" y="571"/>
                    <a:pt x="193" y="317"/>
                    <a:pt x="303" y="100"/>
                  </a:cubicBezTo>
                  <a:cubicBezTo>
                    <a:pt x="319" y="64"/>
                    <a:pt x="305" y="24"/>
                    <a:pt x="269" y="7"/>
                  </a:cubicBezTo>
                  <a:cubicBezTo>
                    <a:pt x="260" y="2"/>
                    <a:pt x="250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2"/>
            <p:cNvSpPr/>
            <p:nvPr/>
          </p:nvSpPr>
          <p:spPr>
            <a:xfrm>
              <a:off x="2535641" y="2969419"/>
              <a:ext cx="240543" cy="193313"/>
            </a:xfrm>
            <a:custGeom>
              <a:avLst/>
              <a:gdLst/>
              <a:ahLst/>
              <a:cxnLst/>
              <a:rect l="l" t="t" r="r" b="b"/>
              <a:pathLst>
                <a:path w="2847" h="2288" extrusionOk="0">
                  <a:moveTo>
                    <a:pt x="2682" y="0"/>
                  </a:moveTo>
                  <a:cubicBezTo>
                    <a:pt x="2675" y="0"/>
                    <a:pt x="2668" y="1"/>
                    <a:pt x="2661" y="4"/>
                  </a:cubicBezTo>
                  <a:cubicBezTo>
                    <a:pt x="2625" y="18"/>
                    <a:pt x="2606" y="56"/>
                    <a:pt x="2618" y="92"/>
                  </a:cubicBezTo>
                  <a:cubicBezTo>
                    <a:pt x="2677" y="268"/>
                    <a:pt x="2708" y="454"/>
                    <a:pt x="2708" y="642"/>
                  </a:cubicBezTo>
                  <a:cubicBezTo>
                    <a:pt x="2708" y="1473"/>
                    <a:pt x="2130" y="2149"/>
                    <a:pt x="1420" y="2149"/>
                  </a:cubicBezTo>
                  <a:cubicBezTo>
                    <a:pt x="768" y="2149"/>
                    <a:pt x="218" y="1578"/>
                    <a:pt x="141" y="820"/>
                  </a:cubicBezTo>
                  <a:cubicBezTo>
                    <a:pt x="139" y="785"/>
                    <a:pt x="108" y="758"/>
                    <a:pt x="75" y="758"/>
                  </a:cubicBezTo>
                  <a:cubicBezTo>
                    <a:pt x="73" y="758"/>
                    <a:pt x="70" y="758"/>
                    <a:pt x="68" y="758"/>
                  </a:cubicBezTo>
                  <a:cubicBezTo>
                    <a:pt x="29" y="763"/>
                    <a:pt x="1" y="796"/>
                    <a:pt x="6" y="835"/>
                  </a:cubicBezTo>
                  <a:cubicBezTo>
                    <a:pt x="87" y="1663"/>
                    <a:pt x="696" y="2287"/>
                    <a:pt x="1420" y="2287"/>
                  </a:cubicBezTo>
                  <a:cubicBezTo>
                    <a:pt x="2206" y="2287"/>
                    <a:pt x="2846" y="1549"/>
                    <a:pt x="2846" y="642"/>
                  </a:cubicBezTo>
                  <a:cubicBezTo>
                    <a:pt x="2846" y="439"/>
                    <a:pt x="2813" y="239"/>
                    <a:pt x="2749" y="49"/>
                  </a:cubicBezTo>
                  <a:cubicBezTo>
                    <a:pt x="2739" y="18"/>
                    <a:pt x="2711" y="0"/>
                    <a:pt x="2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2"/>
            <p:cNvSpPr/>
            <p:nvPr/>
          </p:nvSpPr>
          <p:spPr>
            <a:xfrm>
              <a:off x="1658687" y="2449620"/>
              <a:ext cx="230996" cy="230827"/>
            </a:xfrm>
            <a:custGeom>
              <a:avLst/>
              <a:gdLst/>
              <a:ahLst/>
              <a:cxnLst/>
              <a:rect l="l" t="t" r="r" b="b"/>
              <a:pathLst>
                <a:path w="2734" h="2732" extrusionOk="0">
                  <a:moveTo>
                    <a:pt x="1367" y="0"/>
                  </a:moveTo>
                  <a:cubicBezTo>
                    <a:pt x="612" y="0"/>
                    <a:pt x="0" y="612"/>
                    <a:pt x="0" y="1367"/>
                  </a:cubicBezTo>
                  <a:cubicBezTo>
                    <a:pt x="0" y="2122"/>
                    <a:pt x="612" y="2731"/>
                    <a:pt x="1367" y="2731"/>
                  </a:cubicBezTo>
                  <a:cubicBezTo>
                    <a:pt x="2122" y="2731"/>
                    <a:pt x="2734" y="2122"/>
                    <a:pt x="2734" y="1367"/>
                  </a:cubicBezTo>
                  <a:cubicBezTo>
                    <a:pt x="2734" y="612"/>
                    <a:pt x="2122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2"/>
            <p:cNvSpPr/>
            <p:nvPr/>
          </p:nvSpPr>
          <p:spPr>
            <a:xfrm>
              <a:off x="2920591" y="2449620"/>
              <a:ext cx="230827" cy="230827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65" y="0"/>
                  </a:moveTo>
                  <a:cubicBezTo>
                    <a:pt x="612" y="0"/>
                    <a:pt x="0" y="612"/>
                    <a:pt x="0" y="1367"/>
                  </a:cubicBezTo>
                  <a:cubicBezTo>
                    <a:pt x="0" y="2122"/>
                    <a:pt x="612" y="2731"/>
                    <a:pt x="1365" y="2731"/>
                  </a:cubicBezTo>
                  <a:cubicBezTo>
                    <a:pt x="2119" y="2731"/>
                    <a:pt x="2731" y="2122"/>
                    <a:pt x="2731" y="1367"/>
                  </a:cubicBezTo>
                  <a:cubicBezTo>
                    <a:pt x="2731" y="612"/>
                    <a:pt x="2119" y="0"/>
                    <a:pt x="1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2"/>
            <p:cNvSpPr/>
            <p:nvPr/>
          </p:nvSpPr>
          <p:spPr>
            <a:xfrm>
              <a:off x="3424761" y="3302659"/>
              <a:ext cx="437827" cy="457175"/>
            </a:xfrm>
            <a:custGeom>
              <a:avLst/>
              <a:gdLst/>
              <a:ahLst/>
              <a:cxnLst/>
              <a:rect l="l" t="t" r="r" b="b"/>
              <a:pathLst>
                <a:path w="5182" h="5411" extrusionOk="0">
                  <a:moveTo>
                    <a:pt x="2024" y="0"/>
                  </a:moveTo>
                  <a:lnTo>
                    <a:pt x="1712" y="1865"/>
                  </a:lnTo>
                  <a:lnTo>
                    <a:pt x="0" y="2663"/>
                  </a:lnTo>
                  <a:lnTo>
                    <a:pt x="1677" y="3537"/>
                  </a:lnTo>
                  <a:lnTo>
                    <a:pt x="1908" y="5411"/>
                  </a:lnTo>
                  <a:lnTo>
                    <a:pt x="3256" y="4087"/>
                  </a:lnTo>
                  <a:lnTo>
                    <a:pt x="5110" y="4446"/>
                  </a:lnTo>
                  <a:lnTo>
                    <a:pt x="4268" y="2755"/>
                  </a:lnTo>
                  <a:lnTo>
                    <a:pt x="5182" y="1103"/>
                  </a:lnTo>
                  <a:lnTo>
                    <a:pt x="3315" y="1382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2"/>
            <p:cNvSpPr/>
            <p:nvPr/>
          </p:nvSpPr>
          <p:spPr>
            <a:xfrm>
              <a:off x="3411665" y="3289985"/>
              <a:ext cx="461822" cy="482353"/>
            </a:xfrm>
            <a:custGeom>
              <a:avLst/>
              <a:gdLst/>
              <a:ahLst/>
              <a:cxnLst/>
              <a:rect l="l" t="t" r="r" b="b"/>
              <a:pathLst>
                <a:path w="5466" h="5709" extrusionOk="0">
                  <a:moveTo>
                    <a:pt x="2225" y="300"/>
                  </a:moveTo>
                  <a:lnTo>
                    <a:pt x="3444" y="1605"/>
                  </a:lnTo>
                  <a:lnTo>
                    <a:pt x="5211" y="1341"/>
                  </a:lnTo>
                  <a:lnTo>
                    <a:pt x="4344" y="2903"/>
                  </a:lnTo>
                  <a:lnTo>
                    <a:pt x="5142" y="4501"/>
                  </a:lnTo>
                  <a:lnTo>
                    <a:pt x="3389" y="4163"/>
                  </a:lnTo>
                  <a:lnTo>
                    <a:pt x="2115" y="5413"/>
                  </a:lnTo>
                  <a:lnTo>
                    <a:pt x="1896" y="3641"/>
                  </a:lnTo>
                  <a:lnTo>
                    <a:pt x="313" y="2817"/>
                  </a:lnTo>
                  <a:lnTo>
                    <a:pt x="1929" y="2060"/>
                  </a:lnTo>
                  <a:lnTo>
                    <a:pt x="2225" y="300"/>
                  </a:lnTo>
                  <a:close/>
                  <a:moveTo>
                    <a:pt x="2134" y="0"/>
                  </a:moveTo>
                  <a:lnTo>
                    <a:pt x="1806" y="1967"/>
                  </a:lnTo>
                  <a:lnTo>
                    <a:pt x="1" y="2810"/>
                  </a:lnTo>
                  <a:lnTo>
                    <a:pt x="1767" y="3729"/>
                  </a:lnTo>
                  <a:lnTo>
                    <a:pt x="2013" y="5708"/>
                  </a:lnTo>
                  <a:lnTo>
                    <a:pt x="3434" y="4310"/>
                  </a:lnTo>
                  <a:lnTo>
                    <a:pt x="5389" y="4691"/>
                  </a:lnTo>
                  <a:lnTo>
                    <a:pt x="5389" y="4691"/>
                  </a:lnTo>
                  <a:lnTo>
                    <a:pt x="4501" y="2908"/>
                  </a:lnTo>
                  <a:lnTo>
                    <a:pt x="5466" y="1162"/>
                  </a:lnTo>
                  <a:lnTo>
                    <a:pt x="3494" y="1458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2"/>
            <p:cNvSpPr/>
            <p:nvPr/>
          </p:nvSpPr>
          <p:spPr>
            <a:xfrm>
              <a:off x="923259" y="2210758"/>
              <a:ext cx="444924" cy="455824"/>
            </a:xfrm>
            <a:custGeom>
              <a:avLst/>
              <a:gdLst/>
              <a:ahLst/>
              <a:cxnLst/>
              <a:rect l="l" t="t" r="r" b="b"/>
              <a:pathLst>
                <a:path w="5266" h="5395" extrusionOk="0">
                  <a:moveTo>
                    <a:pt x="3084" y="1"/>
                  </a:moveTo>
                  <a:lnTo>
                    <a:pt x="1882" y="1458"/>
                  </a:lnTo>
                  <a:lnTo>
                    <a:pt x="1" y="1294"/>
                  </a:lnTo>
                  <a:lnTo>
                    <a:pt x="1013" y="2887"/>
                  </a:lnTo>
                  <a:lnTo>
                    <a:pt x="275" y="4625"/>
                  </a:lnTo>
                  <a:lnTo>
                    <a:pt x="2103" y="4153"/>
                  </a:lnTo>
                  <a:lnTo>
                    <a:pt x="3530" y="5394"/>
                  </a:lnTo>
                  <a:lnTo>
                    <a:pt x="3646" y="3508"/>
                  </a:lnTo>
                  <a:lnTo>
                    <a:pt x="5266" y="2537"/>
                  </a:lnTo>
                  <a:lnTo>
                    <a:pt x="3508" y="1841"/>
                  </a:lnTo>
                  <a:lnTo>
                    <a:pt x="3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2"/>
            <p:cNvSpPr/>
            <p:nvPr/>
          </p:nvSpPr>
          <p:spPr>
            <a:xfrm>
              <a:off x="912022" y="2198085"/>
              <a:ext cx="469426" cy="480748"/>
            </a:xfrm>
            <a:custGeom>
              <a:avLst/>
              <a:gdLst/>
              <a:ahLst/>
              <a:cxnLst/>
              <a:rect l="l" t="t" r="r" b="b"/>
              <a:pathLst>
                <a:path w="5556" h="5690" extrusionOk="0">
                  <a:moveTo>
                    <a:pt x="3182" y="303"/>
                  </a:moveTo>
                  <a:lnTo>
                    <a:pt x="3584" y="2044"/>
                  </a:lnTo>
                  <a:lnTo>
                    <a:pt x="5244" y="2699"/>
                  </a:lnTo>
                  <a:lnTo>
                    <a:pt x="3713" y="3618"/>
                  </a:lnTo>
                  <a:lnTo>
                    <a:pt x="3603" y="5401"/>
                  </a:lnTo>
                  <a:lnTo>
                    <a:pt x="2255" y="4230"/>
                  </a:lnTo>
                  <a:lnTo>
                    <a:pt x="527" y="4675"/>
                  </a:lnTo>
                  <a:lnTo>
                    <a:pt x="1224" y="3029"/>
                  </a:lnTo>
                  <a:lnTo>
                    <a:pt x="267" y="1525"/>
                  </a:lnTo>
                  <a:lnTo>
                    <a:pt x="2046" y="1679"/>
                  </a:lnTo>
                  <a:lnTo>
                    <a:pt x="3182" y="303"/>
                  </a:lnTo>
                  <a:close/>
                  <a:moveTo>
                    <a:pt x="3253" y="1"/>
                  </a:moveTo>
                  <a:lnTo>
                    <a:pt x="1984" y="1536"/>
                  </a:lnTo>
                  <a:lnTo>
                    <a:pt x="0" y="1363"/>
                  </a:lnTo>
                  <a:lnTo>
                    <a:pt x="1070" y="3044"/>
                  </a:lnTo>
                  <a:lnTo>
                    <a:pt x="289" y="4877"/>
                  </a:lnTo>
                  <a:lnTo>
                    <a:pt x="2220" y="4380"/>
                  </a:lnTo>
                  <a:lnTo>
                    <a:pt x="3722" y="5689"/>
                  </a:lnTo>
                  <a:lnTo>
                    <a:pt x="3846" y="3699"/>
                  </a:lnTo>
                  <a:lnTo>
                    <a:pt x="5556" y="2675"/>
                  </a:lnTo>
                  <a:lnTo>
                    <a:pt x="3701" y="1941"/>
                  </a:lnTo>
                  <a:lnTo>
                    <a:pt x="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2"/>
            <p:cNvSpPr/>
            <p:nvPr/>
          </p:nvSpPr>
          <p:spPr>
            <a:xfrm>
              <a:off x="985277" y="2855354"/>
              <a:ext cx="215956" cy="214774"/>
            </a:xfrm>
            <a:custGeom>
              <a:avLst/>
              <a:gdLst/>
              <a:ahLst/>
              <a:cxnLst/>
              <a:rect l="l" t="t" r="r" b="b"/>
              <a:pathLst>
                <a:path w="2556" h="2542" extrusionOk="0">
                  <a:moveTo>
                    <a:pt x="1148" y="1"/>
                  </a:moveTo>
                  <a:lnTo>
                    <a:pt x="865" y="856"/>
                  </a:lnTo>
                  <a:lnTo>
                    <a:pt x="0" y="1106"/>
                  </a:lnTo>
                  <a:lnTo>
                    <a:pt x="724" y="1642"/>
                  </a:lnTo>
                  <a:lnTo>
                    <a:pt x="696" y="2542"/>
                  </a:lnTo>
                  <a:lnTo>
                    <a:pt x="696" y="2542"/>
                  </a:lnTo>
                  <a:lnTo>
                    <a:pt x="1429" y="2016"/>
                  </a:lnTo>
                  <a:lnTo>
                    <a:pt x="2277" y="2320"/>
                  </a:lnTo>
                  <a:lnTo>
                    <a:pt x="2003" y="1463"/>
                  </a:lnTo>
                  <a:lnTo>
                    <a:pt x="2555" y="751"/>
                  </a:lnTo>
                  <a:lnTo>
                    <a:pt x="1655" y="746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2"/>
            <p:cNvSpPr/>
            <p:nvPr/>
          </p:nvSpPr>
          <p:spPr>
            <a:xfrm>
              <a:off x="972181" y="2842342"/>
              <a:ext cx="240881" cy="239276"/>
            </a:xfrm>
            <a:custGeom>
              <a:avLst/>
              <a:gdLst/>
              <a:ahLst/>
              <a:cxnLst/>
              <a:rect l="l" t="t" r="r" b="b"/>
              <a:pathLst>
                <a:path w="2851" h="2832" extrusionOk="0">
                  <a:moveTo>
                    <a:pt x="1324" y="307"/>
                  </a:moveTo>
                  <a:lnTo>
                    <a:pt x="1772" y="967"/>
                  </a:lnTo>
                  <a:lnTo>
                    <a:pt x="2570" y="974"/>
                  </a:lnTo>
                  <a:lnTo>
                    <a:pt x="2082" y="1603"/>
                  </a:lnTo>
                  <a:lnTo>
                    <a:pt x="2322" y="2362"/>
                  </a:lnTo>
                  <a:lnTo>
                    <a:pt x="2322" y="2362"/>
                  </a:lnTo>
                  <a:lnTo>
                    <a:pt x="1572" y="2093"/>
                  </a:lnTo>
                  <a:lnTo>
                    <a:pt x="924" y="2558"/>
                  </a:lnTo>
                  <a:lnTo>
                    <a:pt x="951" y="1760"/>
                  </a:lnTo>
                  <a:lnTo>
                    <a:pt x="308" y="1288"/>
                  </a:lnTo>
                  <a:lnTo>
                    <a:pt x="1074" y="1065"/>
                  </a:lnTo>
                  <a:lnTo>
                    <a:pt x="1324" y="307"/>
                  </a:lnTo>
                  <a:close/>
                  <a:moveTo>
                    <a:pt x="1282" y="0"/>
                  </a:moveTo>
                  <a:lnTo>
                    <a:pt x="965" y="953"/>
                  </a:lnTo>
                  <a:lnTo>
                    <a:pt x="0" y="1234"/>
                  </a:lnTo>
                  <a:lnTo>
                    <a:pt x="810" y="1829"/>
                  </a:lnTo>
                  <a:lnTo>
                    <a:pt x="779" y="2831"/>
                  </a:lnTo>
                  <a:lnTo>
                    <a:pt x="779" y="2831"/>
                  </a:lnTo>
                  <a:lnTo>
                    <a:pt x="1593" y="2246"/>
                  </a:lnTo>
                  <a:lnTo>
                    <a:pt x="2539" y="2589"/>
                  </a:lnTo>
                  <a:lnTo>
                    <a:pt x="2234" y="1631"/>
                  </a:lnTo>
                  <a:lnTo>
                    <a:pt x="2851" y="836"/>
                  </a:lnTo>
                  <a:lnTo>
                    <a:pt x="1846" y="831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2"/>
            <p:cNvSpPr/>
            <p:nvPr/>
          </p:nvSpPr>
          <p:spPr>
            <a:xfrm>
              <a:off x="3742624" y="2933256"/>
              <a:ext cx="213929" cy="216548"/>
            </a:xfrm>
            <a:custGeom>
              <a:avLst/>
              <a:gdLst/>
              <a:ahLst/>
              <a:cxnLst/>
              <a:rect l="l" t="t" r="r" b="b"/>
              <a:pathLst>
                <a:path w="2532" h="2563" extrusionOk="0">
                  <a:moveTo>
                    <a:pt x="1758" y="1"/>
                  </a:moveTo>
                  <a:lnTo>
                    <a:pt x="1056" y="565"/>
                  </a:lnTo>
                  <a:lnTo>
                    <a:pt x="191" y="305"/>
                  </a:lnTo>
                  <a:lnTo>
                    <a:pt x="191" y="305"/>
                  </a:lnTo>
                  <a:lnTo>
                    <a:pt x="513" y="1148"/>
                  </a:lnTo>
                  <a:lnTo>
                    <a:pt x="1" y="1889"/>
                  </a:lnTo>
                  <a:lnTo>
                    <a:pt x="901" y="1846"/>
                  </a:lnTo>
                  <a:lnTo>
                    <a:pt x="1446" y="2563"/>
                  </a:lnTo>
                  <a:lnTo>
                    <a:pt x="1682" y="1691"/>
                  </a:lnTo>
                  <a:lnTo>
                    <a:pt x="2532" y="1394"/>
                  </a:lnTo>
                  <a:lnTo>
                    <a:pt x="1779" y="901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2"/>
            <p:cNvSpPr/>
            <p:nvPr/>
          </p:nvSpPr>
          <p:spPr>
            <a:xfrm>
              <a:off x="3731133" y="2921174"/>
              <a:ext cx="238515" cy="241557"/>
            </a:xfrm>
            <a:custGeom>
              <a:avLst/>
              <a:gdLst/>
              <a:ahLst/>
              <a:cxnLst/>
              <a:rect l="l" t="t" r="r" b="b"/>
              <a:pathLst>
                <a:path w="2823" h="2859" extrusionOk="0">
                  <a:moveTo>
                    <a:pt x="1827" y="284"/>
                  </a:moveTo>
                  <a:lnTo>
                    <a:pt x="1846" y="1082"/>
                  </a:lnTo>
                  <a:lnTo>
                    <a:pt x="2513" y="1517"/>
                  </a:lnTo>
                  <a:lnTo>
                    <a:pt x="1761" y="1782"/>
                  </a:lnTo>
                  <a:lnTo>
                    <a:pt x="1554" y="2551"/>
                  </a:lnTo>
                  <a:lnTo>
                    <a:pt x="1068" y="1918"/>
                  </a:lnTo>
                  <a:lnTo>
                    <a:pt x="272" y="1958"/>
                  </a:lnTo>
                  <a:lnTo>
                    <a:pt x="725" y="1301"/>
                  </a:lnTo>
                  <a:lnTo>
                    <a:pt x="442" y="555"/>
                  </a:lnTo>
                  <a:lnTo>
                    <a:pt x="442" y="555"/>
                  </a:lnTo>
                  <a:lnTo>
                    <a:pt x="1206" y="784"/>
                  </a:lnTo>
                  <a:lnTo>
                    <a:pt x="1827" y="284"/>
                  </a:lnTo>
                  <a:close/>
                  <a:moveTo>
                    <a:pt x="1958" y="1"/>
                  </a:moveTo>
                  <a:lnTo>
                    <a:pt x="1177" y="632"/>
                  </a:lnTo>
                  <a:lnTo>
                    <a:pt x="213" y="344"/>
                  </a:lnTo>
                  <a:lnTo>
                    <a:pt x="570" y="1282"/>
                  </a:lnTo>
                  <a:lnTo>
                    <a:pt x="1" y="2108"/>
                  </a:lnTo>
                  <a:lnTo>
                    <a:pt x="1" y="2108"/>
                  </a:lnTo>
                  <a:lnTo>
                    <a:pt x="1003" y="2058"/>
                  </a:lnTo>
                  <a:lnTo>
                    <a:pt x="1613" y="2858"/>
                  </a:lnTo>
                  <a:lnTo>
                    <a:pt x="1875" y="1889"/>
                  </a:lnTo>
                  <a:lnTo>
                    <a:pt x="2823" y="1556"/>
                  </a:lnTo>
                  <a:lnTo>
                    <a:pt x="1982" y="1006"/>
                  </a:lnTo>
                  <a:lnTo>
                    <a:pt x="1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Заголовок 120"/>
          <p:cNvSpPr>
            <a:spLocks noGrp="1"/>
          </p:cNvSpPr>
          <p:nvPr>
            <p:ph type="title"/>
          </p:nvPr>
        </p:nvSpPr>
        <p:spPr>
          <a:xfrm flipH="1">
            <a:off x="513797" y="1670381"/>
            <a:ext cx="4962978" cy="7911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Google Shape;620;p59"/>
          <p:cNvSpPr/>
          <p:nvPr/>
        </p:nvSpPr>
        <p:spPr>
          <a:xfrm rot="10800000">
            <a:off x="8667037" y="3816602"/>
            <a:ext cx="329700" cy="329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"/>
          <p:cNvSpPr/>
          <p:nvPr/>
        </p:nvSpPr>
        <p:spPr>
          <a:xfrm>
            <a:off x="8704476" y="3109593"/>
            <a:ext cx="288106" cy="291459"/>
          </a:xfrm>
          <a:custGeom>
            <a:avLst/>
            <a:gdLst/>
            <a:ahLst/>
            <a:cxnLst/>
            <a:rect l="l" t="t" r="r" b="b"/>
            <a:pathLst>
              <a:path w="3590" h="3632" extrusionOk="0">
                <a:moveTo>
                  <a:pt x="2361" y="284"/>
                </a:moveTo>
                <a:lnTo>
                  <a:pt x="2384" y="1353"/>
                </a:lnTo>
                <a:lnTo>
                  <a:pt x="3280" y="1939"/>
                </a:lnTo>
                <a:lnTo>
                  <a:pt x="2270" y="2294"/>
                </a:lnTo>
                <a:lnTo>
                  <a:pt x="1989" y="3325"/>
                </a:lnTo>
                <a:lnTo>
                  <a:pt x="1341" y="2475"/>
                </a:lnTo>
                <a:lnTo>
                  <a:pt x="272" y="2527"/>
                </a:lnTo>
                <a:lnTo>
                  <a:pt x="272" y="2527"/>
                </a:lnTo>
                <a:lnTo>
                  <a:pt x="882" y="1648"/>
                </a:lnTo>
                <a:lnTo>
                  <a:pt x="501" y="648"/>
                </a:lnTo>
                <a:lnTo>
                  <a:pt x="1525" y="953"/>
                </a:lnTo>
                <a:lnTo>
                  <a:pt x="2361" y="284"/>
                </a:lnTo>
                <a:close/>
                <a:moveTo>
                  <a:pt x="2492" y="1"/>
                </a:moveTo>
                <a:lnTo>
                  <a:pt x="1496" y="801"/>
                </a:lnTo>
                <a:lnTo>
                  <a:pt x="272" y="434"/>
                </a:lnTo>
                <a:lnTo>
                  <a:pt x="727" y="1629"/>
                </a:lnTo>
                <a:lnTo>
                  <a:pt x="1" y="2679"/>
                </a:lnTo>
                <a:lnTo>
                  <a:pt x="1" y="2679"/>
                </a:lnTo>
                <a:lnTo>
                  <a:pt x="1275" y="2615"/>
                </a:lnTo>
                <a:lnTo>
                  <a:pt x="2051" y="3632"/>
                </a:lnTo>
                <a:lnTo>
                  <a:pt x="2384" y="2399"/>
                </a:lnTo>
                <a:lnTo>
                  <a:pt x="3589" y="1977"/>
                </a:lnTo>
                <a:lnTo>
                  <a:pt x="2520" y="1277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9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9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493970" y="606391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Восходящая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3669" y="1145404"/>
            <a:ext cx="53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Иван-царевич («Сказка о царе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1984)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mejpbLHxI4DYU2AOZHvMSyCgFvVWVrofERLYUEULFY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28" y="1618849"/>
            <a:ext cx="3455469" cy="259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053263" y="1953929"/>
            <a:ext cx="2473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Иван-царевич из простого юноши становится царем после победы над трудностями и испытаниями.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0"/>
          <p:cNvSpPr/>
          <p:nvPr/>
        </p:nvSpPr>
        <p:spPr>
          <a:xfrm rot="10800000">
            <a:off x="7693588" y="748173"/>
            <a:ext cx="659499" cy="659499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60"/>
          <p:cNvSpPr/>
          <p:nvPr/>
        </p:nvSpPr>
        <p:spPr>
          <a:xfrm>
            <a:off x="8217276" y="748168"/>
            <a:ext cx="288106" cy="291459"/>
          </a:xfrm>
          <a:custGeom>
            <a:avLst/>
            <a:gdLst/>
            <a:ahLst/>
            <a:cxnLst/>
            <a:rect l="l" t="t" r="r" b="b"/>
            <a:pathLst>
              <a:path w="3590" h="3632" extrusionOk="0">
                <a:moveTo>
                  <a:pt x="2361" y="284"/>
                </a:moveTo>
                <a:lnTo>
                  <a:pt x="2384" y="1353"/>
                </a:lnTo>
                <a:lnTo>
                  <a:pt x="3280" y="1939"/>
                </a:lnTo>
                <a:lnTo>
                  <a:pt x="2270" y="2294"/>
                </a:lnTo>
                <a:lnTo>
                  <a:pt x="1989" y="3325"/>
                </a:lnTo>
                <a:lnTo>
                  <a:pt x="1341" y="2475"/>
                </a:lnTo>
                <a:lnTo>
                  <a:pt x="272" y="2527"/>
                </a:lnTo>
                <a:lnTo>
                  <a:pt x="272" y="2527"/>
                </a:lnTo>
                <a:lnTo>
                  <a:pt x="882" y="1648"/>
                </a:lnTo>
                <a:lnTo>
                  <a:pt x="501" y="648"/>
                </a:lnTo>
                <a:lnTo>
                  <a:pt x="1525" y="953"/>
                </a:lnTo>
                <a:lnTo>
                  <a:pt x="2361" y="284"/>
                </a:lnTo>
                <a:close/>
                <a:moveTo>
                  <a:pt x="2492" y="1"/>
                </a:moveTo>
                <a:lnTo>
                  <a:pt x="1496" y="801"/>
                </a:lnTo>
                <a:lnTo>
                  <a:pt x="272" y="434"/>
                </a:lnTo>
                <a:lnTo>
                  <a:pt x="727" y="1629"/>
                </a:lnTo>
                <a:lnTo>
                  <a:pt x="1" y="2679"/>
                </a:lnTo>
                <a:lnTo>
                  <a:pt x="1" y="2679"/>
                </a:lnTo>
                <a:lnTo>
                  <a:pt x="1275" y="2615"/>
                </a:lnTo>
                <a:lnTo>
                  <a:pt x="2051" y="3632"/>
                </a:lnTo>
                <a:lnTo>
                  <a:pt x="2384" y="2399"/>
                </a:lnTo>
                <a:lnTo>
                  <a:pt x="3589" y="1977"/>
                </a:lnTo>
                <a:lnTo>
                  <a:pt x="2520" y="1277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0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0"/>
          <p:cNvSpPr/>
          <p:nvPr/>
        </p:nvSpPr>
        <p:spPr>
          <a:xfrm>
            <a:off x="8621174" y="3693150"/>
            <a:ext cx="333666" cy="333692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0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3970" y="606391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Восходящая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03669" y="1145404"/>
            <a:ext cx="5428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Василиса Премудрая («Конёк-Горбунок», 1947)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grizly-club-p-risunki-konek-gorbunok-tsar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9" y="1563503"/>
            <a:ext cx="3525253" cy="264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4928134" y="1886627"/>
            <a:ext cx="2512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Василиса была пленницей злого царя, но после помощи от главного героя становится царицей.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1"/>
          <p:cNvSpPr/>
          <p:nvPr/>
        </p:nvSpPr>
        <p:spPr>
          <a:xfrm rot="10800000" flipH="1">
            <a:off x="8138533" y="424647"/>
            <a:ext cx="230700" cy="230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3970" y="606391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Восходящая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2566" y="1145404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Снегурочка («Снегурочка», 1952)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h280_38867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4" y="1617043"/>
            <a:ext cx="3379835" cy="255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Прямоугольник 49"/>
          <p:cNvSpPr/>
          <p:nvPr/>
        </p:nvSpPr>
        <p:spPr>
          <a:xfrm>
            <a:off x="4764504" y="2058039"/>
            <a:ext cx="29357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Снегурочка, созданная из снега, приобретает человеческие чувства и становится частью человеческого общества.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64"/>
          <p:cNvGrpSpPr/>
          <p:nvPr/>
        </p:nvGrpSpPr>
        <p:grpSpPr>
          <a:xfrm>
            <a:off x="7612704" y="311400"/>
            <a:ext cx="1116104" cy="1041581"/>
            <a:chOff x="1345279" y="2641425"/>
            <a:chExt cx="1116104" cy="1041581"/>
          </a:xfrm>
        </p:grpSpPr>
        <p:sp>
          <p:nvSpPr>
            <p:cNvPr id="912" name="Google Shape;912;p64"/>
            <p:cNvSpPr/>
            <p:nvPr/>
          </p:nvSpPr>
          <p:spPr>
            <a:xfrm>
              <a:off x="1350827" y="2646200"/>
              <a:ext cx="1110556" cy="1032030"/>
            </a:xfrm>
            <a:custGeom>
              <a:avLst/>
              <a:gdLst/>
              <a:ahLst/>
              <a:cxnLst/>
              <a:rect l="l" t="t" r="r" b="b"/>
              <a:pathLst>
                <a:path w="15812" h="14695" extrusionOk="0">
                  <a:moveTo>
                    <a:pt x="2489" y="1"/>
                  </a:moveTo>
                  <a:cubicBezTo>
                    <a:pt x="2308" y="1"/>
                    <a:pt x="2125" y="50"/>
                    <a:pt x="1960" y="151"/>
                  </a:cubicBezTo>
                  <a:cubicBezTo>
                    <a:pt x="462" y="1085"/>
                    <a:pt x="0" y="3240"/>
                    <a:pt x="948" y="4861"/>
                  </a:cubicBezTo>
                  <a:cubicBezTo>
                    <a:pt x="1825" y="6357"/>
                    <a:pt x="3014" y="6790"/>
                    <a:pt x="4217" y="6790"/>
                  </a:cubicBezTo>
                  <a:cubicBezTo>
                    <a:pt x="5166" y="6790"/>
                    <a:pt x="6125" y="6521"/>
                    <a:pt x="6949" y="6290"/>
                  </a:cubicBezTo>
                  <a:cubicBezTo>
                    <a:pt x="7864" y="6033"/>
                    <a:pt x="8536" y="5870"/>
                    <a:pt x="9055" y="5870"/>
                  </a:cubicBezTo>
                  <a:cubicBezTo>
                    <a:pt x="9566" y="5870"/>
                    <a:pt x="9927" y="6029"/>
                    <a:pt x="10225" y="6414"/>
                  </a:cubicBezTo>
                  <a:cubicBezTo>
                    <a:pt x="10678" y="6997"/>
                    <a:pt x="10478" y="7557"/>
                    <a:pt x="9875" y="8783"/>
                  </a:cubicBezTo>
                  <a:cubicBezTo>
                    <a:pt x="9306" y="9938"/>
                    <a:pt x="8601" y="11376"/>
                    <a:pt x="9437" y="12919"/>
                  </a:cubicBezTo>
                  <a:cubicBezTo>
                    <a:pt x="9737" y="13477"/>
                    <a:pt x="10189" y="13922"/>
                    <a:pt x="10751" y="14229"/>
                  </a:cubicBezTo>
                  <a:cubicBezTo>
                    <a:pt x="11059" y="14396"/>
                    <a:pt x="11401" y="14522"/>
                    <a:pt x="11768" y="14601"/>
                  </a:cubicBezTo>
                  <a:cubicBezTo>
                    <a:pt x="12064" y="14664"/>
                    <a:pt x="12367" y="14695"/>
                    <a:pt x="12670" y="14695"/>
                  </a:cubicBezTo>
                  <a:cubicBezTo>
                    <a:pt x="13618" y="14695"/>
                    <a:pt x="14568" y="14393"/>
                    <a:pt x="15288" y="13841"/>
                  </a:cubicBezTo>
                  <a:cubicBezTo>
                    <a:pt x="15728" y="13503"/>
                    <a:pt x="15811" y="12874"/>
                    <a:pt x="15473" y="12436"/>
                  </a:cubicBezTo>
                  <a:cubicBezTo>
                    <a:pt x="15277" y="12178"/>
                    <a:pt x="14979" y="12042"/>
                    <a:pt x="14678" y="12042"/>
                  </a:cubicBezTo>
                  <a:cubicBezTo>
                    <a:pt x="14466" y="12042"/>
                    <a:pt x="14251" y="12110"/>
                    <a:pt x="14068" y="12250"/>
                  </a:cubicBezTo>
                  <a:cubicBezTo>
                    <a:pt x="13702" y="12532"/>
                    <a:pt x="13178" y="12690"/>
                    <a:pt x="12667" y="12690"/>
                  </a:cubicBezTo>
                  <a:cubicBezTo>
                    <a:pt x="12504" y="12690"/>
                    <a:pt x="12342" y="12674"/>
                    <a:pt x="12187" y="12641"/>
                  </a:cubicBezTo>
                  <a:cubicBezTo>
                    <a:pt x="11866" y="12572"/>
                    <a:pt x="11432" y="12400"/>
                    <a:pt x="11199" y="11967"/>
                  </a:cubicBezTo>
                  <a:cubicBezTo>
                    <a:pt x="10873" y="11362"/>
                    <a:pt x="11166" y="10698"/>
                    <a:pt x="11673" y="9667"/>
                  </a:cubicBezTo>
                  <a:cubicBezTo>
                    <a:pt x="12266" y="8464"/>
                    <a:pt x="13073" y="6819"/>
                    <a:pt x="11811" y="5185"/>
                  </a:cubicBezTo>
                  <a:cubicBezTo>
                    <a:pt x="11031" y="4179"/>
                    <a:pt x="10066" y="3866"/>
                    <a:pt x="9073" y="3866"/>
                  </a:cubicBezTo>
                  <a:cubicBezTo>
                    <a:pt x="8168" y="3866"/>
                    <a:pt x="7239" y="4126"/>
                    <a:pt x="6408" y="4359"/>
                  </a:cubicBezTo>
                  <a:cubicBezTo>
                    <a:pt x="5478" y="4620"/>
                    <a:pt x="4780" y="4789"/>
                    <a:pt x="4228" y="4789"/>
                  </a:cubicBezTo>
                  <a:cubicBezTo>
                    <a:pt x="3537" y="4789"/>
                    <a:pt x="3076" y="4525"/>
                    <a:pt x="2679" y="3847"/>
                  </a:cubicBezTo>
                  <a:cubicBezTo>
                    <a:pt x="2284" y="3175"/>
                    <a:pt x="2450" y="2209"/>
                    <a:pt x="3020" y="1854"/>
                  </a:cubicBezTo>
                  <a:cubicBezTo>
                    <a:pt x="3489" y="1561"/>
                    <a:pt x="3634" y="944"/>
                    <a:pt x="3341" y="473"/>
                  </a:cubicBezTo>
                  <a:cubicBezTo>
                    <a:pt x="3151" y="168"/>
                    <a:pt x="2824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4"/>
            <p:cNvSpPr/>
            <p:nvPr/>
          </p:nvSpPr>
          <p:spPr>
            <a:xfrm>
              <a:off x="1345279" y="2641425"/>
              <a:ext cx="1113787" cy="1041581"/>
            </a:xfrm>
            <a:custGeom>
              <a:avLst/>
              <a:gdLst/>
              <a:ahLst/>
              <a:cxnLst/>
              <a:rect l="l" t="t" r="r" b="b"/>
              <a:pathLst>
                <a:path w="15858" h="14831" extrusionOk="0">
                  <a:moveTo>
                    <a:pt x="2570" y="138"/>
                  </a:moveTo>
                  <a:cubicBezTo>
                    <a:pt x="2894" y="138"/>
                    <a:pt x="3191" y="303"/>
                    <a:pt x="3363" y="579"/>
                  </a:cubicBezTo>
                  <a:cubicBezTo>
                    <a:pt x="3494" y="791"/>
                    <a:pt x="3534" y="1041"/>
                    <a:pt x="3477" y="1284"/>
                  </a:cubicBezTo>
                  <a:cubicBezTo>
                    <a:pt x="3422" y="1527"/>
                    <a:pt x="3275" y="1731"/>
                    <a:pt x="3063" y="1862"/>
                  </a:cubicBezTo>
                  <a:cubicBezTo>
                    <a:pt x="2465" y="2236"/>
                    <a:pt x="2287" y="3248"/>
                    <a:pt x="2699" y="3951"/>
                  </a:cubicBezTo>
                  <a:cubicBezTo>
                    <a:pt x="3099" y="4634"/>
                    <a:pt x="3580" y="4927"/>
                    <a:pt x="4308" y="4927"/>
                  </a:cubicBezTo>
                  <a:cubicBezTo>
                    <a:pt x="4858" y="4927"/>
                    <a:pt x="5556" y="4760"/>
                    <a:pt x="6506" y="4494"/>
                  </a:cubicBezTo>
                  <a:cubicBezTo>
                    <a:pt x="7325" y="4265"/>
                    <a:pt x="8256" y="4003"/>
                    <a:pt x="9152" y="4003"/>
                  </a:cubicBezTo>
                  <a:cubicBezTo>
                    <a:pt x="10283" y="4003"/>
                    <a:pt x="11161" y="4427"/>
                    <a:pt x="11835" y="5296"/>
                  </a:cubicBezTo>
                  <a:cubicBezTo>
                    <a:pt x="13071" y="6894"/>
                    <a:pt x="12273" y="8518"/>
                    <a:pt x="11690" y="9704"/>
                  </a:cubicBezTo>
                  <a:cubicBezTo>
                    <a:pt x="11173" y="10756"/>
                    <a:pt x="10873" y="11432"/>
                    <a:pt x="11216" y="12068"/>
                  </a:cubicBezTo>
                  <a:cubicBezTo>
                    <a:pt x="11464" y="12523"/>
                    <a:pt x="11916" y="12704"/>
                    <a:pt x="12252" y="12775"/>
                  </a:cubicBezTo>
                  <a:cubicBezTo>
                    <a:pt x="12409" y="12811"/>
                    <a:pt x="12573" y="12828"/>
                    <a:pt x="12745" y="12828"/>
                  </a:cubicBezTo>
                  <a:cubicBezTo>
                    <a:pt x="13278" y="12828"/>
                    <a:pt x="13819" y="12656"/>
                    <a:pt x="14190" y="12373"/>
                  </a:cubicBezTo>
                  <a:cubicBezTo>
                    <a:pt x="14355" y="12247"/>
                    <a:pt x="14550" y="12180"/>
                    <a:pt x="14757" y="12180"/>
                  </a:cubicBezTo>
                  <a:cubicBezTo>
                    <a:pt x="15050" y="12180"/>
                    <a:pt x="15321" y="12314"/>
                    <a:pt x="15498" y="12544"/>
                  </a:cubicBezTo>
                  <a:cubicBezTo>
                    <a:pt x="15650" y="12742"/>
                    <a:pt x="15717" y="12987"/>
                    <a:pt x="15683" y="13235"/>
                  </a:cubicBezTo>
                  <a:cubicBezTo>
                    <a:pt x="15650" y="13483"/>
                    <a:pt x="15524" y="13702"/>
                    <a:pt x="15326" y="13854"/>
                  </a:cubicBezTo>
                  <a:cubicBezTo>
                    <a:pt x="14628" y="14388"/>
                    <a:pt x="13690" y="14695"/>
                    <a:pt x="12747" y="14695"/>
                  </a:cubicBezTo>
                  <a:cubicBezTo>
                    <a:pt x="12447" y="14695"/>
                    <a:pt x="12150" y="14664"/>
                    <a:pt x="11861" y="14602"/>
                  </a:cubicBezTo>
                  <a:cubicBezTo>
                    <a:pt x="11504" y="14526"/>
                    <a:pt x="11169" y="14402"/>
                    <a:pt x="10864" y="14235"/>
                  </a:cubicBezTo>
                  <a:cubicBezTo>
                    <a:pt x="10311" y="13935"/>
                    <a:pt x="9866" y="13492"/>
                    <a:pt x="9575" y="12954"/>
                  </a:cubicBezTo>
                  <a:cubicBezTo>
                    <a:pt x="8756" y="11442"/>
                    <a:pt x="9454" y="10023"/>
                    <a:pt x="10016" y="8880"/>
                  </a:cubicBezTo>
                  <a:cubicBezTo>
                    <a:pt x="10633" y="7627"/>
                    <a:pt x="10835" y="7056"/>
                    <a:pt x="10359" y="6439"/>
                  </a:cubicBezTo>
                  <a:cubicBezTo>
                    <a:pt x="10054" y="6044"/>
                    <a:pt x="9675" y="5868"/>
                    <a:pt x="9133" y="5868"/>
                  </a:cubicBezTo>
                  <a:cubicBezTo>
                    <a:pt x="8618" y="5868"/>
                    <a:pt x="7963" y="6022"/>
                    <a:pt x="7009" y="6291"/>
                  </a:cubicBezTo>
                  <a:cubicBezTo>
                    <a:pt x="6178" y="6525"/>
                    <a:pt x="5235" y="6789"/>
                    <a:pt x="4296" y="6789"/>
                  </a:cubicBezTo>
                  <a:cubicBezTo>
                    <a:pt x="2884" y="6789"/>
                    <a:pt x="1834" y="6170"/>
                    <a:pt x="1086" y="4894"/>
                  </a:cubicBezTo>
                  <a:cubicBezTo>
                    <a:pt x="155" y="3305"/>
                    <a:pt x="610" y="1191"/>
                    <a:pt x="2077" y="279"/>
                  </a:cubicBezTo>
                  <a:cubicBezTo>
                    <a:pt x="2225" y="186"/>
                    <a:pt x="2396" y="138"/>
                    <a:pt x="2570" y="138"/>
                  </a:cubicBezTo>
                  <a:close/>
                  <a:moveTo>
                    <a:pt x="2570" y="0"/>
                  </a:moveTo>
                  <a:cubicBezTo>
                    <a:pt x="2370" y="0"/>
                    <a:pt x="2175" y="55"/>
                    <a:pt x="2003" y="162"/>
                  </a:cubicBezTo>
                  <a:cubicBezTo>
                    <a:pt x="475" y="1112"/>
                    <a:pt x="1" y="3313"/>
                    <a:pt x="970" y="4963"/>
                  </a:cubicBezTo>
                  <a:cubicBezTo>
                    <a:pt x="1744" y="6284"/>
                    <a:pt x="2832" y="6927"/>
                    <a:pt x="4296" y="6927"/>
                  </a:cubicBezTo>
                  <a:cubicBezTo>
                    <a:pt x="5254" y="6927"/>
                    <a:pt x="6206" y="6661"/>
                    <a:pt x="7047" y="6425"/>
                  </a:cubicBezTo>
                  <a:cubicBezTo>
                    <a:pt x="7990" y="6160"/>
                    <a:pt x="8633" y="6006"/>
                    <a:pt x="9133" y="6006"/>
                  </a:cubicBezTo>
                  <a:cubicBezTo>
                    <a:pt x="9635" y="6006"/>
                    <a:pt x="9968" y="6160"/>
                    <a:pt x="10249" y="6525"/>
                  </a:cubicBezTo>
                  <a:cubicBezTo>
                    <a:pt x="10680" y="7077"/>
                    <a:pt x="10483" y="7620"/>
                    <a:pt x="9892" y="8820"/>
                  </a:cubicBezTo>
                  <a:cubicBezTo>
                    <a:pt x="9318" y="9989"/>
                    <a:pt x="8602" y="11444"/>
                    <a:pt x="9454" y="13021"/>
                  </a:cubicBezTo>
                  <a:cubicBezTo>
                    <a:pt x="9759" y="13583"/>
                    <a:pt x="10223" y="14045"/>
                    <a:pt x="10797" y="14357"/>
                  </a:cubicBezTo>
                  <a:cubicBezTo>
                    <a:pt x="11114" y="14530"/>
                    <a:pt x="11461" y="14657"/>
                    <a:pt x="11833" y="14735"/>
                  </a:cubicBezTo>
                  <a:cubicBezTo>
                    <a:pt x="12128" y="14799"/>
                    <a:pt x="12438" y="14830"/>
                    <a:pt x="12747" y="14830"/>
                  </a:cubicBezTo>
                  <a:cubicBezTo>
                    <a:pt x="13719" y="14830"/>
                    <a:pt x="14690" y="14514"/>
                    <a:pt x="15409" y="13964"/>
                  </a:cubicBezTo>
                  <a:cubicBezTo>
                    <a:pt x="15636" y="13790"/>
                    <a:pt x="15783" y="13537"/>
                    <a:pt x="15819" y="13254"/>
                  </a:cubicBezTo>
                  <a:cubicBezTo>
                    <a:pt x="15857" y="12968"/>
                    <a:pt x="15781" y="12687"/>
                    <a:pt x="15607" y="12461"/>
                  </a:cubicBezTo>
                  <a:cubicBezTo>
                    <a:pt x="15402" y="12194"/>
                    <a:pt x="15093" y="12042"/>
                    <a:pt x="14757" y="12042"/>
                  </a:cubicBezTo>
                  <a:cubicBezTo>
                    <a:pt x="14519" y="12042"/>
                    <a:pt x="14295" y="12118"/>
                    <a:pt x="14107" y="12264"/>
                  </a:cubicBezTo>
                  <a:cubicBezTo>
                    <a:pt x="13759" y="12530"/>
                    <a:pt x="13250" y="12690"/>
                    <a:pt x="12745" y="12690"/>
                  </a:cubicBezTo>
                  <a:cubicBezTo>
                    <a:pt x="12583" y="12690"/>
                    <a:pt x="12428" y="12673"/>
                    <a:pt x="12281" y="12642"/>
                  </a:cubicBezTo>
                  <a:cubicBezTo>
                    <a:pt x="11973" y="12575"/>
                    <a:pt x="11559" y="12411"/>
                    <a:pt x="11338" y="12002"/>
                  </a:cubicBezTo>
                  <a:cubicBezTo>
                    <a:pt x="11028" y="11428"/>
                    <a:pt x="11316" y="10778"/>
                    <a:pt x="11814" y="9766"/>
                  </a:cubicBezTo>
                  <a:cubicBezTo>
                    <a:pt x="12414" y="8546"/>
                    <a:pt x="13233" y="6877"/>
                    <a:pt x="11945" y="5213"/>
                  </a:cubicBezTo>
                  <a:cubicBezTo>
                    <a:pt x="11242" y="4306"/>
                    <a:pt x="10328" y="3865"/>
                    <a:pt x="9152" y="3865"/>
                  </a:cubicBezTo>
                  <a:cubicBezTo>
                    <a:pt x="8237" y="3865"/>
                    <a:pt x="7297" y="4129"/>
                    <a:pt x="6468" y="4363"/>
                  </a:cubicBezTo>
                  <a:cubicBezTo>
                    <a:pt x="5530" y="4625"/>
                    <a:pt x="4841" y="4787"/>
                    <a:pt x="4307" y="4787"/>
                  </a:cubicBezTo>
                  <a:cubicBezTo>
                    <a:pt x="3626" y="4787"/>
                    <a:pt x="3195" y="4525"/>
                    <a:pt x="2818" y="3879"/>
                  </a:cubicBezTo>
                  <a:cubicBezTo>
                    <a:pt x="2441" y="3239"/>
                    <a:pt x="2596" y="2315"/>
                    <a:pt x="3134" y="1981"/>
                  </a:cubicBezTo>
                  <a:cubicBezTo>
                    <a:pt x="3377" y="1829"/>
                    <a:pt x="3549" y="1593"/>
                    <a:pt x="3613" y="1315"/>
                  </a:cubicBezTo>
                  <a:cubicBezTo>
                    <a:pt x="3677" y="1036"/>
                    <a:pt x="3630" y="748"/>
                    <a:pt x="3480" y="505"/>
                  </a:cubicBezTo>
                  <a:cubicBezTo>
                    <a:pt x="3282" y="188"/>
                    <a:pt x="2941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4"/>
            <p:cNvSpPr/>
            <p:nvPr/>
          </p:nvSpPr>
          <p:spPr>
            <a:xfrm>
              <a:off x="1735876" y="3051304"/>
              <a:ext cx="415949" cy="434219"/>
            </a:xfrm>
            <a:custGeom>
              <a:avLst/>
              <a:gdLst/>
              <a:ahLst/>
              <a:cxnLst/>
              <a:rect l="l" t="t" r="r" b="b"/>
              <a:pathLst>
                <a:path w="5183" h="5411" extrusionOk="0">
                  <a:moveTo>
                    <a:pt x="2025" y="1"/>
                  </a:moveTo>
                  <a:lnTo>
                    <a:pt x="1713" y="1865"/>
                  </a:lnTo>
                  <a:lnTo>
                    <a:pt x="1" y="2663"/>
                  </a:lnTo>
                  <a:lnTo>
                    <a:pt x="1677" y="3537"/>
                  </a:lnTo>
                  <a:lnTo>
                    <a:pt x="1908" y="5411"/>
                  </a:lnTo>
                  <a:lnTo>
                    <a:pt x="3256" y="4087"/>
                  </a:lnTo>
                  <a:lnTo>
                    <a:pt x="5111" y="4446"/>
                  </a:lnTo>
                  <a:lnTo>
                    <a:pt x="4268" y="2756"/>
                  </a:lnTo>
                  <a:lnTo>
                    <a:pt x="5182" y="1103"/>
                  </a:lnTo>
                  <a:lnTo>
                    <a:pt x="3313" y="1382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4"/>
            <p:cNvSpPr/>
            <p:nvPr/>
          </p:nvSpPr>
          <p:spPr>
            <a:xfrm>
              <a:off x="1723437" y="3039267"/>
              <a:ext cx="438660" cy="458133"/>
            </a:xfrm>
            <a:custGeom>
              <a:avLst/>
              <a:gdLst/>
              <a:ahLst/>
              <a:cxnLst/>
              <a:rect l="l" t="t" r="r" b="b"/>
              <a:pathLst>
                <a:path w="5466" h="5709" extrusionOk="0">
                  <a:moveTo>
                    <a:pt x="2225" y="301"/>
                  </a:moveTo>
                  <a:lnTo>
                    <a:pt x="3444" y="1606"/>
                  </a:lnTo>
                  <a:lnTo>
                    <a:pt x="5209" y="1341"/>
                  </a:lnTo>
                  <a:lnTo>
                    <a:pt x="4344" y="2903"/>
                  </a:lnTo>
                  <a:lnTo>
                    <a:pt x="5142" y="4501"/>
                  </a:lnTo>
                  <a:lnTo>
                    <a:pt x="5142" y="4501"/>
                  </a:lnTo>
                  <a:lnTo>
                    <a:pt x="3389" y="4163"/>
                  </a:lnTo>
                  <a:lnTo>
                    <a:pt x="2115" y="5413"/>
                  </a:lnTo>
                  <a:lnTo>
                    <a:pt x="1896" y="3642"/>
                  </a:lnTo>
                  <a:lnTo>
                    <a:pt x="310" y="2818"/>
                  </a:lnTo>
                  <a:lnTo>
                    <a:pt x="1930" y="2060"/>
                  </a:lnTo>
                  <a:lnTo>
                    <a:pt x="2225" y="301"/>
                  </a:lnTo>
                  <a:close/>
                  <a:moveTo>
                    <a:pt x="2134" y="1"/>
                  </a:moveTo>
                  <a:lnTo>
                    <a:pt x="1806" y="1968"/>
                  </a:lnTo>
                  <a:lnTo>
                    <a:pt x="1" y="2811"/>
                  </a:lnTo>
                  <a:lnTo>
                    <a:pt x="1768" y="3730"/>
                  </a:lnTo>
                  <a:lnTo>
                    <a:pt x="2011" y="5708"/>
                  </a:lnTo>
                  <a:lnTo>
                    <a:pt x="3432" y="4311"/>
                  </a:lnTo>
                  <a:lnTo>
                    <a:pt x="5389" y="4689"/>
                  </a:lnTo>
                  <a:lnTo>
                    <a:pt x="5389" y="4689"/>
                  </a:lnTo>
                  <a:lnTo>
                    <a:pt x="4501" y="2908"/>
                  </a:lnTo>
                  <a:lnTo>
                    <a:pt x="5466" y="1163"/>
                  </a:lnTo>
                  <a:lnTo>
                    <a:pt x="3494" y="1458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4"/>
            <p:cNvSpPr/>
            <p:nvPr/>
          </p:nvSpPr>
          <p:spPr>
            <a:xfrm>
              <a:off x="1951426" y="2740258"/>
              <a:ext cx="264753" cy="267946"/>
            </a:xfrm>
            <a:custGeom>
              <a:avLst/>
              <a:gdLst/>
              <a:ahLst/>
              <a:cxnLst/>
              <a:rect l="l" t="t" r="r" b="b"/>
              <a:pathLst>
                <a:path w="3299" h="3339" extrusionOk="0">
                  <a:moveTo>
                    <a:pt x="2289" y="0"/>
                  </a:moveTo>
                  <a:lnTo>
                    <a:pt x="1375" y="736"/>
                  </a:lnTo>
                  <a:lnTo>
                    <a:pt x="251" y="400"/>
                  </a:lnTo>
                  <a:lnTo>
                    <a:pt x="667" y="1498"/>
                  </a:lnTo>
                  <a:lnTo>
                    <a:pt x="1" y="2462"/>
                  </a:lnTo>
                  <a:lnTo>
                    <a:pt x="1172" y="2405"/>
                  </a:lnTo>
                  <a:lnTo>
                    <a:pt x="1884" y="3339"/>
                  </a:lnTo>
                  <a:lnTo>
                    <a:pt x="2191" y="2205"/>
                  </a:lnTo>
                  <a:lnTo>
                    <a:pt x="3299" y="1817"/>
                  </a:lnTo>
                  <a:lnTo>
                    <a:pt x="2318" y="117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4"/>
            <p:cNvSpPr/>
            <p:nvPr/>
          </p:nvSpPr>
          <p:spPr>
            <a:xfrm>
              <a:off x="1940512" y="2728943"/>
              <a:ext cx="288106" cy="291459"/>
            </a:xfrm>
            <a:custGeom>
              <a:avLst/>
              <a:gdLst/>
              <a:ahLst/>
              <a:cxnLst/>
              <a:rect l="l" t="t" r="r" b="b"/>
              <a:pathLst>
                <a:path w="3590" h="3632" extrusionOk="0">
                  <a:moveTo>
                    <a:pt x="2361" y="284"/>
                  </a:moveTo>
                  <a:lnTo>
                    <a:pt x="2384" y="1353"/>
                  </a:lnTo>
                  <a:lnTo>
                    <a:pt x="3280" y="1939"/>
                  </a:lnTo>
                  <a:lnTo>
                    <a:pt x="2270" y="2294"/>
                  </a:lnTo>
                  <a:lnTo>
                    <a:pt x="1989" y="3325"/>
                  </a:lnTo>
                  <a:lnTo>
                    <a:pt x="1341" y="2475"/>
                  </a:lnTo>
                  <a:lnTo>
                    <a:pt x="272" y="2527"/>
                  </a:lnTo>
                  <a:lnTo>
                    <a:pt x="272" y="2527"/>
                  </a:lnTo>
                  <a:lnTo>
                    <a:pt x="882" y="1648"/>
                  </a:lnTo>
                  <a:lnTo>
                    <a:pt x="501" y="648"/>
                  </a:lnTo>
                  <a:lnTo>
                    <a:pt x="1525" y="953"/>
                  </a:lnTo>
                  <a:lnTo>
                    <a:pt x="2361" y="284"/>
                  </a:lnTo>
                  <a:close/>
                  <a:moveTo>
                    <a:pt x="2492" y="1"/>
                  </a:moveTo>
                  <a:lnTo>
                    <a:pt x="1496" y="801"/>
                  </a:lnTo>
                  <a:lnTo>
                    <a:pt x="272" y="434"/>
                  </a:lnTo>
                  <a:lnTo>
                    <a:pt x="727" y="1629"/>
                  </a:lnTo>
                  <a:lnTo>
                    <a:pt x="1" y="2679"/>
                  </a:lnTo>
                  <a:lnTo>
                    <a:pt x="1" y="2679"/>
                  </a:lnTo>
                  <a:lnTo>
                    <a:pt x="1275" y="2615"/>
                  </a:lnTo>
                  <a:lnTo>
                    <a:pt x="2051" y="3632"/>
                  </a:lnTo>
                  <a:lnTo>
                    <a:pt x="2384" y="2399"/>
                  </a:lnTo>
                  <a:lnTo>
                    <a:pt x="3589" y="1977"/>
                  </a:lnTo>
                  <a:lnTo>
                    <a:pt x="2520" y="1277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64"/>
          <p:cNvSpPr/>
          <p:nvPr/>
        </p:nvSpPr>
        <p:spPr>
          <a:xfrm rot="10800000">
            <a:off x="592250" y="424647"/>
            <a:ext cx="230700" cy="230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64"/>
          <p:cNvSpPr/>
          <p:nvPr/>
        </p:nvSpPr>
        <p:spPr>
          <a:xfrm rot="10800000" flipH="1">
            <a:off x="474484" y="3600388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64"/>
          <p:cNvSpPr/>
          <p:nvPr/>
        </p:nvSpPr>
        <p:spPr>
          <a:xfrm rot="10800000" flipH="1">
            <a:off x="232675" y="3326525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93970" y="606391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Восходящая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19171" y="1135779"/>
            <a:ext cx="526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Федя («Федя Зайцев», мультфильм 1981 года)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142368-fedya-zajtsev-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60" y="1694047"/>
            <a:ext cx="4000412" cy="22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5014762" y="1690437"/>
            <a:ext cx="34217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Федя, скромный и неуклюжий мальчик, превращается в героического капитана футбольной команды, доказывая всем, что он способен на большие дела.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67"/>
          <p:cNvSpPr/>
          <p:nvPr/>
        </p:nvSpPr>
        <p:spPr>
          <a:xfrm rot="-5400000">
            <a:off x="8278778" y="581727"/>
            <a:ext cx="595303" cy="526531"/>
          </a:xfrm>
          <a:custGeom>
            <a:avLst/>
            <a:gdLst/>
            <a:ahLst/>
            <a:cxnLst/>
            <a:rect l="l" t="t" r="r" b="b"/>
            <a:pathLst>
              <a:path w="9366" h="8284" extrusionOk="0">
                <a:moveTo>
                  <a:pt x="6573" y="0"/>
                </a:moveTo>
                <a:cubicBezTo>
                  <a:pt x="3899" y="0"/>
                  <a:pt x="1391" y="1671"/>
                  <a:pt x="460" y="4335"/>
                </a:cubicBezTo>
                <a:cubicBezTo>
                  <a:pt x="93" y="5382"/>
                  <a:pt x="0" y="6514"/>
                  <a:pt x="193" y="7602"/>
                </a:cubicBezTo>
                <a:cubicBezTo>
                  <a:pt x="265" y="8003"/>
                  <a:pt x="614" y="8283"/>
                  <a:pt x="1008" y="8283"/>
                </a:cubicBezTo>
                <a:cubicBezTo>
                  <a:pt x="1056" y="8283"/>
                  <a:pt x="1104" y="8279"/>
                  <a:pt x="1153" y="8271"/>
                </a:cubicBezTo>
                <a:cubicBezTo>
                  <a:pt x="1600" y="8190"/>
                  <a:pt x="1900" y="7761"/>
                  <a:pt x="1822" y="7311"/>
                </a:cubicBezTo>
                <a:cubicBezTo>
                  <a:pt x="1676" y="6504"/>
                  <a:pt x="1745" y="5661"/>
                  <a:pt x="2019" y="4880"/>
                </a:cubicBezTo>
                <a:cubicBezTo>
                  <a:pt x="2714" y="2898"/>
                  <a:pt x="4581" y="1654"/>
                  <a:pt x="6573" y="1654"/>
                </a:cubicBezTo>
                <a:cubicBezTo>
                  <a:pt x="7101" y="1654"/>
                  <a:pt x="7637" y="1741"/>
                  <a:pt x="8163" y="1925"/>
                </a:cubicBezTo>
                <a:cubicBezTo>
                  <a:pt x="8253" y="1956"/>
                  <a:pt x="8345" y="1971"/>
                  <a:pt x="8436" y="1971"/>
                </a:cubicBezTo>
                <a:cubicBezTo>
                  <a:pt x="8777" y="1971"/>
                  <a:pt x="9097" y="1759"/>
                  <a:pt x="9215" y="1418"/>
                </a:cubicBezTo>
                <a:cubicBezTo>
                  <a:pt x="9365" y="987"/>
                  <a:pt x="9139" y="515"/>
                  <a:pt x="8708" y="365"/>
                </a:cubicBezTo>
                <a:cubicBezTo>
                  <a:pt x="8002" y="118"/>
                  <a:pt x="7282" y="0"/>
                  <a:pt x="6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67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67"/>
          <p:cNvSpPr/>
          <p:nvPr/>
        </p:nvSpPr>
        <p:spPr>
          <a:xfrm>
            <a:off x="8621174" y="3693150"/>
            <a:ext cx="333666" cy="333692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67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3970" y="606391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Восходящая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19171" y="1135779"/>
            <a:ext cx="526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Дядя Фёдор («Трое из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1978)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4" name="AutoShape 2" descr="Секреты культовых советских мультфильмов: «Трое из Простоквашино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Рисунок 43" descr="cccp.fun_troe-iz-prostokvashino_three-from-prostokvash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5" y="1714439"/>
            <a:ext cx="3835870" cy="246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Прямоугольник 44"/>
          <p:cNvSpPr/>
          <p:nvPr/>
        </p:nvSpPr>
        <p:spPr>
          <a:xfrm>
            <a:off x="4432433" y="17348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Дядя Фёдор, будучи обычным городским мальчиком, переезжает в деревню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становится самостоятельным хозяином дома. Он берёт на себя ответственность за жизнь и хозяйство, что повышает его статус среди окружающих, включая животных и взрослых.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Google Shape;620;p59"/>
          <p:cNvSpPr/>
          <p:nvPr/>
        </p:nvSpPr>
        <p:spPr>
          <a:xfrm rot="10800000">
            <a:off x="8667037" y="3816602"/>
            <a:ext cx="329700" cy="329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"/>
          <p:cNvSpPr/>
          <p:nvPr/>
        </p:nvSpPr>
        <p:spPr>
          <a:xfrm>
            <a:off x="8704476" y="3109593"/>
            <a:ext cx="288106" cy="291459"/>
          </a:xfrm>
          <a:custGeom>
            <a:avLst/>
            <a:gdLst/>
            <a:ahLst/>
            <a:cxnLst/>
            <a:rect l="l" t="t" r="r" b="b"/>
            <a:pathLst>
              <a:path w="3590" h="3632" extrusionOk="0">
                <a:moveTo>
                  <a:pt x="2361" y="284"/>
                </a:moveTo>
                <a:lnTo>
                  <a:pt x="2384" y="1353"/>
                </a:lnTo>
                <a:lnTo>
                  <a:pt x="3280" y="1939"/>
                </a:lnTo>
                <a:lnTo>
                  <a:pt x="2270" y="2294"/>
                </a:lnTo>
                <a:lnTo>
                  <a:pt x="1989" y="3325"/>
                </a:lnTo>
                <a:lnTo>
                  <a:pt x="1341" y="2475"/>
                </a:lnTo>
                <a:lnTo>
                  <a:pt x="272" y="2527"/>
                </a:lnTo>
                <a:lnTo>
                  <a:pt x="272" y="2527"/>
                </a:lnTo>
                <a:lnTo>
                  <a:pt x="882" y="1648"/>
                </a:lnTo>
                <a:lnTo>
                  <a:pt x="501" y="648"/>
                </a:lnTo>
                <a:lnTo>
                  <a:pt x="1525" y="953"/>
                </a:lnTo>
                <a:lnTo>
                  <a:pt x="2361" y="284"/>
                </a:lnTo>
                <a:close/>
                <a:moveTo>
                  <a:pt x="2492" y="1"/>
                </a:moveTo>
                <a:lnTo>
                  <a:pt x="1496" y="801"/>
                </a:lnTo>
                <a:lnTo>
                  <a:pt x="272" y="434"/>
                </a:lnTo>
                <a:lnTo>
                  <a:pt x="727" y="1629"/>
                </a:lnTo>
                <a:lnTo>
                  <a:pt x="1" y="2679"/>
                </a:lnTo>
                <a:lnTo>
                  <a:pt x="1" y="2679"/>
                </a:lnTo>
                <a:lnTo>
                  <a:pt x="1275" y="2615"/>
                </a:lnTo>
                <a:lnTo>
                  <a:pt x="2051" y="3632"/>
                </a:lnTo>
                <a:lnTo>
                  <a:pt x="2384" y="2399"/>
                </a:lnTo>
                <a:lnTo>
                  <a:pt x="3589" y="1977"/>
                </a:lnTo>
                <a:lnTo>
                  <a:pt x="2520" y="1277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9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59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493970" y="606391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Нисходящая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2191" y="1106903"/>
            <a:ext cx="381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Волк («Ну, погоди!», с 1969 года)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6518" y="1934679"/>
            <a:ext cx="2714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Волк, будучи по своей природе охотником, постоянно терпит неудачи, что его понижает в глазах окружающих.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0453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19" y="1689692"/>
            <a:ext cx="4211753" cy="238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0"/>
          <p:cNvSpPr/>
          <p:nvPr/>
        </p:nvSpPr>
        <p:spPr>
          <a:xfrm rot="10800000">
            <a:off x="7693588" y="748173"/>
            <a:ext cx="659499" cy="659499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60"/>
          <p:cNvSpPr/>
          <p:nvPr/>
        </p:nvSpPr>
        <p:spPr>
          <a:xfrm>
            <a:off x="8217276" y="748168"/>
            <a:ext cx="288106" cy="291459"/>
          </a:xfrm>
          <a:custGeom>
            <a:avLst/>
            <a:gdLst/>
            <a:ahLst/>
            <a:cxnLst/>
            <a:rect l="l" t="t" r="r" b="b"/>
            <a:pathLst>
              <a:path w="3590" h="3632" extrusionOk="0">
                <a:moveTo>
                  <a:pt x="2361" y="284"/>
                </a:moveTo>
                <a:lnTo>
                  <a:pt x="2384" y="1353"/>
                </a:lnTo>
                <a:lnTo>
                  <a:pt x="3280" y="1939"/>
                </a:lnTo>
                <a:lnTo>
                  <a:pt x="2270" y="2294"/>
                </a:lnTo>
                <a:lnTo>
                  <a:pt x="1989" y="3325"/>
                </a:lnTo>
                <a:lnTo>
                  <a:pt x="1341" y="2475"/>
                </a:lnTo>
                <a:lnTo>
                  <a:pt x="272" y="2527"/>
                </a:lnTo>
                <a:lnTo>
                  <a:pt x="272" y="2527"/>
                </a:lnTo>
                <a:lnTo>
                  <a:pt x="882" y="1648"/>
                </a:lnTo>
                <a:lnTo>
                  <a:pt x="501" y="648"/>
                </a:lnTo>
                <a:lnTo>
                  <a:pt x="1525" y="953"/>
                </a:lnTo>
                <a:lnTo>
                  <a:pt x="2361" y="284"/>
                </a:lnTo>
                <a:close/>
                <a:moveTo>
                  <a:pt x="2492" y="1"/>
                </a:moveTo>
                <a:lnTo>
                  <a:pt x="1496" y="801"/>
                </a:lnTo>
                <a:lnTo>
                  <a:pt x="272" y="434"/>
                </a:lnTo>
                <a:lnTo>
                  <a:pt x="727" y="1629"/>
                </a:lnTo>
                <a:lnTo>
                  <a:pt x="1" y="2679"/>
                </a:lnTo>
                <a:lnTo>
                  <a:pt x="1" y="2679"/>
                </a:lnTo>
                <a:lnTo>
                  <a:pt x="1275" y="2615"/>
                </a:lnTo>
                <a:lnTo>
                  <a:pt x="2051" y="3632"/>
                </a:lnTo>
                <a:lnTo>
                  <a:pt x="2384" y="2399"/>
                </a:lnTo>
                <a:lnTo>
                  <a:pt x="3589" y="1977"/>
                </a:lnTo>
                <a:lnTo>
                  <a:pt x="2520" y="1277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0"/>
          <p:cNvSpPr/>
          <p:nvPr/>
        </p:nvSpPr>
        <p:spPr>
          <a:xfrm>
            <a:off x="474484" y="378525"/>
            <a:ext cx="592392" cy="592444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0"/>
          <p:cNvSpPr/>
          <p:nvPr/>
        </p:nvSpPr>
        <p:spPr>
          <a:xfrm>
            <a:off x="8621174" y="3693150"/>
            <a:ext cx="333666" cy="333692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0"/>
          <p:cNvSpPr/>
          <p:nvPr/>
        </p:nvSpPr>
        <p:spPr>
          <a:xfrm>
            <a:off x="232675" y="839182"/>
            <a:ext cx="405598" cy="405650"/>
          </a:xfrm>
          <a:custGeom>
            <a:avLst/>
            <a:gdLst/>
            <a:ahLst/>
            <a:cxnLst/>
            <a:rect l="l" t="t" r="r" b="b"/>
            <a:pathLst>
              <a:path w="10376" h="10376" extrusionOk="0">
                <a:moveTo>
                  <a:pt x="5187" y="0"/>
                </a:moveTo>
                <a:cubicBezTo>
                  <a:pt x="4494" y="3931"/>
                  <a:pt x="3932" y="4493"/>
                  <a:pt x="0" y="5186"/>
                </a:cubicBezTo>
                <a:cubicBezTo>
                  <a:pt x="3932" y="5882"/>
                  <a:pt x="4494" y="6444"/>
                  <a:pt x="5187" y="10375"/>
                </a:cubicBezTo>
                <a:cubicBezTo>
                  <a:pt x="5882" y="6444"/>
                  <a:pt x="6444" y="5882"/>
                  <a:pt x="10375" y="5186"/>
                </a:cubicBezTo>
                <a:cubicBezTo>
                  <a:pt x="6444" y="4493"/>
                  <a:pt x="5882" y="3931"/>
                  <a:pt x="518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3970" y="606391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Нисходящая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03669" y="1145404"/>
            <a:ext cx="593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Бессмертный («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Бессмертный», 1944)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37759" y="1973255"/>
            <a:ext cx="2791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сильный злодей, в конце сказки теряет свою силу и власть, превращаясь в слабого и бессильного.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6614931cbcc940f1be3f616e5f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90" y="1644002"/>
            <a:ext cx="4019000" cy="251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1"/>
          <p:cNvSpPr/>
          <p:nvPr/>
        </p:nvSpPr>
        <p:spPr>
          <a:xfrm rot="10800000" flipH="1">
            <a:off x="8138533" y="424647"/>
            <a:ext cx="230700" cy="2307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18;p59"/>
          <p:cNvSpPr txBox="1">
            <a:spLocks noGrp="1"/>
          </p:cNvSpPr>
          <p:nvPr>
            <p:ph type="title"/>
          </p:nvPr>
        </p:nvSpPr>
        <p:spPr>
          <a:xfrm>
            <a:off x="777751" y="222366"/>
            <a:ext cx="77040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Вертикальная мобильность </a:t>
            </a: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3970" y="606391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Нисходящая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42684" y="1135779"/>
            <a:ext cx="4496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Змей Горыныч («Илья Муромец», 1956)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59140" y="2009912"/>
            <a:ext cx="29357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Змей, могущественный персонаж, в результате боя с Ильей Муромцем теряет свой статус и влияние.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ale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15" y="1761423"/>
            <a:ext cx="4830547" cy="227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&amp;W Old Cartoon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34343"/>
      </a:accent1>
      <a:accent2>
        <a:srgbClr val="666666"/>
      </a:accent2>
      <a:accent3>
        <a:srgbClr val="999999"/>
      </a:accent3>
      <a:accent4>
        <a:srgbClr val="B7B7B7"/>
      </a:accent4>
      <a:accent5>
        <a:srgbClr val="D9D9D9"/>
      </a:accent5>
      <a:accent6>
        <a:srgbClr val="EFEF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485</Words>
  <PresentationFormat>Экран (16:9)</PresentationFormat>
  <Paragraphs>57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Acme</vt:lpstr>
      <vt:lpstr>Spartan</vt:lpstr>
      <vt:lpstr>Jost Medium</vt:lpstr>
      <vt:lpstr>Jost</vt:lpstr>
      <vt:lpstr>Jost SemiBold</vt:lpstr>
      <vt:lpstr>Roboto Condensed Light</vt:lpstr>
      <vt:lpstr>B&amp;W Old Cartoons by Slidesgo</vt:lpstr>
      <vt:lpstr>Примеры социальной мобильности  на основе советских сказок/мультфильмов</vt:lpstr>
      <vt:lpstr>Вертикальная мобильность </vt:lpstr>
      <vt:lpstr>Вертикальная мобильность </vt:lpstr>
      <vt:lpstr>Вертикальная мобильность </vt:lpstr>
      <vt:lpstr>Вертикальная мобильность </vt:lpstr>
      <vt:lpstr>Вертикальная мобильность </vt:lpstr>
      <vt:lpstr>Вертикальная мобильность </vt:lpstr>
      <vt:lpstr>Вертикальная мобильность </vt:lpstr>
      <vt:lpstr>Вертикальная мобильность </vt:lpstr>
      <vt:lpstr>Вертикальная мобильность </vt:lpstr>
      <vt:lpstr>Вертикальная мобильность </vt:lpstr>
      <vt:lpstr>Горизонтальная мобильность </vt:lpstr>
      <vt:lpstr>Горизонтальная мобильность </vt:lpstr>
      <vt:lpstr>Горизонтальная мобильность </vt:lpstr>
      <vt:lpstr>Горизонтальная мобильность </vt:lpstr>
      <vt:lpstr>Горизонтальная мобильность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B&amp;W OLD CARTOONS</dc:title>
  <dc:creator>user</dc:creator>
  <cp:lastModifiedBy>user</cp:lastModifiedBy>
  <cp:revision>10</cp:revision>
  <dcterms:modified xsi:type="dcterms:W3CDTF">2024-10-08T20:27:39Z</dcterms:modified>
</cp:coreProperties>
</file>