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0" r:id="rId5"/>
    <p:sldId id="262" r:id="rId6"/>
    <p:sldId id="265" r:id="rId7"/>
    <p:sldId id="281" r:id="rId8"/>
    <p:sldId id="264" r:id="rId9"/>
    <p:sldId id="270" r:id="rId10"/>
    <p:sldId id="272" r:id="rId11"/>
    <p:sldId id="273" r:id="rId12"/>
    <p:sldId id="274" r:id="rId13"/>
    <p:sldId id="275" r:id="rId14"/>
    <p:sldId id="29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998DD-A509-43D8-BF27-046106179121}" v="11" dt="2022-11-07T12:41:46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Жигалов" userId="0d3bd4b38cf0220e" providerId="LiveId" clId="{5A1998DD-A509-43D8-BF27-046106179121}"/>
    <pc:docChg chg="undo custSel addSld modSld sldOrd">
      <pc:chgData name="Роман Жигалов" userId="0d3bd4b38cf0220e" providerId="LiveId" clId="{5A1998DD-A509-43D8-BF27-046106179121}" dt="2022-11-07T12:41:46.440" v="111"/>
      <pc:docMkLst>
        <pc:docMk/>
      </pc:docMkLst>
      <pc:sldChg chg="modSp new mod">
        <pc:chgData name="Роман Жигалов" userId="0d3bd4b38cf0220e" providerId="LiveId" clId="{5A1998DD-A509-43D8-BF27-046106179121}" dt="2022-11-07T12:37:07.738" v="18" actId="20577"/>
        <pc:sldMkLst>
          <pc:docMk/>
          <pc:sldMk cId="1592649567" sldId="256"/>
        </pc:sldMkLst>
        <pc:spChg chg="mod">
          <ac:chgData name="Роман Жигалов" userId="0d3bd4b38cf0220e" providerId="LiveId" clId="{5A1998DD-A509-43D8-BF27-046106179121}" dt="2022-11-07T12:37:07.738" v="18" actId="20577"/>
          <ac:spMkLst>
            <pc:docMk/>
            <pc:sldMk cId="1592649567" sldId="256"/>
            <ac:spMk id="2" creationId="{8C34B312-0528-7641-B9C9-2BFFEBC33C87}"/>
          </ac:spMkLst>
        </pc:spChg>
      </pc:sldChg>
      <pc:sldChg chg="addSp modSp new mod setBg">
        <pc:chgData name="Роман Жигалов" userId="0d3bd4b38cf0220e" providerId="LiveId" clId="{5A1998DD-A509-43D8-BF27-046106179121}" dt="2022-11-07T12:37:24.558" v="22" actId="26606"/>
        <pc:sldMkLst>
          <pc:docMk/>
          <pc:sldMk cId="200604885" sldId="257"/>
        </pc:sldMkLst>
        <pc:spChg chg="mod">
          <ac:chgData name="Роман Жигалов" userId="0d3bd4b38cf0220e" providerId="LiveId" clId="{5A1998DD-A509-43D8-BF27-046106179121}" dt="2022-11-07T12:37:24.558" v="22" actId="26606"/>
          <ac:spMkLst>
            <pc:docMk/>
            <pc:sldMk cId="200604885" sldId="257"/>
            <ac:spMk id="2" creationId="{8A470257-197B-403F-F295-F2656734ECCA}"/>
          </ac:spMkLst>
        </pc:spChg>
        <pc:spChg chg="mod">
          <ac:chgData name="Роман Жигалов" userId="0d3bd4b38cf0220e" providerId="LiveId" clId="{5A1998DD-A509-43D8-BF27-046106179121}" dt="2022-11-07T12:37:24.558" v="22" actId="26606"/>
          <ac:spMkLst>
            <pc:docMk/>
            <pc:sldMk cId="200604885" sldId="257"/>
            <ac:spMk id="3" creationId="{21D464A8-E4F8-6429-DDDB-0317C1364EE5}"/>
          </ac:spMkLst>
        </pc:spChg>
        <pc:spChg chg="add">
          <ac:chgData name="Роман Жигалов" userId="0d3bd4b38cf0220e" providerId="LiveId" clId="{5A1998DD-A509-43D8-BF27-046106179121}" dt="2022-11-07T12:37:24.558" v="22" actId="26606"/>
          <ac:spMkLst>
            <pc:docMk/>
            <pc:sldMk cId="200604885" sldId="257"/>
            <ac:spMk id="8" creationId="{4522B21E-B2B9-4C72-9A71-C87EFD137480}"/>
          </ac:spMkLst>
        </pc:spChg>
        <pc:spChg chg="add">
          <ac:chgData name="Роман Жигалов" userId="0d3bd4b38cf0220e" providerId="LiveId" clId="{5A1998DD-A509-43D8-BF27-046106179121}" dt="2022-11-07T12:37:24.558" v="22" actId="26606"/>
          <ac:spMkLst>
            <pc:docMk/>
            <pc:sldMk cId="200604885" sldId="257"/>
            <ac:spMk id="10" creationId="{5EB7D2A2-F448-44D4-938C-DC84CBCB3B1E}"/>
          </ac:spMkLst>
        </pc:spChg>
        <pc:spChg chg="add">
          <ac:chgData name="Роман Жигалов" userId="0d3bd4b38cf0220e" providerId="LiveId" clId="{5A1998DD-A509-43D8-BF27-046106179121}" dt="2022-11-07T12:37:24.558" v="22" actId="26606"/>
          <ac:spMkLst>
            <pc:docMk/>
            <pc:sldMk cId="200604885" sldId="257"/>
            <ac:spMk id="12" creationId="{871AEA07-1E14-44B4-8E55-64EF049CD66F}"/>
          </ac:spMkLst>
        </pc:spChg>
        <pc:cxnChg chg="add">
          <ac:chgData name="Роман Жигалов" userId="0d3bd4b38cf0220e" providerId="LiveId" clId="{5A1998DD-A509-43D8-BF27-046106179121}" dt="2022-11-07T12:37:24.558" v="22" actId="26606"/>
          <ac:cxnSpMkLst>
            <pc:docMk/>
            <pc:sldMk cId="200604885" sldId="257"/>
            <ac:cxnSpMk id="14" creationId="{F7C8EA93-3210-4C62-99E9-153C275E3A87}"/>
          </ac:cxnSpMkLst>
        </pc:cxnChg>
      </pc:sldChg>
      <pc:sldChg chg="addSp delSp modSp add mod setBg delDesignElem">
        <pc:chgData name="Роман Жигалов" userId="0d3bd4b38cf0220e" providerId="LiveId" clId="{5A1998DD-A509-43D8-BF27-046106179121}" dt="2022-11-07T12:37:56.030" v="25" actId="26606"/>
        <pc:sldMkLst>
          <pc:docMk/>
          <pc:sldMk cId="1200782727" sldId="261"/>
        </pc:sldMkLst>
        <pc:spChg chg="mod">
          <ac:chgData name="Роман Жигалов" userId="0d3bd4b38cf0220e" providerId="LiveId" clId="{5A1998DD-A509-43D8-BF27-046106179121}" dt="2022-11-07T12:37:56.030" v="25" actId="26606"/>
          <ac:spMkLst>
            <pc:docMk/>
            <pc:sldMk cId="1200782727" sldId="261"/>
            <ac:spMk id="2" creationId="{AC1E5014-9871-4815-A515-D89893A52ABF}"/>
          </ac:spMkLst>
        </pc:spChg>
        <pc:spChg chg="del">
          <ac:chgData name="Роман Жигалов" userId="0d3bd4b38cf0220e" providerId="LiveId" clId="{5A1998DD-A509-43D8-BF27-046106179121}" dt="2022-11-07T12:37:51.100" v="24"/>
          <ac:spMkLst>
            <pc:docMk/>
            <pc:sldMk cId="1200782727" sldId="261"/>
            <ac:spMk id="9" creationId="{B819A166-7571-4003-A6B8-B62034C3ED30}"/>
          </ac:spMkLst>
        </pc:spChg>
        <pc:spChg chg="add">
          <ac:chgData name="Роман Жигалов" userId="0d3bd4b38cf0220e" providerId="LiveId" clId="{5A1998DD-A509-43D8-BF27-046106179121}" dt="2022-11-07T12:37:56.030" v="25" actId="26606"/>
          <ac:spMkLst>
            <pc:docMk/>
            <pc:sldMk cId="1200782727" sldId="261"/>
            <ac:spMk id="17" creationId="{35DB3719-6FDC-4E5D-891D-FF40B7300F64}"/>
          </ac:spMkLst>
        </pc:spChg>
        <pc:spChg chg="add">
          <ac:chgData name="Роман Жигалов" userId="0d3bd4b38cf0220e" providerId="LiveId" clId="{5A1998DD-A509-43D8-BF27-046106179121}" dt="2022-11-07T12:37:56.030" v="25" actId="26606"/>
          <ac:spMkLst>
            <pc:docMk/>
            <pc:sldMk cId="1200782727" sldId="261"/>
            <ac:spMk id="19" creationId="{E0CBAC23-2E3F-4A90-BA59-F8299F6A5439}"/>
          </ac:spMkLst>
        </pc:spChg>
        <pc:graphicFrameChg chg="mod modGraphic">
          <ac:chgData name="Роман Жигалов" userId="0d3bd4b38cf0220e" providerId="LiveId" clId="{5A1998DD-A509-43D8-BF27-046106179121}" dt="2022-11-07T12:37:56.030" v="25" actId="26606"/>
          <ac:graphicFrameMkLst>
            <pc:docMk/>
            <pc:sldMk cId="1200782727" sldId="261"/>
            <ac:graphicFrameMk id="12" creationId="{B0D2A5FB-65B2-4DB6-92C4-0A409A74D42F}"/>
          </ac:graphicFrameMkLst>
        </pc:graphicFrameChg>
      </pc:sldChg>
      <pc:sldChg chg="delSp add setBg delDesignElem">
        <pc:chgData name="Роман Жигалов" userId="0d3bd4b38cf0220e" providerId="LiveId" clId="{5A1998DD-A509-43D8-BF27-046106179121}" dt="2022-11-07T12:38:06.057" v="27"/>
        <pc:sldMkLst>
          <pc:docMk/>
          <pc:sldMk cId="2374273175" sldId="262"/>
        </pc:sldMkLst>
        <pc:spChg chg="del">
          <ac:chgData name="Роман Жигалов" userId="0d3bd4b38cf0220e" providerId="LiveId" clId="{5A1998DD-A509-43D8-BF27-046106179121}" dt="2022-11-07T12:38:06.057" v="27"/>
          <ac:spMkLst>
            <pc:docMk/>
            <pc:sldMk cId="2374273175" sldId="262"/>
            <ac:spMk id="2055" creationId="{6753252F-4873-4F63-801D-CC719279A7D5}"/>
          </ac:spMkLst>
        </pc:spChg>
        <pc:spChg chg="del">
          <ac:chgData name="Роман Жигалов" userId="0d3bd4b38cf0220e" providerId="LiveId" clId="{5A1998DD-A509-43D8-BF27-046106179121}" dt="2022-11-07T12:38:06.057" v="27"/>
          <ac:spMkLst>
            <pc:docMk/>
            <pc:sldMk cId="2374273175" sldId="262"/>
            <ac:spMk id="2056" creationId="{047C8CCB-F95D-4249-92DD-651249D3535A}"/>
          </ac:spMkLst>
        </pc:spChg>
      </pc:sldChg>
      <pc:sldChg chg="delSp modSp add mod ord setBg delDesignElem">
        <pc:chgData name="Роман Жигалов" userId="0d3bd4b38cf0220e" providerId="LiveId" clId="{5A1998DD-A509-43D8-BF27-046106179121}" dt="2022-11-07T12:40:31.472" v="95"/>
        <pc:sldMkLst>
          <pc:docMk/>
          <pc:sldMk cId="1584997872" sldId="264"/>
        </pc:sldMkLst>
        <pc:spChg chg="del">
          <ac:chgData name="Роман Жигалов" userId="0d3bd4b38cf0220e" providerId="LiveId" clId="{5A1998DD-A509-43D8-BF27-046106179121}" dt="2022-11-07T12:38:57.833" v="35"/>
          <ac:spMkLst>
            <pc:docMk/>
            <pc:sldMk cId="1584997872" sldId="264"/>
            <ac:spMk id="18" creationId="{6753252F-4873-4F63-801D-CC719279A7D5}"/>
          </ac:spMkLst>
        </pc:spChg>
        <pc:spChg chg="del">
          <ac:chgData name="Роман Жигалов" userId="0d3bd4b38cf0220e" providerId="LiveId" clId="{5A1998DD-A509-43D8-BF27-046106179121}" dt="2022-11-07T12:38:57.833" v="35"/>
          <ac:spMkLst>
            <pc:docMk/>
            <pc:sldMk cId="1584997872" sldId="264"/>
            <ac:spMk id="19" creationId="{047C8CCB-F95D-4249-92DD-651249D3535A}"/>
          </ac:spMkLst>
        </pc:spChg>
        <pc:picChg chg="mod">
          <ac:chgData name="Роман Жигалов" userId="0d3bd4b38cf0220e" providerId="LiveId" clId="{5A1998DD-A509-43D8-BF27-046106179121}" dt="2022-11-07T12:39:08.041" v="39" actId="1076"/>
          <ac:picMkLst>
            <pc:docMk/>
            <pc:sldMk cId="1584997872" sldId="264"/>
            <ac:picMk id="5" creationId="{CCDF34C5-26F6-429D-87F3-FC73104520BA}"/>
          </ac:picMkLst>
        </pc:picChg>
      </pc:sldChg>
      <pc:sldChg chg="addSp delSp modSp add mod setBg delDesignElem">
        <pc:chgData name="Роман Жигалов" userId="0d3bd4b38cf0220e" providerId="LiveId" clId="{5A1998DD-A509-43D8-BF27-046106179121}" dt="2022-11-07T12:38:48.164" v="33" actId="26606"/>
        <pc:sldMkLst>
          <pc:docMk/>
          <pc:sldMk cId="2406651893" sldId="265"/>
        </pc:sldMkLst>
        <pc:spChg chg="mod">
          <ac:chgData name="Роман Жигалов" userId="0d3bd4b38cf0220e" providerId="LiveId" clId="{5A1998DD-A509-43D8-BF27-046106179121}" dt="2022-11-07T12:38:48.164" v="33" actId="26606"/>
          <ac:spMkLst>
            <pc:docMk/>
            <pc:sldMk cId="2406651893" sldId="265"/>
            <ac:spMk id="4" creationId="{BF559FA2-7016-47D3-B990-73809907E211}"/>
          </ac:spMkLst>
        </pc:spChg>
        <pc:spChg chg="mod">
          <ac:chgData name="Роман Жигалов" userId="0d3bd4b38cf0220e" providerId="LiveId" clId="{5A1998DD-A509-43D8-BF27-046106179121}" dt="2022-11-07T12:38:48.164" v="33" actId="26606"/>
          <ac:spMkLst>
            <pc:docMk/>
            <pc:sldMk cId="2406651893" sldId="265"/>
            <ac:spMk id="6" creationId="{04259810-0CF4-495A-A494-DCAE796CD5AB}"/>
          </ac:spMkLst>
        </pc:spChg>
        <pc:spChg chg="add">
          <ac:chgData name="Роман Жигалов" userId="0d3bd4b38cf0220e" providerId="LiveId" clId="{5A1998DD-A509-43D8-BF27-046106179121}" dt="2022-11-07T12:38:48.164" v="33" actId="26606"/>
          <ac:spMkLst>
            <pc:docMk/>
            <pc:sldMk cId="2406651893" sldId="265"/>
            <ac:spMk id="3077" creationId="{A737E5B8-8F31-4942-B159-B213C4D6D830}"/>
          </ac:spMkLst>
        </pc:spChg>
        <pc:spChg chg="add">
          <ac:chgData name="Роман Жигалов" userId="0d3bd4b38cf0220e" providerId="LiveId" clId="{5A1998DD-A509-43D8-BF27-046106179121}" dt="2022-11-07T12:38:48.164" v="33" actId="26606"/>
          <ac:spMkLst>
            <pc:docMk/>
            <pc:sldMk cId="2406651893" sldId="265"/>
            <ac:spMk id="3079" creationId="{A93898FF-D987-4B0E-BFB4-85F5EB356D4D}"/>
          </ac:spMkLst>
        </pc:spChg>
        <pc:spChg chg="add">
          <ac:chgData name="Роман Жигалов" userId="0d3bd4b38cf0220e" providerId="LiveId" clId="{5A1998DD-A509-43D8-BF27-046106179121}" dt="2022-11-07T12:38:48.164" v="33" actId="26606"/>
          <ac:spMkLst>
            <pc:docMk/>
            <pc:sldMk cId="2406651893" sldId="265"/>
            <ac:spMk id="3081" creationId="{08E700A8-AE52-4017-8C7E-C20956F74D25}"/>
          </ac:spMkLst>
        </pc:spChg>
        <pc:spChg chg="del">
          <ac:chgData name="Роман Жигалов" userId="0d3bd4b38cf0220e" providerId="LiveId" clId="{5A1998DD-A509-43D8-BF27-046106179121}" dt="2022-11-07T12:38:44.202" v="32"/>
          <ac:spMkLst>
            <pc:docMk/>
            <pc:sldMk cId="2406651893" sldId="265"/>
            <ac:spMk id="3083" creationId="{47942995-B07F-4636-9A06-C6A104B260A8}"/>
          </ac:spMkLst>
        </pc:spChg>
        <pc:spChg chg="del">
          <ac:chgData name="Роман Жигалов" userId="0d3bd4b38cf0220e" providerId="LiveId" clId="{5A1998DD-A509-43D8-BF27-046106179121}" dt="2022-11-07T12:38:44.202" v="32"/>
          <ac:spMkLst>
            <pc:docMk/>
            <pc:sldMk cId="2406651893" sldId="265"/>
            <ac:spMk id="3085" creationId="{B81933D1-5615-42C7-9C0B-4EB7105CCE2D}"/>
          </ac:spMkLst>
        </pc:spChg>
        <pc:spChg chg="del">
          <ac:chgData name="Роман Жигалов" userId="0d3bd4b38cf0220e" providerId="LiveId" clId="{5A1998DD-A509-43D8-BF27-046106179121}" dt="2022-11-07T12:38:44.202" v="32"/>
          <ac:spMkLst>
            <pc:docMk/>
            <pc:sldMk cId="2406651893" sldId="265"/>
            <ac:spMk id="3086" creationId="{19C9EAEA-39D0-4B0E-A0EB-51E7B26740B1}"/>
          </ac:spMkLst>
        </pc:spChg>
        <pc:spChg chg="add">
          <ac:chgData name="Роман Жигалов" userId="0d3bd4b38cf0220e" providerId="LiveId" clId="{5A1998DD-A509-43D8-BF27-046106179121}" dt="2022-11-07T12:38:48.164" v="33" actId="26606"/>
          <ac:spMkLst>
            <pc:docMk/>
            <pc:sldMk cId="2406651893" sldId="265"/>
            <ac:spMk id="3087" creationId="{42A4FC2C-047E-45A5-965D-8E1E3BF09BC6}"/>
          </ac:spMkLst>
        </pc:spChg>
        <pc:spChg chg="add">
          <ac:chgData name="Роман Жигалов" userId="0d3bd4b38cf0220e" providerId="LiveId" clId="{5A1998DD-A509-43D8-BF27-046106179121}" dt="2022-11-07T12:38:48.164" v="33" actId="26606"/>
          <ac:spMkLst>
            <pc:docMk/>
            <pc:sldMk cId="2406651893" sldId="265"/>
            <ac:spMk id="3089" creationId="{78F530DA-C7D1-4968-8F8A-8700C2BB2A49}"/>
          </ac:spMkLst>
        </pc:spChg>
        <pc:grpChg chg="del">
          <ac:chgData name="Роман Жигалов" userId="0d3bd4b38cf0220e" providerId="LiveId" clId="{5A1998DD-A509-43D8-BF27-046106179121}" dt="2022-11-07T12:38:44.202" v="32"/>
          <ac:grpSpMkLst>
            <pc:docMk/>
            <pc:sldMk cId="2406651893" sldId="265"/>
            <ac:grpSpMk id="3084" creationId="{032D8612-31EB-44CF-A1D0-14FD4C705424}"/>
          </ac:grpSpMkLst>
        </pc:grpChg>
        <pc:picChg chg="mod">
          <ac:chgData name="Роман Жигалов" userId="0d3bd4b38cf0220e" providerId="LiveId" clId="{5A1998DD-A509-43D8-BF27-046106179121}" dt="2022-11-07T12:38:48.164" v="33" actId="26606"/>
          <ac:picMkLst>
            <pc:docMk/>
            <pc:sldMk cId="2406651893" sldId="265"/>
            <ac:picMk id="3074" creationId="{454BEF8A-E069-4D0E-B7F9-1DE83B6D9496}"/>
          </ac:picMkLst>
        </pc:picChg>
        <pc:picChg chg="add">
          <ac:chgData name="Роман Жигалов" userId="0d3bd4b38cf0220e" providerId="LiveId" clId="{5A1998DD-A509-43D8-BF27-046106179121}" dt="2022-11-07T12:38:48.164" v="33" actId="26606"/>
          <ac:picMkLst>
            <pc:docMk/>
            <pc:sldMk cId="2406651893" sldId="265"/>
            <ac:picMk id="3076" creationId="{5516C1EB-8D62-4BF0-92B5-02E6AE43B1F3}"/>
          </ac:picMkLst>
        </pc:picChg>
      </pc:sldChg>
      <pc:sldChg chg="addSp delSp modSp add mod setBg delDesignElem">
        <pc:chgData name="Роман Жигалов" userId="0d3bd4b38cf0220e" providerId="LiveId" clId="{5A1998DD-A509-43D8-BF27-046106179121}" dt="2022-11-07T12:40:43.390" v="98" actId="26606"/>
        <pc:sldMkLst>
          <pc:docMk/>
          <pc:sldMk cId="2570582472" sldId="270"/>
        </pc:sldMkLst>
        <pc:spChg chg="mod">
          <ac:chgData name="Роман Жигалов" userId="0d3bd4b38cf0220e" providerId="LiveId" clId="{5A1998DD-A509-43D8-BF27-046106179121}" dt="2022-11-07T12:40:43.390" v="98" actId="26606"/>
          <ac:spMkLst>
            <pc:docMk/>
            <pc:sldMk cId="2570582472" sldId="270"/>
            <ac:spMk id="2" creationId="{D3DED62A-605C-495F-AC35-4B2372F59944}"/>
          </ac:spMkLst>
        </pc:spChg>
        <pc:spChg chg="del">
          <ac:chgData name="Роман Жигалов" userId="0d3bd4b38cf0220e" providerId="LiveId" clId="{5A1998DD-A509-43D8-BF27-046106179121}" dt="2022-11-07T12:40:40.381" v="97"/>
          <ac:spMkLst>
            <pc:docMk/>
            <pc:sldMk cId="2570582472" sldId="270"/>
            <ac:spMk id="71" creationId="{16C5FA50-8D52-4617-AF91-5C7B1C8352F1}"/>
          </ac:spMkLst>
        </pc:spChg>
        <pc:spChg chg="del">
          <ac:chgData name="Роман Жигалов" userId="0d3bd4b38cf0220e" providerId="LiveId" clId="{5A1998DD-A509-43D8-BF27-046106179121}" dt="2022-11-07T12:40:40.381" v="97"/>
          <ac:spMkLst>
            <pc:docMk/>
            <pc:sldMk cId="2570582472" sldId="270"/>
            <ac:spMk id="73" creationId="{E223798C-12AD-4B0C-A50C-D676347D67CF}"/>
          </ac:spMkLst>
        </pc:spChg>
        <pc:spChg chg="add">
          <ac:chgData name="Роман Жигалов" userId="0d3bd4b38cf0220e" providerId="LiveId" clId="{5A1998DD-A509-43D8-BF27-046106179121}" dt="2022-11-07T12:40:43.390" v="98" actId="26606"/>
          <ac:spMkLst>
            <pc:docMk/>
            <pc:sldMk cId="2570582472" sldId="270"/>
            <ac:spMk id="7175" creationId="{BA79A7CF-01AF-4178-9369-94E0C90EB046}"/>
          </ac:spMkLst>
        </pc:spChg>
        <pc:spChg chg="add">
          <ac:chgData name="Роман Жигалов" userId="0d3bd4b38cf0220e" providerId="LiveId" clId="{5A1998DD-A509-43D8-BF27-046106179121}" dt="2022-11-07T12:40:43.390" v="98" actId="26606"/>
          <ac:spMkLst>
            <pc:docMk/>
            <pc:sldMk cId="2570582472" sldId="270"/>
            <ac:spMk id="7177" creationId="{99413ED5-9ED4-4772-BCE4-2BCAE6B12E35}"/>
          </ac:spMkLst>
        </pc:spChg>
        <pc:spChg chg="add">
          <ac:chgData name="Роман Жигалов" userId="0d3bd4b38cf0220e" providerId="LiveId" clId="{5A1998DD-A509-43D8-BF27-046106179121}" dt="2022-11-07T12:40:43.390" v="98" actId="26606"/>
          <ac:spMkLst>
            <pc:docMk/>
            <pc:sldMk cId="2570582472" sldId="270"/>
            <ac:spMk id="7179" creationId="{04357C93-F0CB-4A1C-8F77-4E9063789819}"/>
          </ac:spMkLst>
        </pc:spChg>
        <pc:spChg chg="add">
          <ac:chgData name="Роман Жигалов" userId="0d3bd4b38cf0220e" providerId="LiveId" clId="{5A1998DD-A509-43D8-BF27-046106179121}" dt="2022-11-07T12:40:43.390" v="98" actId="26606"/>
          <ac:spMkLst>
            <pc:docMk/>
            <pc:sldMk cId="2570582472" sldId="270"/>
            <ac:spMk id="7181" creationId="{90F533E9-6690-41A8-A372-4C6C622D028D}"/>
          </ac:spMkLst>
        </pc:spChg>
        <pc:picChg chg="mod">
          <ac:chgData name="Роман Жигалов" userId="0d3bd4b38cf0220e" providerId="LiveId" clId="{5A1998DD-A509-43D8-BF27-046106179121}" dt="2022-11-07T12:40:43.390" v="98" actId="26606"/>
          <ac:picMkLst>
            <pc:docMk/>
            <pc:sldMk cId="2570582472" sldId="270"/>
            <ac:picMk id="7170" creationId="{F02474E5-C2DB-4E00-BED0-CD0A8D50208C}"/>
          </ac:picMkLst>
        </pc:picChg>
      </pc:sldChg>
      <pc:sldChg chg="addSp delSp modSp add mod setBg delDesignElem">
        <pc:chgData name="Роман Жигалов" userId="0d3bd4b38cf0220e" providerId="LiveId" clId="{5A1998DD-A509-43D8-BF27-046106179121}" dt="2022-11-07T12:40:50.683" v="101" actId="26606"/>
        <pc:sldMkLst>
          <pc:docMk/>
          <pc:sldMk cId="2494676020" sldId="272"/>
        </pc:sldMkLst>
        <pc:spChg chg="mod">
          <ac:chgData name="Роман Жигалов" userId="0d3bd4b38cf0220e" providerId="LiveId" clId="{5A1998DD-A509-43D8-BF27-046106179121}" dt="2022-11-07T12:40:50.683" v="101" actId="26606"/>
          <ac:spMkLst>
            <pc:docMk/>
            <pc:sldMk cId="2494676020" sldId="272"/>
            <ac:spMk id="2" creationId="{B5057D3D-EF3F-42F2-AA61-C41CAECB4DBD}"/>
          </ac:spMkLst>
        </pc:spChg>
        <pc:spChg chg="mod">
          <ac:chgData name="Роман Жигалов" userId="0d3bd4b38cf0220e" providerId="LiveId" clId="{5A1998DD-A509-43D8-BF27-046106179121}" dt="2022-11-07T12:40:50.683" v="101" actId="26606"/>
          <ac:spMkLst>
            <pc:docMk/>
            <pc:sldMk cId="2494676020" sldId="272"/>
            <ac:spMk id="4" creationId="{23ED1B6F-4E52-4270-B949-94EB74E43A13}"/>
          </ac:spMkLst>
        </pc:spChg>
        <pc:spChg chg="del">
          <ac:chgData name="Роман Жигалов" userId="0d3bd4b38cf0220e" providerId="LiveId" clId="{5A1998DD-A509-43D8-BF27-046106179121}" dt="2022-11-07T12:40:49.125" v="100"/>
          <ac:spMkLst>
            <pc:docMk/>
            <pc:sldMk cId="2494676020" sldId="272"/>
            <ac:spMk id="78" creationId="{B81933D1-5615-42C7-9C0B-4EB7105CCE2D}"/>
          </ac:spMkLst>
        </pc:spChg>
        <pc:spChg chg="del">
          <ac:chgData name="Роман Жигалов" userId="0d3bd4b38cf0220e" providerId="LiveId" clId="{5A1998DD-A509-43D8-BF27-046106179121}" dt="2022-11-07T12:40:49.125" v="100"/>
          <ac:spMkLst>
            <pc:docMk/>
            <pc:sldMk cId="2494676020" sldId="272"/>
            <ac:spMk id="80" creationId="{19C9EAEA-39D0-4B0E-A0EB-51E7B26740B1}"/>
          </ac:spMkLst>
        </pc:spChg>
        <pc:spChg chg="del">
          <ac:chgData name="Роман Жигалов" userId="0d3bd4b38cf0220e" providerId="LiveId" clId="{5A1998DD-A509-43D8-BF27-046106179121}" dt="2022-11-07T12:40:49.125" v="100"/>
          <ac:spMkLst>
            <pc:docMk/>
            <pc:sldMk cId="2494676020" sldId="272"/>
            <ac:spMk id="8196" creationId="{47942995-B07F-4636-9A06-C6A104B260A8}"/>
          </ac:spMkLst>
        </pc:spChg>
        <pc:spChg chg="add">
          <ac:chgData name="Роман Жигалов" userId="0d3bd4b38cf0220e" providerId="LiveId" clId="{5A1998DD-A509-43D8-BF27-046106179121}" dt="2022-11-07T12:40:50.683" v="101" actId="26606"/>
          <ac:spMkLst>
            <pc:docMk/>
            <pc:sldMk cId="2494676020" sldId="272"/>
            <ac:spMk id="8199" creationId="{BA79A7CF-01AF-4178-9369-94E0C90EB046}"/>
          </ac:spMkLst>
        </pc:spChg>
        <pc:spChg chg="add">
          <ac:chgData name="Роман Жигалов" userId="0d3bd4b38cf0220e" providerId="LiveId" clId="{5A1998DD-A509-43D8-BF27-046106179121}" dt="2022-11-07T12:40:50.683" v="101" actId="26606"/>
          <ac:spMkLst>
            <pc:docMk/>
            <pc:sldMk cId="2494676020" sldId="272"/>
            <ac:spMk id="8201" creationId="{99413ED5-9ED4-4772-BCE4-2BCAE6B12E35}"/>
          </ac:spMkLst>
        </pc:spChg>
        <pc:spChg chg="add">
          <ac:chgData name="Роман Жигалов" userId="0d3bd4b38cf0220e" providerId="LiveId" clId="{5A1998DD-A509-43D8-BF27-046106179121}" dt="2022-11-07T12:40:50.683" v="101" actId="26606"/>
          <ac:spMkLst>
            <pc:docMk/>
            <pc:sldMk cId="2494676020" sldId="272"/>
            <ac:spMk id="8203" creationId="{04357C93-F0CB-4A1C-8F77-4E9063789819}"/>
          </ac:spMkLst>
        </pc:spChg>
        <pc:spChg chg="add">
          <ac:chgData name="Роман Жигалов" userId="0d3bd4b38cf0220e" providerId="LiveId" clId="{5A1998DD-A509-43D8-BF27-046106179121}" dt="2022-11-07T12:40:50.683" v="101" actId="26606"/>
          <ac:spMkLst>
            <pc:docMk/>
            <pc:sldMk cId="2494676020" sldId="272"/>
            <ac:spMk id="8205" creationId="{90F533E9-6690-41A8-A372-4C6C622D028D}"/>
          </ac:spMkLst>
        </pc:spChg>
        <pc:grpChg chg="del">
          <ac:chgData name="Роман Жигалов" userId="0d3bd4b38cf0220e" providerId="LiveId" clId="{5A1998DD-A509-43D8-BF27-046106179121}" dt="2022-11-07T12:40:49.125" v="100"/>
          <ac:grpSpMkLst>
            <pc:docMk/>
            <pc:sldMk cId="2494676020" sldId="272"/>
            <ac:grpSpMk id="73" creationId="{032D8612-31EB-44CF-A1D0-14FD4C705424}"/>
          </ac:grpSpMkLst>
        </pc:grpChg>
        <pc:picChg chg="mod">
          <ac:chgData name="Роман Жигалов" userId="0d3bd4b38cf0220e" providerId="LiveId" clId="{5A1998DD-A509-43D8-BF27-046106179121}" dt="2022-11-07T12:40:50.683" v="101" actId="26606"/>
          <ac:picMkLst>
            <pc:docMk/>
            <pc:sldMk cId="2494676020" sldId="272"/>
            <ac:picMk id="8194" creationId="{CBA57B07-0195-4492-AB67-A137BED2B963}"/>
          </ac:picMkLst>
        </pc:picChg>
      </pc:sldChg>
      <pc:sldChg chg="addSp delSp add mod setBg delDesignElem">
        <pc:chgData name="Роман Жигалов" userId="0d3bd4b38cf0220e" providerId="LiveId" clId="{5A1998DD-A509-43D8-BF27-046106179121}" dt="2022-11-07T12:40:57.438" v="104" actId="26606"/>
        <pc:sldMkLst>
          <pc:docMk/>
          <pc:sldMk cId="3576269631" sldId="273"/>
        </pc:sldMkLst>
        <pc:spChg chg="del">
          <ac:chgData name="Роман Жигалов" userId="0d3bd4b38cf0220e" providerId="LiveId" clId="{5A1998DD-A509-43D8-BF27-046106179121}" dt="2022-11-07T12:40:55.702" v="103"/>
          <ac:spMkLst>
            <pc:docMk/>
            <pc:sldMk cId="3576269631" sldId="273"/>
            <ac:spMk id="9" creationId="{56E9B3E6-E277-4D68-BA48-9CB43FFBD6E2}"/>
          </ac:spMkLst>
        </pc:spChg>
        <pc:spChg chg="del">
          <ac:chgData name="Роман Жигалов" userId="0d3bd4b38cf0220e" providerId="LiveId" clId="{5A1998DD-A509-43D8-BF27-046106179121}" dt="2022-11-07T12:40:55.702" v="103"/>
          <ac:spMkLst>
            <pc:docMk/>
            <pc:sldMk cId="3576269631" sldId="273"/>
            <ac:spMk id="16" creationId="{D5B0017B-2ECA-49AF-B397-DC140825DF8D}"/>
          </ac:spMkLst>
        </pc:spChg>
        <pc:spChg chg="add">
          <ac:chgData name="Роман Жигалов" userId="0d3bd4b38cf0220e" providerId="LiveId" clId="{5A1998DD-A509-43D8-BF27-046106179121}" dt="2022-11-07T12:40:57.438" v="104" actId="26606"/>
          <ac:spMkLst>
            <pc:docMk/>
            <pc:sldMk cId="3576269631" sldId="273"/>
            <ac:spMk id="20" creationId="{2215C6C6-E45C-4179-9FC1-E8A4C1D47430}"/>
          </ac:spMkLst>
        </pc:spChg>
        <pc:spChg chg="add">
          <ac:chgData name="Роман Жигалов" userId="0d3bd4b38cf0220e" providerId="LiveId" clId="{5A1998DD-A509-43D8-BF27-046106179121}" dt="2022-11-07T12:40:57.438" v="104" actId="26606"/>
          <ac:spMkLst>
            <pc:docMk/>
            <pc:sldMk cId="3576269631" sldId="273"/>
            <ac:spMk id="26" creationId="{3776B14B-F2F4-4825-8DA8-8C7A0F2B3960}"/>
          </ac:spMkLst>
        </pc:spChg>
        <pc:grpChg chg="del">
          <ac:chgData name="Роман Жигалов" userId="0d3bd4b38cf0220e" providerId="LiveId" clId="{5A1998DD-A509-43D8-BF27-046106179121}" dt="2022-11-07T12:40:55.702" v="103"/>
          <ac:grpSpMkLst>
            <pc:docMk/>
            <pc:sldMk cId="3576269631" sldId="273"/>
            <ac:grpSpMk id="11" creationId="{AE1C45F0-260A-458C-96ED-C1F6D2151219}"/>
          </ac:grpSpMkLst>
        </pc:grpChg>
        <pc:grpChg chg="add">
          <ac:chgData name="Роман Жигалов" userId="0d3bd4b38cf0220e" providerId="LiveId" clId="{5A1998DD-A509-43D8-BF27-046106179121}" dt="2022-11-07T12:40:57.438" v="104" actId="26606"/>
          <ac:grpSpMkLst>
            <pc:docMk/>
            <pc:sldMk cId="3576269631" sldId="273"/>
            <ac:grpSpMk id="22" creationId="{5FE9FE4C-C9E0-4C54-8010-EA9D29CD4D59}"/>
          </ac:grpSpMkLst>
        </pc:grpChg>
        <pc:cxnChg chg="del">
          <ac:chgData name="Роман Жигалов" userId="0d3bd4b38cf0220e" providerId="LiveId" clId="{5A1998DD-A509-43D8-BF27-046106179121}" dt="2022-11-07T12:40:55.702" v="103"/>
          <ac:cxnSpMkLst>
            <pc:docMk/>
            <pc:sldMk cId="3576269631" sldId="273"/>
            <ac:cxnSpMk id="18" creationId="{6CF1BAF6-AD41-4082-B212-8A1F9A2E8779}"/>
          </ac:cxnSpMkLst>
        </pc:cxnChg>
      </pc:sldChg>
      <pc:sldChg chg="addSp delSp add mod setBg delDesignElem">
        <pc:chgData name="Роман Жигалов" userId="0d3bd4b38cf0220e" providerId="LiveId" clId="{5A1998DD-A509-43D8-BF27-046106179121}" dt="2022-11-07T12:41:03.265" v="107" actId="26606"/>
        <pc:sldMkLst>
          <pc:docMk/>
          <pc:sldMk cId="560448291" sldId="274"/>
        </pc:sldMkLst>
        <pc:spChg chg="del">
          <ac:chgData name="Роман Жигалов" userId="0d3bd4b38cf0220e" providerId="LiveId" clId="{5A1998DD-A509-43D8-BF27-046106179121}" dt="2022-11-07T12:41:01.707" v="106"/>
          <ac:spMkLst>
            <pc:docMk/>
            <pc:sldMk cId="560448291" sldId="274"/>
            <ac:spMk id="71" creationId="{32BC26D8-82FB-445E-AA49-62A77D7C1EE0}"/>
          </ac:spMkLst>
        </pc:spChg>
        <pc:spChg chg="del">
          <ac:chgData name="Роман Жигалов" userId="0d3bd4b38cf0220e" providerId="LiveId" clId="{5A1998DD-A509-43D8-BF27-046106179121}" dt="2022-11-07T12:41:01.707" v="106"/>
          <ac:spMkLst>
            <pc:docMk/>
            <pc:sldMk cId="560448291" sldId="274"/>
            <ac:spMk id="73" creationId="{CB44330D-EA18-4254-AA95-EB49948539B8}"/>
          </ac:spMkLst>
        </pc:spChg>
        <pc:spChg chg="add">
          <ac:chgData name="Роман Жигалов" userId="0d3bd4b38cf0220e" providerId="LiveId" clId="{5A1998DD-A509-43D8-BF27-046106179121}" dt="2022-11-07T12:41:03.265" v="107" actId="26606"/>
          <ac:spMkLst>
            <pc:docMk/>
            <pc:sldMk cId="560448291" sldId="274"/>
            <ac:spMk id="9223" creationId="{32BC26D8-82FB-445E-AA49-62A77D7C1EE0}"/>
          </ac:spMkLst>
        </pc:spChg>
        <pc:spChg chg="add">
          <ac:chgData name="Роман Жигалов" userId="0d3bd4b38cf0220e" providerId="LiveId" clId="{5A1998DD-A509-43D8-BF27-046106179121}" dt="2022-11-07T12:41:03.265" v="107" actId="26606"/>
          <ac:spMkLst>
            <pc:docMk/>
            <pc:sldMk cId="560448291" sldId="274"/>
            <ac:spMk id="9225" creationId="{CB44330D-EA18-4254-AA95-EB49948539B8}"/>
          </ac:spMkLst>
        </pc:spChg>
      </pc:sldChg>
      <pc:sldChg chg="addSp delSp add mod setBg delDesignElem">
        <pc:chgData name="Роман Жигалов" userId="0d3bd4b38cf0220e" providerId="LiveId" clId="{5A1998DD-A509-43D8-BF27-046106179121}" dt="2022-11-07T12:41:09.311" v="110" actId="26606"/>
        <pc:sldMkLst>
          <pc:docMk/>
          <pc:sldMk cId="51237623" sldId="275"/>
        </pc:sldMkLst>
        <pc:spChg chg="del">
          <ac:chgData name="Роман Жигалов" userId="0d3bd4b38cf0220e" providerId="LiveId" clId="{5A1998DD-A509-43D8-BF27-046106179121}" dt="2022-11-07T12:41:07.617" v="109"/>
          <ac:spMkLst>
            <pc:docMk/>
            <pc:sldMk cId="51237623" sldId="275"/>
            <ac:spMk id="71" creationId="{32BC26D8-82FB-445E-AA49-62A77D7C1EE0}"/>
          </ac:spMkLst>
        </pc:spChg>
        <pc:spChg chg="del">
          <ac:chgData name="Роман Жигалов" userId="0d3bd4b38cf0220e" providerId="LiveId" clId="{5A1998DD-A509-43D8-BF27-046106179121}" dt="2022-11-07T12:41:07.617" v="109"/>
          <ac:spMkLst>
            <pc:docMk/>
            <pc:sldMk cId="51237623" sldId="275"/>
            <ac:spMk id="73" creationId="{CB44330D-EA18-4254-AA95-EB49948539B8}"/>
          </ac:spMkLst>
        </pc:spChg>
        <pc:spChg chg="add">
          <ac:chgData name="Роман Жигалов" userId="0d3bd4b38cf0220e" providerId="LiveId" clId="{5A1998DD-A509-43D8-BF27-046106179121}" dt="2022-11-07T12:41:09.311" v="110" actId="26606"/>
          <ac:spMkLst>
            <pc:docMk/>
            <pc:sldMk cId="51237623" sldId="275"/>
            <ac:spMk id="10247" creationId="{32BC26D8-82FB-445E-AA49-62A77D7C1EE0}"/>
          </ac:spMkLst>
        </pc:spChg>
        <pc:spChg chg="add">
          <ac:chgData name="Роман Жигалов" userId="0d3bd4b38cf0220e" providerId="LiveId" clId="{5A1998DD-A509-43D8-BF27-046106179121}" dt="2022-11-07T12:41:09.311" v="110" actId="26606"/>
          <ac:spMkLst>
            <pc:docMk/>
            <pc:sldMk cId="51237623" sldId="275"/>
            <ac:spMk id="10249" creationId="{CB44330D-EA18-4254-AA95-EB49948539B8}"/>
          </ac:spMkLst>
        </pc:spChg>
      </pc:sldChg>
      <pc:sldChg chg="addSp delSp modSp add mod setBg delDesignElem">
        <pc:chgData name="Роман Жигалов" userId="0d3bd4b38cf0220e" providerId="LiveId" clId="{5A1998DD-A509-43D8-BF27-046106179121}" dt="2022-11-07T12:38:33.504" v="30" actId="26606"/>
        <pc:sldMkLst>
          <pc:docMk/>
          <pc:sldMk cId="3926895831" sldId="280"/>
        </pc:sldMkLst>
        <pc:spChg chg="mod">
          <ac:chgData name="Роман Жигалов" userId="0d3bd4b38cf0220e" providerId="LiveId" clId="{5A1998DD-A509-43D8-BF27-046106179121}" dt="2022-11-07T12:38:33.504" v="30" actId="26606"/>
          <ac:spMkLst>
            <pc:docMk/>
            <pc:sldMk cId="3926895831" sldId="280"/>
            <ac:spMk id="2" creationId="{FD4DF9B2-65BD-A0C5-47D4-7AE1AE7DCA85}"/>
          </ac:spMkLst>
        </pc:spChg>
        <pc:spChg chg="mod">
          <ac:chgData name="Роман Жигалов" userId="0d3bd4b38cf0220e" providerId="LiveId" clId="{5A1998DD-A509-43D8-BF27-046106179121}" dt="2022-11-07T12:38:33.504" v="30" actId="26606"/>
          <ac:spMkLst>
            <pc:docMk/>
            <pc:sldMk cId="3926895831" sldId="280"/>
            <ac:spMk id="4" creationId="{076D4B94-C553-FE2C-C214-1B1BC5829CE8}"/>
          </ac:spMkLst>
        </pc:spChg>
        <pc:spChg chg="add">
          <ac:chgData name="Роман Жигалов" userId="0d3bd4b38cf0220e" providerId="LiveId" clId="{5A1998DD-A509-43D8-BF27-046106179121}" dt="2022-11-07T12:38:33.504" v="30" actId="26606"/>
          <ac:spMkLst>
            <pc:docMk/>
            <pc:sldMk cId="3926895831" sldId="280"/>
            <ac:spMk id="3076" creationId="{26A515A1-4D80-430E-BE0A-71A290516A82}"/>
          </ac:spMkLst>
        </pc:spChg>
        <pc:spChg chg="add">
          <ac:chgData name="Роман Жигалов" userId="0d3bd4b38cf0220e" providerId="LiveId" clId="{5A1998DD-A509-43D8-BF27-046106179121}" dt="2022-11-07T12:38:33.504" v="30" actId="26606"/>
          <ac:spMkLst>
            <pc:docMk/>
            <pc:sldMk cId="3926895831" sldId="280"/>
            <ac:spMk id="3079" creationId="{0D7B6173-1D58-48E2-83CF-37350F315F75}"/>
          </ac:spMkLst>
        </pc:spChg>
        <pc:spChg chg="add">
          <ac:chgData name="Роман Жигалов" userId="0d3bd4b38cf0220e" providerId="LiveId" clId="{5A1998DD-A509-43D8-BF27-046106179121}" dt="2022-11-07T12:38:33.504" v="30" actId="26606"/>
          <ac:spMkLst>
            <pc:docMk/>
            <pc:sldMk cId="3926895831" sldId="280"/>
            <ac:spMk id="3081" creationId="{BE149CDF-5DAC-4860-A285-9492CF2090AA}"/>
          </ac:spMkLst>
        </pc:spChg>
        <pc:spChg chg="add">
          <ac:chgData name="Роман Жигалов" userId="0d3bd4b38cf0220e" providerId="LiveId" clId="{5A1998DD-A509-43D8-BF27-046106179121}" dt="2022-11-07T12:38:33.504" v="30" actId="26606"/>
          <ac:spMkLst>
            <pc:docMk/>
            <pc:sldMk cId="3926895831" sldId="280"/>
            <ac:spMk id="3085" creationId="{21BDEC81-16A7-4451-B893-C15000083B77}"/>
          </ac:spMkLst>
        </pc:spChg>
        <pc:spChg chg="del">
          <ac:chgData name="Роман Жигалов" userId="0d3bd4b38cf0220e" providerId="LiveId" clId="{5A1998DD-A509-43D8-BF27-046106179121}" dt="2022-11-07T12:38:29.755" v="29"/>
          <ac:spMkLst>
            <pc:docMk/>
            <pc:sldMk cId="3926895831" sldId="280"/>
            <ac:spMk id="3086" creationId="{04812C46-200A-4DEB-A05E-3ED6C68C2387}"/>
          </ac:spMkLst>
        </pc:spChg>
        <pc:spChg chg="del">
          <ac:chgData name="Роман Жигалов" userId="0d3bd4b38cf0220e" providerId="LiveId" clId="{5A1998DD-A509-43D8-BF27-046106179121}" dt="2022-11-07T12:38:29.755" v="29"/>
          <ac:spMkLst>
            <pc:docMk/>
            <pc:sldMk cId="3926895831" sldId="280"/>
            <ac:spMk id="3087" creationId="{D1EA859B-E555-4109-94F3-6700E046E008}"/>
          </ac:spMkLst>
        </pc:spChg>
        <pc:picChg chg="mod ord">
          <ac:chgData name="Роман Жигалов" userId="0d3bd4b38cf0220e" providerId="LiveId" clId="{5A1998DD-A509-43D8-BF27-046106179121}" dt="2022-11-07T12:38:33.504" v="30" actId="26606"/>
          <ac:picMkLst>
            <pc:docMk/>
            <pc:sldMk cId="3926895831" sldId="280"/>
            <ac:picMk id="3074" creationId="{4B5C3C65-8E59-CF31-D6CA-B08B6FFD295E}"/>
          </ac:picMkLst>
        </pc:picChg>
        <pc:picChg chg="add">
          <ac:chgData name="Роман Жигалов" userId="0d3bd4b38cf0220e" providerId="LiveId" clId="{5A1998DD-A509-43D8-BF27-046106179121}" dt="2022-11-07T12:38:33.504" v="30" actId="26606"/>
          <ac:picMkLst>
            <pc:docMk/>
            <pc:sldMk cId="3926895831" sldId="280"/>
            <ac:picMk id="3083" creationId="{B0DAC8FB-A162-44E3-A606-C855A03A5B09}"/>
          </ac:picMkLst>
        </pc:picChg>
      </pc:sldChg>
      <pc:sldChg chg="addSp delSp modSp new mod setBg">
        <pc:chgData name="Роман Жигалов" userId="0d3bd4b38cf0220e" providerId="LiveId" clId="{5A1998DD-A509-43D8-BF27-046106179121}" dt="2022-11-07T12:40:29.363" v="93" actId="26606"/>
        <pc:sldMkLst>
          <pc:docMk/>
          <pc:sldMk cId="3959351984" sldId="281"/>
        </pc:sldMkLst>
        <pc:spChg chg="mod">
          <ac:chgData name="Роман Жигалов" userId="0d3bd4b38cf0220e" providerId="LiveId" clId="{5A1998DD-A509-43D8-BF27-046106179121}" dt="2022-11-07T12:40:29.363" v="93" actId="26606"/>
          <ac:spMkLst>
            <pc:docMk/>
            <pc:sldMk cId="3959351984" sldId="281"/>
            <ac:spMk id="2" creationId="{F419FDE6-D40F-AC68-DA6E-6915B953EFE5}"/>
          </ac:spMkLst>
        </pc:spChg>
        <pc:spChg chg="mod">
          <ac:chgData name="Роман Жигалов" userId="0d3bd4b38cf0220e" providerId="LiveId" clId="{5A1998DD-A509-43D8-BF27-046106179121}" dt="2022-11-07T12:40:29.363" v="93" actId="26606"/>
          <ac:spMkLst>
            <pc:docMk/>
            <pc:sldMk cId="3959351984" sldId="281"/>
            <ac:spMk id="3" creationId="{1512983D-9642-B309-46E6-57BDB187E6E9}"/>
          </ac:spMkLst>
        </pc:spChg>
        <pc:spChg chg="add del">
          <ac:chgData name="Роман Жигалов" userId="0d3bd4b38cf0220e" providerId="LiveId" clId="{5A1998DD-A509-43D8-BF27-046106179121}" dt="2022-11-07T12:40:17.836" v="84" actId="26606"/>
          <ac:spMkLst>
            <pc:docMk/>
            <pc:sldMk cId="3959351984" sldId="281"/>
            <ac:spMk id="8" creationId="{C2554CA6-288E-4202-BC52-2E5A8F0C0AED}"/>
          </ac:spMkLst>
        </pc:spChg>
        <pc:spChg chg="add del">
          <ac:chgData name="Роман Жигалов" userId="0d3bd4b38cf0220e" providerId="LiveId" clId="{5A1998DD-A509-43D8-BF27-046106179121}" dt="2022-11-07T12:40:17.836" v="84" actId="26606"/>
          <ac:spMkLst>
            <pc:docMk/>
            <pc:sldMk cId="3959351984" sldId="281"/>
            <ac:spMk id="10" creationId="{B10BB131-AC8E-4A8E-A5D1-36260F720C3B}"/>
          </ac:spMkLst>
        </pc:spChg>
        <pc:spChg chg="add del">
          <ac:chgData name="Роман Жигалов" userId="0d3bd4b38cf0220e" providerId="LiveId" clId="{5A1998DD-A509-43D8-BF27-046106179121}" dt="2022-11-07T12:40:17.836" v="84" actId="26606"/>
          <ac:spMkLst>
            <pc:docMk/>
            <pc:sldMk cId="3959351984" sldId="281"/>
            <ac:spMk id="12" creationId="{5B7778FC-632E-4DCA-A7CB-0D7731CCF970}"/>
          </ac:spMkLst>
        </pc:spChg>
        <pc:spChg chg="add del">
          <ac:chgData name="Роман Жигалов" userId="0d3bd4b38cf0220e" providerId="LiveId" clId="{5A1998DD-A509-43D8-BF27-046106179121}" dt="2022-11-07T12:40:17.836" v="84" actId="26606"/>
          <ac:spMkLst>
            <pc:docMk/>
            <pc:sldMk cId="3959351984" sldId="281"/>
            <ac:spMk id="14" creationId="{FA23A907-97FB-4A8F-880A-DD77401C4296}"/>
          </ac:spMkLst>
        </pc:spChg>
        <pc:spChg chg="add del">
          <ac:chgData name="Роман Жигалов" userId="0d3bd4b38cf0220e" providerId="LiveId" clId="{5A1998DD-A509-43D8-BF27-046106179121}" dt="2022-11-07T12:40:22.019" v="86" actId="26606"/>
          <ac:spMkLst>
            <pc:docMk/>
            <pc:sldMk cId="3959351984" sldId="281"/>
            <ac:spMk id="16" creationId="{53172EE5-132F-4DD4-8855-4DBBD9C3465E}"/>
          </ac:spMkLst>
        </pc:spChg>
        <pc:spChg chg="add del">
          <ac:chgData name="Роман Жигалов" userId="0d3bd4b38cf0220e" providerId="LiveId" clId="{5A1998DD-A509-43D8-BF27-046106179121}" dt="2022-11-07T12:40:22.019" v="86" actId="26606"/>
          <ac:spMkLst>
            <pc:docMk/>
            <pc:sldMk cId="3959351984" sldId="281"/>
            <ac:spMk id="17" creationId="{0D7B6173-1D58-48E2-83CF-37350F315F75}"/>
          </ac:spMkLst>
        </pc:spChg>
        <pc:spChg chg="add del">
          <ac:chgData name="Роман Жигалов" userId="0d3bd4b38cf0220e" providerId="LiveId" clId="{5A1998DD-A509-43D8-BF27-046106179121}" dt="2022-11-07T12:40:22.019" v="86" actId="26606"/>
          <ac:spMkLst>
            <pc:docMk/>
            <pc:sldMk cId="3959351984" sldId="281"/>
            <ac:spMk id="18" creationId="{3E4CBDBB-4FBD-4B9E-BD01-054A81D431CC}"/>
          </ac:spMkLst>
        </pc:spChg>
        <pc:spChg chg="add del">
          <ac:chgData name="Роман Жигалов" userId="0d3bd4b38cf0220e" providerId="LiveId" clId="{5A1998DD-A509-43D8-BF27-046106179121}" dt="2022-11-07T12:40:22.019" v="86" actId="26606"/>
          <ac:spMkLst>
            <pc:docMk/>
            <pc:sldMk cId="3959351984" sldId="281"/>
            <ac:spMk id="20" creationId="{72C4834C-B602-4125-8264-BD0D55A5885F}"/>
          </ac:spMkLst>
        </pc:spChg>
        <pc:spChg chg="add del">
          <ac:chgData name="Роман Жигалов" userId="0d3bd4b38cf0220e" providerId="LiveId" clId="{5A1998DD-A509-43D8-BF27-046106179121}" dt="2022-11-07T12:40:24.308" v="88" actId="26606"/>
          <ac:spMkLst>
            <pc:docMk/>
            <pc:sldMk cId="3959351984" sldId="281"/>
            <ac:spMk id="22" creationId="{4DA718D0-4865-4629-8134-44F68D41D574}"/>
          </ac:spMkLst>
        </pc:spChg>
        <pc:spChg chg="add del">
          <ac:chgData name="Роман Жигалов" userId="0d3bd4b38cf0220e" providerId="LiveId" clId="{5A1998DD-A509-43D8-BF27-046106179121}" dt="2022-11-07T12:40:24.308" v="88" actId="26606"/>
          <ac:spMkLst>
            <pc:docMk/>
            <pc:sldMk cId="3959351984" sldId="281"/>
            <ac:spMk id="25" creationId="{CBC4F608-B4B8-48C3-9572-C0F061B1CD99}"/>
          </ac:spMkLst>
        </pc:spChg>
        <pc:spChg chg="add del">
          <ac:chgData name="Роман Жигалов" userId="0d3bd4b38cf0220e" providerId="LiveId" clId="{5A1998DD-A509-43D8-BF27-046106179121}" dt="2022-11-07T12:40:25.596" v="90" actId="26606"/>
          <ac:spMkLst>
            <pc:docMk/>
            <pc:sldMk cId="3959351984" sldId="281"/>
            <ac:spMk id="27" creationId="{98DDA986-B6EE-4642-AC60-0490373E69D0}"/>
          </ac:spMkLst>
        </pc:spChg>
        <pc:spChg chg="add del">
          <ac:chgData name="Роман Жигалов" userId="0d3bd4b38cf0220e" providerId="LiveId" clId="{5A1998DD-A509-43D8-BF27-046106179121}" dt="2022-11-07T12:40:25.596" v="90" actId="26606"/>
          <ac:spMkLst>
            <pc:docMk/>
            <pc:sldMk cId="3959351984" sldId="281"/>
            <ac:spMk id="28" creationId="{80B62878-12EF-4E97-A284-47BAFC30DA2E}"/>
          </ac:spMkLst>
        </pc:spChg>
        <pc:spChg chg="add del">
          <ac:chgData name="Роман Жигалов" userId="0d3bd4b38cf0220e" providerId="LiveId" clId="{5A1998DD-A509-43D8-BF27-046106179121}" dt="2022-11-07T12:40:25.596" v="90" actId="26606"/>
          <ac:spMkLst>
            <pc:docMk/>
            <pc:sldMk cId="3959351984" sldId="281"/>
            <ac:spMk id="29" creationId="{6D79188D-1ED5-4705-B8C7-5D6FB7670AB3}"/>
          </ac:spMkLst>
        </pc:spChg>
        <pc:spChg chg="add del">
          <ac:chgData name="Роман Жигалов" userId="0d3bd4b38cf0220e" providerId="LiveId" clId="{5A1998DD-A509-43D8-BF27-046106179121}" dt="2022-11-07T12:40:29.343" v="92" actId="26606"/>
          <ac:spMkLst>
            <pc:docMk/>
            <pc:sldMk cId="3959351984" sldId="281"/>
            <ac:spMk id="31" creationId="{0D7B6173-1D58-48E2-83CF-37350F315F75}"/>
          </ac:spMkLst>
        </pc:spChg>
        <pc:spChg chg="add del">
          <ac:chgData name="Роман Жигалов" userId="0d3bd4b38cf0220e" providerId="LiveId" clId="{5A1998DD-A509-43D8-BF27-046106179121}" dt="2022-11-07T12:40:29.343" v="92" actId="26606"/>
          <ac:spMkLst>
            <pc:docMk/>
            <pc:sldMk cId="3959351984" sldId="281"/>
            <ac:spMk id="32" creationId="{3D4464D8-FD41-4EA2-9094-791BB1112FFA}"/>
          </ac:spMkLst>
        </pc:spChg>
        <pc:spChg chg="add del">
          <ac:chgData name="Роман Жигалов" userId="0d3bd4b38cf0220e" providerId="LiveId" clId="{5A1998DD-A509-43D8-BF27-046106179121}" dt="2022-11-07T12:40:29.343" v="92" actId="26606"/>
          <ac:spMkLst>
            <pc:docMk/>
            <pc:sldMk cId="3959351984" sldId="281"/>
            <ac:spMk id="34" creationId="{21BDEC81-16A7-4451-B893-C15000083B77}"/>
          </ac:spMkLst>
        </pc:spChg>
        <pc:spChg chg="add del">
          <ac:chgData name="Роман Жигалов" userId="0d3bd4b38cf0220e" providerId="LiveId" clId="{5A1998DD-A509-43D8-BF27-046106179121}" dt="2022-11-07T12:40:29.343" v="92" actId="26606"/>
          <ac:spMkLst>
            <pc:docMk/>
            <pc:sldMk cId="3959351984" sldId="281"/>
            <ac:spMk id="35" creationId="{59DF772F-A79B-48F9-8B22-3B11AB306889}"/>
          </ac:spMkLst>
        </pc:spChg>
        <pc:spChg chg="add">
          <ac:chgData name="Роман Жигалов" userId="0d3bd4b38cf0220e" providerId="LiveId" clId="{5A1998DD-A509-43D8-BF27-046106179121}" dt="2022-11-07T12:40:29.363" v="93" actId="26606"/>
          <ac:spMkLst>
            <pc:docMk/>
            <pc:sldMk cId="3959351984" sldId="281"/>
            <ac:spMk id="37" creationId="{DBF61EA3-B236-439E-9C0B-340980D56BEE}"/>
          </ac:spMkLst>
        </pc:spChg>
        <pc:spChg chg="add">
          <ac:chgData name="Роман Жигалов" userId="0d3bd4b38cf0220e" providerId="LiveId" clId="{5A1998DD-A509-43D8-BF27-046106179121}" dt="2022-11-07T12:40:29.363" v="93" actId="26606"/>
          <ac:spMkLst>
            <pc:docMk/>
            <pc:sldMk cId="3959351984" sldId="281"/>
            <ac:spMk id="40" creationId="{E659831F-0D9A-4C63-9EBB-8435B85A440F}"/>
          </ac:spMkLst>
        </pc:spChg>
        <pc:grpChg chg="add del">
          <ac:chgData name="Роман Жигалов" userId="0d3bd4b38cf0220e" providerId="LiveId" clId="{5A1998DD-A509-43D8-BF27-046106179121}" dt="2022-11-07T12:40:24.308" v="88" actId="26606"/>
          <ac:grpSpMkLst>
            <pc:docMk/>
            <pc:sldMk cId="3959351984" sldId="281"/>
            <ac:grpSpMk id="23" creationId="{65167ED7-6315-43AB-B1B6-C326D5FD8F84}"/>
          </ac:grpSpMkLst>
        </pc:grpChg>
        <pc:grpChg chg="add">
          <ac:chgData name="Роман Жигалов" userId="0d3bd4b38cf0220e" providerId="LiveId" clId="{5A1998DD-A509-43D8-BF27-046106179121}" dt="2022-11-07T12:40:29.363" v="93" actId="26606"/>
          <ac:grpSpMkLst>
            <pc:docMk/>
            <pc:sldMk cId="3959351984" sldId="281"/>
            <ac:grpSpMk id="38" creationId="{28FAF094-D087-493F-8DF9-A486C2D6BBAA}"/>
          </ac:grpSpMkLst>
        </pc:grpChg>
        <pc:picChg chg="add del">
          <ac:chgData name="Роман Жигалов" userId="0d3bd4b38cf0220e" providerId="LiveId" clId="{5A1998DD-A509-43D8-BF27-046106179121}" dt="2022-11-07T12:40:22.019" v="86" actId="26606"/>
          <ac:picMkLst>
            <pc:docMk/>
            <pc:sldMk cId="3959351984" sldId="281"/>
            <ac:picMk id="19" creationId="{B01A6F03-171F-40B2-8B2C-A061B89241F6}"/>
          </ac:picMkLst>
        </pc:picChg>
        <pc:picChg chg="add del">
          <ac:chgData name="Роман Жигалов" userId="0d3bd4b38cf0220e" providerId="LiveId" clId="{5A1998DD-A509-43D8-BF27-046106179121}" dt="2022-11-07T12:40:29.343" v="92" actId="26606"/>
          <ac:picMkLst>
            <pc:docMk/>
            <pc:sldMk cId="3959351984" sldId="281"/>
            <ac:picMk id="33" creationId="{B0DAC8FB-A162-44E3-A606-C855A03A5B09}"/>
          </ac:picMkLst>
        </pc:picChg>
      </pc:sldChg>
      <pc:sldChg chg="add">
        <pc:chgData name="Роман Жигалов" userId="0d3bd4b38cf0220e" providerId="LiveId" clId="{5A1998DD-A509-43D8-BF27-046106179121}" dt="2022-11-07T12:41:46.440" v="111"/>
        <pc:sldMkLst>
          <pc:docMk/>
          <pc:sldMk cId="659567580" sldId="2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533AE-4D49-4B19-841F-3041B20BA0E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7AB7D4-395A-4FE1-AB0D-4AC3768D3626}">
      <dgm:prSet/>
      <dgm:spPr/>
      <dgm:t>
        <a:bodyPr/>
        <a:lstStyle/>
        <a:p>
          <a:r>
            <a:rPr lang="ru-RU"/>
            <a:t>Желание Польши восстановить Речь Посполитую в границах 1772 г.</a:t>
          </a:r>
          <a:endParaRPr lang="en-US"/>
        </a:p>
      </dgm:t>
    </dgm:pt>
    <dgm:pt modelId="{8BA12CE2-A03B-47E8-A4CF-870F9A3B9B62}" type="parTrans" cxnId="{0FD4C6B6-D0AD-49F6-9680-42E3B8C0A619}">
      <dgm:prSet/>
      <dgm:spPr/>
      <dgm:t>
        <a:bodyPr/>
        <a:lstStyle/>
        <a:p>
          <a:endParaRPr lang="en-US"/>
        </a:p>
      </dgm:t>
    </dgm:pt>
    <dgm:pt modelId="{AC5E06F8-24F4-4AEE-94E5-22F6DC3F48AA}" type="sibTrans" cxnId="{0FD4C6B6-D0AD-49F6-9680-42E3B8C0A619}">
      <dgm:prSet/>
      <dgm:spPr/>
      <dgm:t>
        <a:bodyPr/>
        <a:lstStyle/>
        <a:p>
          <a:endParaRPr lang="en-US"/>
        </a:p>
      </dgm:t>
    </dgm:pt>
    <dgm:pt modelId="{0EC20493-4AE1-4A9D-877F-DA4927DB7E70}">
      <dgm:prSet/>
      <dgm:spPr/>
      <dgm:t>
        <a:bodyPr/>
        <a:lstStyle/>
        <a:p>
          <a:r>
            <a:rPr lang="ru-RU"/>
            <a:t>Желание большевистского правительства расширить революцию в Европу</a:t>
          </a:r>
          <a:endParaRPr lang="en-US"/>
        </a:p>
      </dgm:t>
    </dgm:pt>
    <dgm:pt modelId="{0CDD8BB0-681E-4B53-8D58-520827ADD50A}" type="parTrans" cxnId="{6308448F-3CCB-42EE-B0EB-395F496A2C48}">
      <dgm:prSet/>
      <dgm:spPr/>
      <dgm:t>
        <a:bodyPr/>
        <a:lstStyle/>
        <a:p>
          <a:endParaRPr lang="en-US"/>
        </a:p>
      </dgm:t>
    </dgm:pt>
    <dgm:pt modelId="{C4EB07F3-F664-4D68-A184-456644727AF5}" type="sibTrans" cxnId="{6308448F-3CCB-42EE-B0EB-395F496A2C48}">
      <dgm:prSet/>
      <dgm:spPr/>
      <dgm:t>
        <a:bodyPr/>
        <a:lstStyle/>
        <a:p>
          <a:endParaRPr lang="en-US"/>
        </a:p>
      </dgm:t>
    </dgm:pt>
    <dgm:pt modelId="{75DF7A82-A8A8-4AF1-A6B0-D5E94E825ED0}">
      <dgm:prSet/>
      <dgm:spPr/>
      <dgm:t>
        <a:bodyPr/>
        <a:lstStyle/>
        <a:p>
          <a:r>
            <a:rPr lang="ru-RU"/>
            <a:t>Стремление двух стран контролировать территорию Беларуси и Украины</a:t>
          </a:r>
          <a:endParaRPr lang="en-US"/>
        </a:p>
      </dgm:t>
    </dgm:pt>
    <dgm:pt modelId="{5035096C-3898-49F4-9C3F-6F84AC70E136}" type="parTrans" cxnId="{00276AC4-E2FE-4DE2-8F8E-495FC57BEE7D}">
      <dgm:prSet/>
      <dgm:spPr/>
      <dgm:t>
        <a:bodyPr/>
        <a:lstStyle/>
        <a:p>
          <a:endParaRPr lang="en-US"/>
        </a:p>
      </dgm:t>
    </dgm:pt>
    <dgm:pt modelId="{BD51E7B8-F5E6-4026-8432-AAE6ADF67FE7}" type="sibTrans" cxnId="{00276AC4-E2FE-4DE2-8F8E-495FC57BEE7D}">
      <dgm:prSet/>
      <dgm:spPr/>
      <dgm:t>
        <a:bodyPr/>
        <a:lstStyle/>
        <a:p>
          <a:endParaRPr lang="en-US"/>
        </a:p>
      </dgm:t>
    </dgm:pt>
    <dgm:pt modelId="{F3F5FB6F-D552-4FDC-AC36-194D63468455}" type="pres">
      <dgm:prSet presAssocID="{A49533AE-4D49-4B19-841F-3041B20BA0E6}" presName="diagram" presStyleCnt="0">
        <dgm:presLayoutVars>
          <dgm:dir/>
          <dgm:resizeHandles val="exact"/>
        </dgm:presLayoutVars>
      </dgm:prSet>
      <dgm:spPr/>
    </dgm:pt>
    <dgm:pt modelId="{AE1A8347-6E5B-4A27-911E-0FE1F7CCECA1}" type="pres">
      <dgm:prSet presAssocID="{F57AB7D4-395A-4FE1-AB0D-4AC3768D3626}" presName="node" presStyleLbl="node1" presStyleIdx="0" presStyleCnt="3">
        <dgm:presLayoutVars>
          <dgm:bulletEnabled val="1"/>
        </dgm:presLayoutVars>
      </dgm:prSet>
      <dgm:spPr/>
    </dgm:pt>
    <dgm:pt modelId="{34CEEA24-9227-42D7-A80D-A549757B82B3}" type="pres">
      <dgm:prSet presAssocID="{AC5E06F8-24F4-4AEE-94E5-22F6DC3F48AA}" presName="sibTrans" presStyleCnt="0"/>
      <dgm:spPr/>
    </dgm:pt>
    <dgm:pt modelId="{1A9A3897-F4E0-433D-AFD1-197C5ECA2B8B}" type="pres">
      <dgm:prSet presAssocID="{0EC20493-4AE1-4A9D-877F-DA4927DB7E70}" presName="node" presStyleLbl="node1" presStyleIdx="1" presStyleCnt="3">
        <dgm:presLayoutVars>
          <dgm:bulletEnabled val="1"/>
        </dgm:presLayoutVars>
      </dgm:prSet>
      <dgm:spPr/>
    </dgm:pt>
    <dgm:pt modelId="{8E7CE4E8-214D-488F-BD41-C52255870950}" type="pres">
      <dgm:prSet presAssocID="{C4EB07F3-F664-4D68-A184-456644727AF5}" presName="sibTrans" presStyleCnt="0"/>
      <dgm:spPr/>
    </dgm:pt>
    <dgm:pt modelId="{34461EA2-1485-4896-8C82-FD73D81C6232}" type="pres">
      <dgm:prSet presAssocID="{75DF7A82-A8A8-4AF1-A6B0-D5E94E825ED0}" presName="node" presStyleLbl="node1" presStyleIdx="2" presStyleCnt="3">
        <dgm:presLayoutVars>
          <dgm:bulletEnabled val="1"/>
        </dgm:presLayoutVars>
      </dgm:prSet>
      <dgm:spPr/>
    </dgm:pt>
  </dgm:ptLst>
  <dgm:cxnLst>
    <dgm:cxn modelId="{0ECC5841-DAF0-4823-8F5F-70B68E3A026F}" type="presOf" srcId="{0EC20493-4AE1-4A9D-877F-DA4927DB7E70}" destId="{1A9A3897-F4E0-433D-AFD1-197C5ECA2B8B}" srcOrd="0" destOrd="0" presId="urn:microsoft.com/office/officeart/2005/8/layout/default"/>
    <dgm:cxn modelId="{E6005B44-A751-4C43-BAE8-DA677C791A25}" type="presOf" srcId="{F57AB7D4-395A-4FE1-AB0D-4AC3768D3626}" destId="{AE1A8347-6E5B-4A27-911E-0FE1F7CCECA1}" srcOrd="0" destOrd="0" presId="urn:microsoft.com/office/officeart/2005/8/layout/default"/>
    <dgm:cxn modelId="{1AADB28E-9599-44CE-9176-A0E20240779B}" type="presOf" srcId="{75DF7A82-A8A8-4AF1-A6B0-D5E94E825ED0}" destId="{34461EA2-1485-4896-8C82-FD73D81C6232}" srcOrd="0" destOrd="0" presId="urn:microsoft.com/office/officeart/2005/8/layout/default"/>
    <dgm:cxn modelId="{6308448F-3CCB-42EE-B0EB-395F496A2C48}" srcId="{A49533AE-4D49-4B19-841F-3041B20BA0E6}" destId="{0EC20493-4AE1-4A9D-877F-DA4927DB7E70}" srcOrd="1" destOrd="0" parTransId="{0CDD8BB0-681E-4B53-8D58-520827ADD50A}" sibTransId="{C4EB07F3-F664-4D68-A184-456644727AF5}"/>
    <dgm:cxn modelId="{0FD4C6B6-D0AD-49F6-9680-42E3B8C0A619}" srcId="{A49533AE-4D49-4B19-841F-3041B20BA0E6}" destId="{F57AB7D4-395A-4FE1-AB0D-4AC3768D3626}" srcOrd="0" destOrd="0" parTransId="{8BA12CE2-A03B-47E8-A4CF-870F9A3B9B62}" sibTransId="{AC5E06F8-24F4-4AEE-94E5-22F6DC3F48AA}"/>
    <dgm:cxn modelId="{087A51BE-BA0C-4533-B4C6-9A3437E15DE8}" type="presOf" srcId="{A49533AE-4D49-4B19-841F-3041B20BA0E6}" destId="{F3F5FB6F-D552-4FDC-AC36-194D63468455}" srcOrd="0" destOrd="0" presId="urn:microsoft.com/office/officeart/2005/8/layout/default"/>
    <dgm:cxn modelId="{00276AC4-E2FE-4DE2-8F8E-495FC57BEE7D}" srcId="{A49533AE-4D49-4B19-841F-3041B20BA0E6}" destId="{75DF7A82-A8A8-4AF1-A6B0-D5E94E825ED0}" srcOrd="2" destOrd="0" parTransId="{5035096C-3898-49F4-9C3F-6F84AC70E136}" sibTransId="{BD51E7B8-F5E6-4026-8432-AAE6ADF67FE7}"/>
    <dgm:cxn modelId="{DCB1F6A1-40A3-408F-A14D-2252B38F16EC}" type="presParOf" srcId="{F3F5FB6F-D552-4FDC-AC36-194D63468455}" destId="{AE1A8347-6E5B-4A27-911E-0FE1F7CCECA1}" srcOrd="0" destOrd="0" presId="urn:microsoft.com/office/officeart/2005/8/layout/default"/>
    <dgm:cxn modelId="{B8FDA99C-EBA8-4D0E-8891-C848C2467313}" type="presParOf" srcId="{F3F5FB6F-D552-4FDC-AC36-194D63468455}" destId="{34CEEA24-9227-42D7-A80D-A549757B82B3}" srcOrd="1" destOrd="0" presId="urn:microsoft.com/office/officeart/2005/8/layout/default"/>
    <dgm:cxn modelId="{83D6A633-0BA1-4737-9F21-3D565B711354}" type="presParOf" srcId="{F3F5FB6F-D552-4FDC-AC36-194D63468455}" destId="{1A9A3897-F4E0-433D-AFD1-197C5ECA2B8B}" srcOrd="2" destOrd="0" presId="urn:microsoft.com/office/officeart/2005/8/layout/default"/>
    <dgm:cxn modelId="{CD4DAABC-5D67-4659-AE1E-8F16F5598336}" type="presParOf" srcId="{F3F5FB6F-D552-4FDC-AC36-194D63468455}" destId="{8E7CE4E8-214D-488F-BD41-C52255870950}" srcOrd="3" destOrd="0" presId="urn:microsoft.com/office/officeart/2005/8/layout/default"/>
    <dgm:cxn modelId="{55E16345-4855-48CD-A75B-036972DDF8D4}" type="presParOf" srcId="{F3F5FB6F-D552-4FDC-AC36-194D63468455}" destId="{34461EA2-1485-4896-8C82-FD73D81C623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86D99-14AA-4354-8D59-F09B7106088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EF72BDE-3A10-4000-979B-17F881410BE5}">
      <dgm:prSet/>
      <dgm:spPr/>
      <dgm:t>
        <a:bodyPr/>
        <a:lstStyle/>
        <a:p>
          <a:r>
            <a:rPr lang="ru-RU"/>
            <a:t>Западная Беларусь и Украина в состав Польши </a:t>
          </a:r>
          <a:endParaRPr lang="en-US"/>
        </a:p>
      </dgm:t>
    </dgm:pt>
    <dgm:pt modelId="{7136398E-BCE8-4ADD-B932-D741281149FF}" type="parTrans" cxnId="{E439E874-F846-46B1-B6CA-E369BC3BF9E5}">
      <dgm:prSet/>
      <dgm:spPr/>
      <dgm:t>
        <a:bodyPr/>
        <a:lstStyle/>
        <a:p>
          <a:endParaRPr lang="en-US"/>
        </a:p>
      </dgm:t>
    </dgm:pt>
    <dgm:pt modelId="{92B679F9-30CE-4A35-8D1A-DD05E973CC3E}" type="sibTrans" cxnId="{E439E874-F846-46B1-B6CA-E369BC3BF9E5}">
      <dgm:prSet/>
      <dgm:spPr/>
      <dgm:t>
        <a:bodyPr/>
        <a:lstStyle/>
        <a:p>
          <a:endParaRPr lang="en-US"/>
        </a:p>
      </dgm:t>
    </dgm:pt>
    <dgm:pt modelId="{38966F03-46D5-48C8-ACBD-52D395C86852}">
      <dgm:prSet/>
      <dgm:spPr/>
      <dgm:t>
        <a:bodyPr/>
        <a:lstStyle/>
        <a:p>
          <a:r>
            <a:rPr lang="ru-RU"/>
            <a:t>Советское правительство выплачивало поляком контрибуцию </a:t>
          </a:r>
          <a:endParaRPr lang="en-US"/>
        </a:p>
      </dgm:t>
    </dgm:pt>
    <dgm:pt modelId="{EA126035-C568-4D66-9BFB-41FD5C1F1E70}" type="parTrans" cxnId="{9B7F6B89-2B0B-4DA9-89F4-417B0AA60DA5}">
      <dgm:prSet/>
      <dgm:spPr/>
      <dgm:t>
        <a:bodyPr/>
        <a:lstStyle/>
        <a:p>
          <a:endParaRPr lang="en-US"/>
        </a:p>
      </dgm:t>
    </dgm:pt>
    <dgm:pt modelId="{515ED6F2-2BC2-4AD5-80AE-A1A7E8F8AB39}" type="sibTrans" cxnId="{9B7F6B89-2B0B-4DA9-89F4-417B0AA60DA5}">
      <dgm:prSet/>
      <dgm:spPr/>
      <dgm:t>
        <a:bodyPr/>
        <a:lstStyle/>
        <a:p>
          <a:endParaRPr lang="en-US"/>
        </a:p>
      </dgm:t>
    </dgm:pt>
    <dgm:pt modelId="{364ED6AB-C67C-47D3-9C86-35EDC2B476CF}">
      <dgm:prSet/>
      <dgm:spPr/>
      <dgm:t>
        <a:bodyPr/>
        <a:lstStyle/>
        <a:p>
          <a:r>
            <a:rPr lang="ru-RU"/>
            <a:t>4.5 млн. человек и 110 тыс. км. Кв. территории оказались отторгнутыми от Беларуси </a:t>
          </a:r>
          <a:endParaRPr lang="en-US"/>
        </a:p>
      </dgm:t>
    </dgm:pt>
    <dgm:pt modelId="{8F47EA45-BC73-415B-B207-0F98577201B4}" type="parTrans" cxnId="{E9903D39-1404-4CB2-9552-4A20D0038DD8}">
      <dgm:prSet/>
      <dgm:spPr/>
      <dgm:t>
        <a:bodyPr/>
        <a:lstStyle/>
        <a:p>
          <a:endParaRPr lang="en-US"/>
        </a:p>
      </dgm:t>
    </dgm:pt>
    <dgm:pt modelId="{0609CEEB-47C1-41F6-948D-3D235F58649F}" type="sibTrans" cxnId="{E9903D39-1404-4CB2-9552-4A20D0038DD8}">
      <dgm:prSet/>
      <dgm:spPr/>
      <dgm:t>
        <a:bodyPr/>
        <a:lstStyle/>
        <a:p>
          <a:endParaRPr lang="en-US"/>
        </a:p>
      </dgm:t>
    </dgm:pt>
    <dgm:pt modelId="{3E4D3917-AC7F-4208-99ED-BA912FD37726}" type="pres">
      <dgm:prSet presAssocID="{98586D99-14AA-4354-8D59-F09B710608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99EF0D-380B-422F-BB3A-C889740C8588}" type="pres">
      <dgm:prSet presAssocID="{3EF72BDE-3A10-4000-979B-17F881410BE5}" presName="hierRoot1" presStyleCnt="0"/>
      <dgm:spPr/>
    </dgm:pt>
    <dgm:pt modelId="{F468FB80-E087-462E-8C26-9AD487C2C331}" type="pres">
      <dgm:prSet presAssocID="{3EF72BDE-3A10-4000-979B-17F881410BE5}" presName="composite" presStyleCnt="0"/>
      <dgm:spPr/>
    </dgm:pt>
    <dgm:pt modelId="{BF34330E-69EC-4FA4-82D3-F14084E52813}" type="pres">
      <dgm:prSet presAssocID="{3EF72BDE-3A10-4000-979B-17F881410BE5}" presName="background" presStyleLbl="node0" presStyleIdx="0" presStyleCnt="3"/>
      <dgm:spPr/>
    </dgm:pt>
    <dgm:pt modelId="{E2A9A15B-D072-4A9D-B58B-5D700A19D3AC}" type="pres">
      <dgm:prSet presAssocID="{3EF72BDE-3A10-4000-979B-17F881410BE5}" presName="text" presStyleLbl="fgAcc0" presStyleIdx="0" presStyleCnt="3">
        <dgm:presLayoutVars>
          <dgm:chPref val="3"/>
        </dgm:presLayoutVars>
      </dgm:prSet>
      <dgm:spPr/>
    </dgm:pt>
    <dgm:pt modelId="{4D44E5CF-12B4-4818-A056-2CFFF0EA52E8}" type="pres">
      <dgm:prSet presAssocID="{3EF72BDE-3A10-4000-979B-17F881410BE5}" presName="hierChild2" presStyleCnt="0"/>
      <dgm:spPr/>
    </dgm:pt>
    <dgm:pt modelId="{64882403-6327-4890-BA07-B74FF9BD70F9}" type="pres">
      <dgm:prSet presAssocID="{38966F03-46D5-48C8-ACBD-52D395C86852}" presName="hierRoot1" presStyleCnt="0"/>
      <dgm:spPr/>
    </dgm:pt>
    <dgm:pt modelId="{729C3008-81F8-4A98-B086-1ED982B28A6D}" type="pres">
      <dgm:prSet presAssocID="{38966F03-46D5-48C8-ACBD-52D395C86852}" presName="composite" presStyleCnt="0"/>
      <dgm:spPr/>
    </dgm:pt>
    <dgm:pt modelId="{43492862-D145-4E1B-985C-C22E62BACAC6}" type="pres">
      <dgm:prSet presAssocID="{38966F03-46D5-48C8-ACBD-52D395C86852}" presName="background" presStyleLbl="node0" presStyleIdx="1" presStyleCnt="3"/>
      <dgm:spPr/>
    </dgm:pt>
    <dgm:pt modelId="{503BFBEE-DB02-4AA1-89B1-6BDF1BE84114}" type="pres">
      <dgm:prSet presAssocID="{38966F03-46D5-48C8-ACBD-52D395C86852}" presName="text" presStyleLbl="fgAcc0" presStyleIdx="1" presStyleCnt="3">
        <dgm:presLayoutVars>
          <dgm:chPref val="3"/>
        </dgm:presLayoutVars>
      </dgm:prSet>
      <dgm:spPr/>
    </dgm:pt>
    <dgm:pt modelId="{4420F6F6-826A-4094-901B-A32601025334}" type="pres">
      <dgm:prSet presAssocID="{38966F03-46D5-48C8-ACBD-52D395C86852}" presName="hierChild2" presStyleCnt="0"/>
      <dgm:spPr/>
    </dgm:pt>
    <dgm:pt modelId="{482296CA-609C-4469-A80B-3D7252A024DA}" type="pres">
      <dgm:prSet presAssocID="{364ED6AB-C67C-47D3-9C86-35EDC2B476CF}" presName="hierRoot1" presStyleCnt="0"/>
      <dgm:spPr/>
    </dgm:pt>
    <dgm:pt modelId="{574E85F8-8ADC-4302-990B-8F002409C830}" type="pres">
      <dgm:prSet presAssocID="{364ED6AB-C67C-47D3-9C86-35EDC2B476CF}" presName="composite" presStyleCnt="0"/>
      <dgm:spPr/>
    </dgm:pt>
    <dgm:pt modelId="{DEB8168B-5AE4-4CC1-967A-DD7C1546F68D}" type="pres">
      <dgm:prSet presAssocID="{364ED6AB-C67C-47D3-9C86-35EDC2B476CF}" presName="background" presStyleLbl="node0" presStyleIdx="2" presStyleCnt="3"/>
      <dgm:spPr/>
    </dgm:pt>
    <dgm:pt modelId="{391B55A2-2C41-4B0F-A459-D63A38B3CCC4}" type="pres">
      <dgm:prSet presAssocID="{364ED6AB-C67C-47D3-9C86-35EDC2B476CF}" presName="text" presStyleLbl="fgAcc0" presStyleIdx="2" presStyleCnt="3">
        <dgm:presLayoutVars>
          <dgm:chPref val="3"/>
        </dgm:presLayoutVars>
      </dgm:prSet>
      <dgm:spPr/>
    </dgm:pt>
    <dgm:pt modelId="{5FC1324A-1CBC-4A53-8A2C-B65CD7D88158}" type="pres">
      <dgm:prSet presAssocID="{364ED6AB-C67C-47D3-9C86-35EDC2B476CF}" presName="hierChild2" presStyleCnt="0"/>
      <dgm:spPr/>
    </dgm:pt>
  </dgm:ptLst>
  <dgm:cxnLst>
    <dgm:cxn modelId="{5B1B5E02-B035-40E1-93D6-7636AD7486C6}" type="presOf" srcId="{98586D99-14AA-4354-8D59-F09B7106088D}" destId="{3E4D3917-AC7F-4208-99ED-BA912FD37726}" srcOrd="0" destOrd="0" presId="urn:microsoft.com/office/officeart/2005/8/layout/hierarchy1"/>
    <dgm:cxn modelId="{135B330F-18F5-4D88-B46A-6D1742B8D43D}" type="presOf" srcId="{3EF72BDE-3A10-4000-979B-17F881410BE5}" destId="{E2A9A15B-D072-4A9D-B58B-5D700A19D3AC}" srcOrd="0" destOrd="0" presId="urn:microsoft.com/office/officeart/2005/8/layout/hierarchy1"/>
    <dgm:cxn modelId="{E9903D39-1404-4CB2-9552-4A20D0038DD8}" srcId="{98586D99-14AA-4354-8D59-F09B7106088D}" destId="{364ED6AB-C67C-47D3-9C86-35EDC2B476CF}" srcOrd="2" destOrd="0" parTransId="{8F47EA45-BC73-415B-B207-0F98577201B4}" sibTransId="{0609CEEB-47C1-41F6-948D-3D235F58649F}"/>
    <dgm:cxn modelId="{E439E874-F846-46B1-B6CA-E369BC3BF9E5}" srcId="{98586D99-14AA-4354-8D59-F09B7106088D}" destId="{3EF72BDE-3A10-4000-979B-17F881410BE5}" srcOrd="0" destOrd="0" parTransId="{7136398E-BCE8-4ADD-B932-D741281149FF}" sibTransId="{92B679F9-30CE-4A35-8D1A-DD05E973CC3E}"/>
    <dgm:cxn modelId="{9B7F6B89-2B0B-4DA9-89F4-417B0AA60DA5}" srcId="{98586D99-14AA-4354-8D59-F09B7106088D}" destId="{38966F03-46D5-48C8-ACBD-52D395C86852}" srcOrd="1" destOrd="0" parTransId="{EA126035-C568-4D66-9BFB-41FD5C1F1E70}" sibTransId="{515ED6F2-2BC2-4AD5-80AE-A1A7E8F8AB39}"/>
    <dgm:cxn modelId="{7D9EC2AF-0E65-4E0D-B9EB-EA3E143A17F1}" type="presOf" srcId="{38966F03-46D5-48C8-ACBD-52D395C86852}" destId="{503BFBEE-DB02-4AA1-89B1-6BDF1BE84114}" srcOrd="0" destOrd="0" presId="urn:microsoft.com/office/officeart/2005/8/layout/hierarchy1"/>
    <dgm:cxn modelId="{4A5A77B2-9622-4ABD-9473-DFEDB6878B4C}" type="presOf" srcId="{364ED6AB-C67C-47D3-9C86-35EDC2B476CF}" destId="{391B55A2-2C41-4B0F-A459-D63A38B3CCC4}" srcOrd="0" destOrd="0" presId="urn:microsoft.com/office/officeart/2005/8/layout/hierarchy1"/>
    <dgm:cxn modelId="{386A0422-83AE-4A95-B581-B9A133DE460E}" type="presParOf" srcId="{3E4D3917-AC7F-4208-99ED-BA912FD37726}" destId="{EE99EF0D-380B-422F-BB3A-C889740C8588}" srcOrd="0" destOrd="0" presId="urn:microsoft.com/office/officeart/2005/8/layout/hierarchy1"/>
    <dgm:cxn modelId="{3C25548A-AB21-4B65-ADA4-2FBD14D07F84}" type="presParOf" srcId="{EE99EF0D-380B-422F-BB3A-C889740C8588}" destId="{F468FB80-E087-462E-8C26-9AD487C2C331}" srcOrd="0" destOrd="0" presId="urn:microsoft.com/office/officeart/2005/8/layout/hierarchy1"/>
    <dgm:cxn modelId="{DC2E891E-3DE0-4C20-A816-4DAE6748FDB6}" type="presParOf" srcId="{F468FB80-E087-462E-8C26-9AD487C2C331}" destId="{BF34330E-69EC-4FA4-82D3-F14084E52813}" srcOrd="0" destOrd="0" presId="urn:microsoft.com/office/officeart/2005/8/layout/hierarchy1"/>
    <dgm:cxn modelId="{4EE06391-B3DF-4FE0-A5A8-4A9416C50025}" type="presParOf" srcId="{F468FB80-E087-462E-8C26-9AD487C2C331}" destId="{E2A9A15B-D072-4A9D-B58B-5D700A19D3AC}" srcOrd="1" destOrd="0" presId="urn:microsoft.com/office/officeart/2005/8/layout/hierarchy1"/>
    <dgm:cxn modelId="{27273EFE-3DBD-4745-9A7E-05DD49DFDCD7}" type="presParOf" srcId="{EE99EF0D-380B-422F-BB3A-C889740C8588}" destId="{4D44E5CF-12B4-4818-A056-2CFFF0EA52E8}" srcOrd="1" destOrd="0" presId="urn:microsoft.com/office/officeart/2005/8/layout/hierarchy1"/>
    <dgm:cxn modelId="{5AF13E13-C849-40F8-97C3-DE64CAB7AF8A}" type="presParOf" srcId="{3E4D3917-AC7F-4208-99ED-BA912FD37726}" destId="{64882403-6327-4890-BA07-B74FF9BD70F9}" srcOrd="1" destOrd="0" presId="urn:microsoft.com/office/officeart/2005/8/layout/hierarchy1"/>
    <dgm:cxn modelId="{BF862EF9-EAEA-41D7-9465-FCC699FA4A17}" type="presParOf" srcId="{64882403-6327-4890-BA07-B74FF9BD70F9}" destId="{729C3008-81F8-4A98-B086-1ED982B28A6D}" srcOrd="0" destOrd="0" presId="urn:microsoft.com/office/officeart/2005/8/layout/hierarchy1"/>
    <dgm:cxn modelId="{CA08BDB6-8765-432D-BBA3-664296F9C615}" type="presParOf" srcId="{729C3008-81F8-4A98-B086-1ED982B28A6D}" destId="{43492862-D145-4E1B-985C-C22E62BACAC6}" srcOrd="0" destOrd="0" presId="urn:microsoft.com/office/officeart/2005/8/layout/hierarchy1"/>
    <dgm:cxn modelId="{41121D94-43C1-4A62-91CD-BA034304CDB2}" type="presParOf" srcId="{729C3008-81F8-4A98-B086-1ED982B28A6D}" destId="{503BFBEE-DB02-4AA1-89B1-6BDF1BE84114}" srcOrd="1" destOrd="0" presId="urn:microsoft.com/office/officeart/2005/8/layout/hierarchy1"/>
    <dgm:cxn modelId="{A403F65B-4078-41E3-BC21-482633C75379}" type="presParOf" srcId="{64882403-6327-4890-BA07-B74FF9BD70F9}" destId="{4420F6F6-826A-4094-901B-A32601025334}" srcOrd="1" destOrd="0" presId="urn:microsoft.com/office/officeart/2005/8/layout/hierarchy1"/>
    <dgm:cxn modelId="{FBB5717E-789D-41BE-AF30-0EE4391DCB72}" type="presParOf" srcId="{3E4D3917-AC7F-4208-99ED-BA912FD37726}" destId="{482296CA-609C-4469-A80B-3D7252A024DA}" srcOrd="2" destOrd="0" presId="urn:microsoft.com/office/officeart/2005/8/layout/hierarchy1"/>
    <dgm:cxn modelId="{3276C172-F844-44BA-8225-473421887CA0}" type="presParOf" srcId="{482296CA-609C-4469-A80B-3D7252A024DA}" destId="{574E85F8-8ADC-4302-990B-8F002409C830}" srcOrd="0" destOrd="0" presId="urn:microsoft.com/office/officeart/2005/8/layout/hierarchy1"/>
    <dgm:cxn modelId="{75784F47-4577-4059-A59F-99B1A8C48320}" type="presParOf" srcId="{574E85F8-8ADC-4302-990B-8F002409C830}" destId="{DEB8168B-5AE4-4CC1-967A-DD7C1546F68D}" srcOrd="0" destOrd="0" presId="urn:microsoft.com/office/officeart/2005/8/layout/hierarchy1"/>
    <dgm:cxn modelId="{C39609DF-6F92-4EF2-89C8-1693E19E1350}" type="presParOf" srcId="{574E85F8-8ADC-4302-990B-8F002409C830}" destId="{391B55A2-2C41-4B0F-A459-D63A38B3CCC4}" srcOrd="1" destOrd="0" presId="urn:microsoft.com/office/officeart/2005/8/layout/hierarchy1"/>
    <dgm:cxn modelId="{C58D7F49-5404-40E3-8266-5E4EB1CC24C1}" type="presParOf" srcId="{482296CA-609C-4469-A80B-3D7252A024DA}" destId="{5FC1324A-1CBC-4A53-8A2C-B65CD7D881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A8347-6E5B-4A27-911E-0FE1F7CCECA1}">
      <dsp:nvSpPr>
        <dsp:cNvPr id="0" name=""/>
        <dsp:cNvSpPr/>
      </dsp:nvSpPr>
      <dsp:spPr>
        <a:xfrm>
          <a:off x="0" y="98860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Желание Польши восстановить Речь Посполитую в границах 1772 г.</a:t>
          </a:r>
          <a:endParaRPr lang="en-US" sz="2500" kern="1200"/>
        </a:p>
      </dsp:txBody>
      <dsp:txXfrm>
        <a:off x="0" y="988600"/>
        <a:ext cx="3286125" cy="1971675"/>
      </dsp:txXfrm>
    </dsp:sp>
    <dsp:sp modelId="{1A9A3897-F4E0-433D-AFD1-197C5ECA2B8B}">
      <dsp:nvSpPr>
        <dsp:cNvPr id="0" name=""/>
        <dsp:cNvSpPr/>
      </dsp:nvSpPr>
      <dsp:spPr>
        <a:xfrm>
          <a:off x="3614737" y="98860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Желание большевистского правительства расширить революцию в Европу</a:t>
          </a:r>
          <a:endParaRPr lang="en-US" sz="2500" kern="1200"/>
        </a:p>
      </dsp:txBody>
      <dsp:txXfrm>
        <a:off x="3614737" y="988600"/>
        <a:ext cx="3286125" cy="1971675"/>
      </dsp:txXfrm>
    </dsp:sp>
    <dsp:sp modelId="{34461EA2-1485-4896-8C82-FD73D81C6232}">
      <dsp:nvSpPr>
        <dsp:cNvPr id="0" name=""/>
        <dsp:cNvSpPr/>
      </dsp:nvSpPr>
      <dsp:spPr>
        <a:xfrm>
          <a:off x="7229475" y="98860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Стремление двух стран контролировать территорию Беларуси и Украины</a:t>
          </a:r>
          <a:endParaRPr lang="en-US" sz="2500" kern="1200"/>
        </a:p>
      </dsp:txBody>
      <dsp:txXfrm>
        <a:off x="7229475" y="988600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4330E-69EC-4FA4-82D3-F14084E52813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9A15B-D072-4A9D-B58B-5D700A19D3AC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Западная Беларусь и Украина в состав Польши </a:t>
          </a:r>
          <a:endParaRPr lang="en-US" sz="2100" kern="1200"/>
        </a:p>
      </dsp:txBody>
      <dsp:txXfrm>
        <a:off x="378614" y="886531"/>
        <a:ext cx="2810360" cy="1744948"/>
      </dsp:txXfrm>
    </dsp:sp>
    <dsp:sp modelId="{43492862-D145-4E1B-985C-C22E62BACAC6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BFBEE-DB02-4AA1-89B1-6BDF1BE84114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Советское правительство выплачивало поляком контрибуцию </a:t>
          </a:r>
          <a:endParaRPr lang="en-US" sz="2100" kern="1200"/>
        </a:p>
      </dsp:txBody>
      <dsp:txXfrm>
        <a:off x="3946203" y="886531"/>
        <a:ext cx="2810360" cy="1744948"/>
      </dsp:txXfrm>
    </dsp:sp>
    <dsp:sp modelId="{DEB8168B-5AE4-4CC1-967A-DD7C1546F68D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55A2-2C41-4B0F-A459-D63A38B3CCC4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4.5 млн. человек и 110 тыс. км. Кв. территории оказались отторгнутыми от Беларуси </a:t>
          </a:r>
          <a:endParaRPr lang="en-US" sz="21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1AF92-76DD-9D70-EF37-E27141E3A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065738-714F-BB21-B62B-7CB59EA85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5BE2C-D132-0A69-DFAA-D195C38E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57676-DF59-7CF3-3355-6C963DF3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B48479-6E3F-5866-1A7E-920D0AD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1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84143-41D9-A29A-56CE-42C9011F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599956-F6F0-5FE8-DE3E-48737042F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111B70-6DB7-E9D4-5DA2-E72DB86E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1DE6A6-F1C2-5C6E-D7D6-4F210432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4095B-35B4-F51B-BE4B-30E33E5E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AAF4EB-B696-B975-07FE-F6ACCC5F9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36FD48-6070-41FB-0663-2C5E7AB11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7CEDB-3506-9A5B-41FF-5C93690C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B54F4-A3C1-010B-E039-E41EE2F2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5C4CC-6EF5-669A-9FCA-B22549C4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1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B6DAB-7BF3-2D56-07DE-4B223528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7EB30-B02B-7FEB-8E02-E67E719D1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E1209-DC19-A425-5423-CA2125D8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25E8D-494E-6D14-F0F0-21CB2F71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73768-207C-6D63-DDA0-5F70D9B8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7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5AC19-4ED8-97DD-747A-9CF1759D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354BF-F0BC-C0D6-6D80-7A7C9A3B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FC92E-E6C2-9720-76D6-363D44D6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7A90-CFCE-ABED-BDF4-71EC5353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B3A860-5197-C7A2-0C6C-608D09E1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1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6D557-B118-8DBF-1DB8-045D6734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EDA8BC-40CD-D775-FDBD-5C5486B5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58B346-B211-0716-B221-304D94805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ACA324-048F-1201-E943-455E0066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D36008-3189-35A9-8DBD-A88D81E1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24537-73AE-CDA2-9C76-EBCF4EBD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2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591C8-EFDC-E4BC-9BE8-80028081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F5B50-0794-E7ED-BAE4-C01CD29B4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BB5811-4144-4795-9565-49375845D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EF90D0-D626-BC52-5B1B-235CE85ED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E99BA1-4250-930D-A13B-43BF0B1B6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734871-A873-02B8-17AE-BC3D6BDB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BA7726-137A-D950-4AEE-C3D75EF5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01C7C4-E046-52F3-4F0C-6DB3490F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2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6721D-4194-2758-B2FA-62BDCF24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99AF12-F290-AC4E-6E50-F3C96FE7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C4A223-F39B-FA76-AB9A-2E2E550C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1F6CE-71F1-E47E-229B-798E74BB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0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711C6-376D-4AF3-B647-CE94615D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15A753-3090-CAA8-CFF2-FB0205A5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59C0E9-07BB-70AF-DB2D-EE6E9CCD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59CC3-8C7C-5F4B-255E-462A2543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28262-D520-117B-C3A1-E52A3ADA1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CBDC43-4E89-877E-6EA0-D38362272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9CF03D-4841-01EE-E2AB-47814E89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8D956-0044-5089-4751-2834747F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3E1BE4-651D-2C73-7C2B-996DC03B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3DA7C-71B4-B786-67FF-9175569F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2FFE44-74F1-45D4-6B60-B14BD4A88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A609E6-EE15-E2F6-4379-AC1DF7B6E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02582-DDC5-F64D-B54E-2611ACE2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7B4F8A-2784-9E24-9F73-67A200E7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223028-A2DF-836B-A48C-EBD24A47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5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85DF4-9AF8-74F4-EE04-2C986766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E6A34C-6733-AC0A-3677-BE94BC27A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9B85D8-9260-56EC-4567-F33087541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191D0-0F2D-4435-8F5C-6D490B1C399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1D367A-9563-F698-F28F-5F3EFE4D7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01E37-3AAB-2CEA-15C1-88A15F75F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08F63-60F0-42F8-8916-CA6691610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8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4B312-0528-7641-B9C9-2BFFEBC33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Билет 15. Вопрос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1D70F5-49F6-318F-AA3B-DC67708D2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4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57D3D-EF3F-42F2-AA61-C41CAECB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 марта 1921 – Рижский мир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ED1B6F-4E52-4270-B949-94EB74E43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Договор между советским и польским правительством, окончивший советско-польскую войну 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Рижский договор (1921) — Википедия">
            <a:extLst>
              <a:ext uri="{FF2B5EF4-FFF2-40B4-BE49-F238E27FC236}">
                <a16:creationId xmlns:a16="http://schemas.microsoft.com/office/drawing/2014/main" id="{CBA57B07-0195-4492-AB67-A137BED2B9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011" y="858525"/>
            <a:ext cx="7238758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7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91B3B-8359-48DF-88DB-C0BE6DED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Условия мира</a:t>
            </a:r>
          </a:p>
        </p:txBody>
      </p: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89C75040-E3DF-4A47-B182-4FCBD4D047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26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Рижский мир: граница по стране и Церкви | Гродненская епархия Белорусской  Православной Церкви">
            <a:extLst>
              <a:ext uri="{FF2B5EF4-FFF2-40B4-BE49-F238E27FC236}">
                <a16:creationId xmlns:a16="http://schemas.microsoft.com/office/drawing/2014/main" id="{8A0DAD49-6281-4B59-BE26-59F0369D9B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9382" y="643467"/>
            <a:ext cx="515323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4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Рижский &amp;quot;распил&amp;quot;. Как Пилсудский и Ленин поделили восток Европы">
            <a:extLst>
              <a:ext uri="{FF2B5EF4-FFF2-40B4-BE49-F238E27FC236}">
                <a16:creationId xmlns:a16="http://schemas.microsoft.com/office/drawing/2014/main" id="{78729FC8-F509-4C9C-AF68-8B7761744B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07" y="643467"/>
            <a:ext cx="988258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61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Ответы на другие билеты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28" y="1137446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70257-197B-403F-F295-F2656734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Беларусь в годы польско-советской войны 1919–1921 гг.: основные события, итоги и последствия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D464A8-E4F8-6429-DDDB-0317C1364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0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E5014-9871-4815-A515-D89893A5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Причины советско-польской войны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B0D2A5FB-65B2-4DB6-92C4-0A409A74D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0884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78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3" name="Picture 308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6" name="Rectangle 308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DF9B2-65BD-A0C5-47D4-7AE1AE7D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ЛитБел -буферное государство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6D4B94-C553-FE2C-C214-1B1BC5829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1966" y="2965592"/>
            <a:ext cx="3629555" cy="298739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Территория такого государства используется в целях недопущения решения конфликта между противоборствующими странами военным путем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Объединенную республику большевики пытались использовать для отмежевания РСФСР от Польши с целью предотвращения открытой войны между государствами</a:t>
            </a:r>
          </a:p>
        </p:txBody>
      </p:sp>
      <p:pic>
        <p:nvPicPr>
          <p:cNvPr id="3074" name="Picture 2" descr="Изображение выглядит как текст, внешний, стары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4B5C3C65-8E59-CF31-D6CA-B08B6FFD29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r="16083" b="1"/>
          <a:stretch/>
        </p:blipFill>
        <p:spPr bwMode="auto">
          <a:xfrm>
            <a:off x="5359151" y="895610"/>
            <a:ext cx="6107166" cy="50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9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7B85C-FC7A-4A00-B067-26CADC98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1919 г. </a:t>
            </a:r>
          </a:p>
        </p:txBody>
      </p:sp>
      <p:pic>
        <p:nvPicPr>
          <p:cNvPr id="2050" name="Picture 2" descr="Советско-польская война 1920 | Бунтовский | Яндекс Дзен">
            <a:extLst>
              <a:ext uri="{FF2B5EF4-FFF2-40B4-BE49-F238E27FC236}">
                <a16:creationId xmlns:a16="http://schemas.microsoft.com/office/drawing/2014/main" id="{139C7ED3-F419-4180-BDD9-09290AF76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939" y="961812"/>
            <a:ext cx="5587520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7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8E700A8-AE52-4017-8C7E-C20956F74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3082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077" name="Rectangle 3084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78F530DA-C7D1-4968-8F8A-8700C2BB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559FA2-7016-47D3-B990-73809907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951485"/>
            <a:ext cx="3795840" cy="2786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Михаил Тухачевский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259810-0CF4-495A-A494-DCAE796CD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8181" y="1108727"/>
            <a:ext cx="3795840" cy="16710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>
                <a:solidFill>
                  <a:schemeClr val="tx1">
                    <a:alpha val="70000"/>
                  </a:schemeClr>
                </a:solidFill>
              </a:rPr>
              <a:t>Советский военоначальник, командующий наступлением советских войск в 1920 г. </a:t>
            </a:r>
          </a:p>
        </p:txBody>
      </p:sp>
      <p:pic>
        <p:nvPicPr>
          <p:cNvPr id="3074" name="Picture 2" descr="Тухачевский, Михаил Николаевич — Википедия">
            <a:extLst>
              <a:ext uri="{FF2B5EF4-FFF2-40B4-BE49-F238E27FC236}">
                <a16:creationId xmlns:a16="http://schemas.microsoft.com/office/drawing/2014/main" id="{454BEF8A-E069-4D0E-B7F9-1DE83B6D94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" r="1" b="29950"/>
          <a:stretch/>
        </p:blipFill>
        <p:spPr bwMode="auto">
          <a:xfrm>
            <a:off x="5359151" y="895610"/>
            <a:ext cx="6107166" cy="50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5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9FDE6-D40F-AC68-DA6E-6915B953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000"/>
              <a:t>Польский оккупационный режим</a:t>
            </a:r>
          </a:p>
        </p:txBody>
      </p:sp>
      <p:grpSp>
        <p:nvGrpSpPr>
          <p:cNvPr id="38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2983D-9642-B309-46E6-57BDB187E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indent="444500" rtl="0">
              <a:spcBef>
                <a:spcPts val="0"/>
              </a:spcBef>
              <a:spcAft>
                <a:spcPts val="600"/>
              </a:spcAft>
            </a:pPr>
            <a:r>
              <a:rPr lang="ru-RU" sz="1900" b="0" i="0" u="none" strike="noStrike" dirty="0">
                <a:effectLst/>
                <a:latin typeface="Times New Roman" panose="02020603050405020304" pitchFamily="18" charset="0"/>
              </a:rPr>
              <a:t>Проводились карательные и полицейские операции в отношении местного населения. </a:t>
            </a:r>
          </a:p>
          <a:p>
            <a:pPr indent="444500" rtl="0">
              <a:spcBef>
                <a:spcPts val="0"/>
              </a:spcBef>
              <a:spcAft>
                <a:spcPts val="600"/>
              </a:spcAft>
            </a:pPr>
            <a:r>
              <a:rPr lang="ru-RU" sz="1900" b="0" i="0" u="none" strike="noStrike" dirty="0">
                <a:effectLst/>
                <a:latin typeface="Times New Roman" panose="02020603050405020304" pitchFamily="18" charset="0"/>
              </a:rPr>
              <a:t>Политические противники польской власти подвергались жестоким репрессиям и арестам. </a:t>
            </a:r>
          </a:p>
          <a:p>
            <a:pPr indent="444500" rtl="0">
              <a:spcBef>
                <a:spcPts val="0"/>
              </a:spcBef>
              <a:spcAft>
                <a:spcPts val="600"/>
              </a:spcAft>
            </a:pPr>
            <a:r>
              <a:rPr lang="ru-RU" sz="1900" b="0" i="0" u="none" strike="noStrike" dirty="0">
                <a:effectLst/>
                <a:latin typeface="Times New Roman" panose="02020603050405020304" pitchFamily="18" charset="0"/>
              </a:rPr>
              <a:t>Реализовывалась политика </a:t>
            </a:r>
            <a:r>
              <a:rPr lang="ru-RU" sz="1900" b="1" i="0" u="none" strike="noStrike" dirty="0">
                <a:effectLst/>
                <a:latin typeface="Times New Roman" panose="02020603050405020304" pitchFamily="18" charset="0"/>
              </a:rPr>
              <a:t>полонизации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</a:rPr>
              <a:t> – ассимиляции белорусского народа, насаждения польской культуры.</a:t>
            </a:r>
            <a:endParaRPr lang="ru-RU" sz="1900" dirty="0"/>
          </a:p>
          <a:p>
            <a:pPr indent="444500" rtl="0">
              <a:spcBef>
                <a:spcPts val="0"/>
              </a:spcBef>
              <a:spcAft>
                <a:spcPts val="600"/>
              </a:spcAft>
            </a:pPr>
            <a:r>
              <a:rPr lang="ru-RU" sz="1900" b="0" i="0" u="none" strike="noStrike" dirty="0">
                <a:effectLst/>
                <a:latin typeface="Times New Roman" panose="02020603050405020304" pitchFamily="18" charset="0"/>
              </a:rPr>
              <a:t>При этом с первых дней оккупации местное население оказывало сопротивление польским властям. Под руководством большевиков будут созданы </a:t>
            </a:r>
            <a:r>
              <a:rPr lang="ru-RU" sz="1900" b="1" i="0" u="none" strike="noStrike" dirty="0">
                <a:effectLst/>
                <a:latin typeface="Times New Roman" panose="02020603050405020304" pitchFamily="18" charset="0"/>
              </a:rPr>
              <a:t>партизанские отряды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</a:rPr>
              <a:t>. </a:t>
            </a:r>
          </a:p>
          <a:p>
            <a:pPr indent="444500" rtl="0">
              <a:spcBef>
                <a:spcPts val="0"/>
              </a:spcBef>
              <a:spcAft>
                <a:spcPts val="600"/>
              </a:spcAft>
            </a:pPr>
            <a:r>
              <a:rPr lang="ru-RU" sz="1900" b="0" i="0" u="none" strike="noStrike" dirty="0">
                <a:effectLst/>
                <a:latin typeface="Times New Roman" panose="02020603050405020304" pitchFamily="18" charset="0"/>
              </a:rPr>
              <a:t>Во время борьбы с партизанами отличиться </a:t>
            </a:r>
            <a:r>
              <a:rPr lang="ru-RU" sz="1900" b="1" i="0" u="none" strike="noStrike" dirty="0">
                <a:effectLst/>
                <a:latin typeface="Times New Roman" panose="02020603050405020304" pitchFamily="18" charset="0"/>
              </a:rPr>
              <a:t>В. И. Талаш, известный как дед Талаш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</a:rPr>
              <a:t>. В 74 года он организует и возглавит партизанский отряд численность около 300 человек и будет действовать на территории Полесья.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95935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A03D9-4A9B-48DC-AEE1-A388E1CA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1920 г. </a:t>
            </a:r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CDF34C5-26F6-429D-87F3-FC7310452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4857" y="280415"/>
            <a:ext cx="5683195" cy="62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9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ED62A-605C-495F-AC35-4B2372F5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31 июля 1920 г. – второе провозглашение ССРБ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31 июля 1920 г. | Рабочий университет им. И.Б. Хлебникова">
            <a:extLst>
              <a:ext uri="{FF2B5EF4-FFF2-40B4-BE49-F238E27FC236}">
                <a16:creationId xmlns:a16="http://schemas.microsoft.com/office/drawing/2014/main" id="{F02474E5-C2DB-4E00-BED0-CD0A8D5020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r="7633"/>
          <a:stretch/>
        </p:blipFill>
        <p:spPr bwMode="auto">
          <a:xfrm>
            <a:off x="545238" y="910927"/>
            <a:ext cx="7608304" cy="5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2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256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Билет 15. Вопрос 1</vt:lpstr>
      <vt:lpstr>1. Беларусь в годы польско-советской войны 1919–1921 гг.: основные события, итоги и последствия</vt:lpstr>
      <vt:lpstr>Причины советско-польской войны</vt:lpstr>
      <vt:lpstr>ЛитБел -буферное государство</vt:lpstr>
      <vt:lpstr>1919 г. </vt:lpstr>
      <vt:lpstr>Михаил Тухачевский</vt:lpstr>
      <vt:lpstr>Польский оккупационный режим</vt:lpstr>
      <vt:lpstr>1920 г. </vt:lpstr>
      <vt:lpstr>31 июля 1920 г. – второе провозглашение ССРБ</vt:lpstr>
      <vt:lpstr>18 марта 1921 – Рижский мир</vt:lpstr>
      <vt:lpstr>Условия мира</vt:lpstr>
      <vt:lpstr>Презентация PowerPoint</vt:lpstr>
      <vt:lpstr>Презентация PowerPoint</vt:lpstr>
      <vt:lpstr>Ответы на другие билеты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15. Вопрос 1</dc:title>
  <dc:creator>Роман Жигалов</dc:creator>
  <cp:lastModifiedBy>Роман Жигалов</cp:lastModifiedBy>
  <cp:revision>1</cp:revision>
  <dcterms:created xsi:type="dcterms:W3CDTF">2022-11-07T12:11:20Z</dcterms:created>
  <dcterms:modified xsi:type="dcterms:W3CDTF">2022-11-07T12:41:48Z</dcterms:modified>
</cp:coreProperties>
</file>