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76" r:id="rId6"/>
    <p:sldId id="263" r:id="rId7"/>
    <p:sldId id="277" r:id="rId8"/>
    <p:sldId id="278" r:id="rId9"/>
    <p:sldId id="279" r:id="rId10"/>
    <p:sldId id="280" r:id="rId11"/>
    <p:sldId id="281" r:id="rId12"/>
    <p:sldId id="265" r:id="rId13"/>
    <p:sldId id="282" r:id="rId14"/>
    <p:sldId id="270" r:id="rId15"/>
    <p:sldId id="29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B98B0D-92D7-4A6D-BEE7-4645488AEDD6}" v="12" dt="2022-11-07T11:48:40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оман Жигалов" userId="0d3bd4b38cf0220e" providerId="LiveId" clId="{D0B98B0D-92D7-4A6D-BEE7-4645488AEDD6}"/>
    <pc:docChg chg="undo custSel addSld modSld">
      <pc:chgData name="Роман Жигалов" userId="0d3bd4b38cf0220e" providerId="LiveId" clId="{D0B98B0D-92D7-4A6D-BEE7-4645488AEDD6}" dt="2022-11-07T11:48:40.696" v="152"/>
      <pc:docMkLst>
        <pc:docMk/>
      </pc:docMkLst>
      <pc:sldChg chg="modSp new mod">
        <pc:chgData name="Роман Жигалов" userId="0d3bd4b38cf0220e" providerId="LiveId" clId="{D0B98B0D-92D7-4A6D-BEE7-4645488AEDD6}" dt="2022-11-07T11:21:29.940" v="28" actId="20577"/>
        <pc:sldMkLst>
          <pc:docMk/>
          <pc:sldMk cId="4094410666" sldId="256"/>
        </pc:sldMkLst>
        <pc:spChg chg="mod">
          <ac:chgData name="Роман Жигалов" userId="0d3bd4b38cf0220e" providerId="LiveId" clId="{D0B98B0D-92D7-4A6D-BEE7-4645488AEDD6}" dt="2022-11-07T11:21:29.940" v="28" actId="20577"/>
          <ac:spMkLst>
            <pc:docMk/>
            <pc:sldMk cId="4094410666" sldId="256"/>
            <ac:spMk id="2" creationId="{5D42CFE0-DAFF-6F50-E71F-333D0FCF6C7F}"/>
          </ac:spMkLst>
        </pc:spChg>
      </pc:sldChg>
      <pc:sldChg chg="addSp delSp modSp add mod setBg addAnim delDesignElem">
        <pc:chgData name="Роман Жигалов" userId="0d3bd4b38cf0220e" providerId="LiveId" clId="{D0B98B0D-92D7-4A6D-BEE7-4645488AEDD6}" dt="2022-11-07T11:23:47.488" v="32"/>
        <pc:sldMkLst>
          <pc:docMk/>
          <pc:sldMk cId="2689812134" sldId="260"/>
        </pc:sldMkLst>
        <pc:spChg chg="mod">
          <ac:chgData name="Роман Жигалов" userId="0d3bd4b38cf0220e" providerId="LiveId" clId="{D0B98B0D-92D7-4A6D-BEE7-4645488AEDD6}" dt="2022-11-07T11:23:47.486" v="31" actId="26606"/>
          <ac:spMkLst>
            <pc:docMk/>
            <pc:sldMk cId="2689812134" sldId="260"/>
            <ac:spMk id="2" creationId="{18D44100-F6ED-4EBD-A5F4-2CCCE002EF0B}"/>
          </ac:spMkLst>
        </pc:spChg>
        <pc:spChg chg="mod">
          <ac:chgData name="Роман Жигалов" userId="0d3bd4b38cf0220e" providerId="LiveId" clId="{D0B98B0D-92D7-4A6D-BEE7-4645488AEDD6}" dt="2022-11-07T11:23:47.486" v="31" actId="26606"/>
          <ac:spMkLst>
            <pc:docMk/>
            <pc:sldMk cId="2689812134" sldId="260"/>
            <ac:spMk id="4" creationId="{43010EFA-D130-4EEB-B243-9995A7A166AC}"/>
          </ac:spMkLst>
        </pc:spChg>
        <pc:spChg chg="del">
          <ac:chgData name="Роман Жигалов" userId="0d3bd4b38cf0220e" providerId="LiveId" clId="{D0B98B0D-92D7-4A6D-BEE7-4645488AEDD6}" dt="2022-11-07T11:23:42.938" v="30"/>
          <ac:spMkLst>
            <pc:docMk/>
            <pc:sldMk cId="2689812134" sldId="260"/>
            <ac:spMk id="78" creationId="{19C9EAEA-39D0-4B0E-A0EB-51E7B26740B1}"/>
          </ac:spMkLst>
        </pc:spChg>
        <pc:spChg chg="del">
          <ac:chgData name="Роман Жигалов" userId="0d3bd4b38cf0220e" providerId="LiveId" clId="{D0B98B0D-92D7-4A6D-BEE7-4645488AEDD6}" dt="2022-11-07T11:23:42.938" v="30"/>
          <ac:spMkLst>
            <pc:docMk/>
            <pc:sldMk cId="2689812134" sldId="260"/>
            <ac:spMk id="80" creationId="{3873B707-463F-40B0-8227-E8CC6C67EB25}"/>
          </ac:spMkLst>
        </pc:spChg>
        <pc:spChg chg="del">
          <ac:chgData name="Роман Жигалов" userId="0d3bd4b38cf0220e" providerId="LiveId" clId="{D0B98B0D-92D7-4A6D-BEE7-4645488AEDD6}" dt="2022-11-07T11:23:42.938" v="30"/>
          <ac:spMkLst>
            <pc:docMk/>
            <pc:sldMk cId="2689812134" sldId="260"/>
            <ac:spMk id="1028" creationId="{50CEED20-A22C-4FC3-BC0E-F4FE53FDEB97}"/>
          </ac:spMkLst>
        </pc:spChg>
        <pc:spChg chg="add">
          <ac:chgData name="Роман Жигалов" userId="0d3bd4b38cf0220e" providerId="LiveId" clId="{D0B98B0D-92D7-4A6D-BEE7-4645488AEDD6}" dt="2022-11-07T11:23:47.486" v="31" actId="26606"/>
          <ac:spMkLst>
            <pc:docMk/>
            <pc:sldMk cId="2689812134" sldId="260"/>
            <ac:spMk id="1031" creationId="{8CC66E84-2B42-463F-8329-75BA0D52127B}"/>
          </ac:spMkLst>
        </pc:spChg>
        <pc:spChg chg="add">
          <ac:chgData name="Роман Жигалов" userId="0d3bd4b38cf0220e" providerId="LiveId" clId="{D0B98B0D-92D7-4A6D-BEE7-4645488AEDD6}" dt="2022-11-07T11:23:47.486" v="31" actId="26606"/>
          <ac:spMkLst>
            <pc:docMk/>
            <pc:sldMk cId="2689812134" sldId="260"/>
            <ac:spMk id="1038" creationId="{19C9EAEA-39D0-4B0E-A0EB-51E7B26740B1}"/>
          </ac:spMkLst>
        </pc:spChg>
        <pc:spChg chg="add">
          <ac:chgData name="Роман Жигалов" userId="0d3bd4b38cf0220e" providerId="LiveId" clId="{D0B98B0D-92D7-4A6D-BEE7-4645488AEDD6}" dt="2022-11-07T11:23:47.486" v="31" actId="26606"/>
          <ac:spMkLst>
            <pc:docMk/>
            <pc:sldMk cId="2689812134" sldId="260"/>
            <ac:spMk id="1040" creationId="{3873B707-463F-40B0-8227-E8CC6C67EB25}"/>
          </ac:spMkLst>
        </pc:spChg>
        <pc:grpChg chg="del">
          <ac:chgData name="Роман Жигалов" userId="0d3bd4b38cf0220e" providerId="LiveId" clId="{D0B98B0D-92D7-4A6D-BEE7-4645488AEDD6}" dt="2022-11-07T11:23:42.938" v="30"/>
          <ac:grpSpMkLst>
            <pc:docMk/>
            <pc:sldMk cId="2689812134" sldId="260"/>
            <ac:grpSpMk id="1029" creationId="{032D8612-31EB-44CF-A1D0-14FD4C705424}"/>
          </ac:grpSpMkLst>
        </pc:grpChg>
        <pc:grpChg chg="add">
          <ac:chgData name="Роман Жигалов" userId="0d3bd4b38cf0220e" providerId="LiveId" clId="{D0B98B0D-92D7-4A6D-BEE7-4645488AEDD6}" dt="2022-11-07T11:23:47.486" v="31" actId="26606"/>
          <ac:grpSpMkLst>
            <pc:docMk/>
            <pc:sldMk cId="2689812134" sldId="260"/>
            <ac:grpSpMk id="1033" creationId="{032D8612-31EB-44CF-A1D0-14FD4C705424}"/>
          </ac:grpSpMkLst>
        </pc:grpChg>
        <pc:picChg chg="mod">
          <ac:chgData name="Роман Жигалов" userId="0d3bd4b38cf0220e" providerId="LiveId" clId="{D0B98B0D-92D7-4A6D-BEE7-4645488AEDD6}" dt="2022-11-07T11:23:47.486" v="31" actId="26606"/>
          <ac:picMkLst>
            <pc:docMk/>
            <pc:sldMk cId="2689812134" sldId="260"/>
            <ac:picMk id="1026" creationId="{1CC86286-5D8E-40CF-97FD-E47DB526F51F}"/>
          </ac:picMkLst>
        </pc:picChg>
      </pc:sldChg>
      <pc:sldChg chg="addSp modSp new mod setBg">
        <pc:chgData name="Роман Жигалов" userId="0d3bd4b38cf0220e" providerId="LiveId" clId="{D0B98B0D-92D7-4A6D-BEE7-4645488AEDD6}" dt="2022-11-07T11:24:06.108" v="37" actId="26606"/>
        <pc:sldMkLst>
          <pc:docMk/>
          <pc:sldMk cId="3175716012" sldId="261"/>
        </pc:sldMkLst>
        <pc:spChg chg="mod">
          <ac:chgData name="Роман Жигалов" userId="0d3bd4b38cf0220e" providerId="LiveId" clId="{D0B98B0D-92D7-4A6D-BEE7-4645488AEDD6}" dt="2022-11-07T11:24:06.108" v="37" actId="26606"/>
          <ac:spMkLst>
            <pc:docMk/>
            <pc:sldMk cId="3175716012" sldId="261"/>
            <ac:spMk id="2" creationId="{38121A68-6A06-F181-C8F8-DB203362D3D0}"/>
          </ac:spMkLst>
        </pc:spChg>
        <pc:spChg chg="mod">
          <ac:chgData name="Роман Жигалов" userId="0d3bd4b38cf0220e" providerId="LiveId" clId="{D0B98B0D-92D7-4A6D-BEE7-4645488AEDD6}" dt="2022-11-07T11:24:06.108" v="37" actId="26606"/>
          <ac:spMkLst>
            <pc:docMk/>
            <pc:sldMk cId="3175716012" sldId="261"/>
            <ac:spMk id="3" creationId="{ECC3BEB0-CF1E-24B6-FB38-D2B10778191A}"/>
          </ac:spMkLst>
        </pc:spChg>
        <pc:spChg chg="add">
          <ac:chgData name="Роман Жигалов" userId="0d3bd4b38cf0220e" providerId="LiveId" clId="{D0B98B0D-92D7-4A6D-BEE7-4645488AEDD6}" dt="2022-11-07T11:24:06.108" v="37" actId="26606"/>
          <ac:spMkLst>
            <pc:docMk/>
            <pc:sldMk cId="3175716012" sldId="261"/>
            <ac:spMk id="8" creationId="{4522B21E-B2B9-4C72-9A71-C87EFD137480}"/>
          </ac:spMkLst>
        </pc:spChg>
        <pc:spChg chg="add">
          <ac:chgData name="Роман Жигалов" userId="0d3bd4b38cf0220e" providerId="LiveId" clId="{D0B98B0D-92D7-4A6D-BEE7-4645488AEDD6}" dt="2022-11-07T11:24:06.108" v="37" actId="26606"/>
          <ac:spMkLst>
            <pc:docMk/>
            <pc:sldMk cId="3175716012" sldId="261"/>
            <ac:spMk id="10" creationId="{5EB7D2A2-F448-44D4-938C-DC84CBCB3B1E}"/>
          </ac:spMkLst>
        </pc:spChg>
        <pc:spChg chg="add">
          <ac:chgData name="Роман Жигалов" userId="0d3bd4b38cf0220e" providerId="LiveId" clId="{D0B98B0D-92D7-4A6D-BEE7-4645488AEDD6}" dt="2022-11-07T11:24:06.108" v="37" actId="26606"/>
          <ac:spMkLst>
            <pc:docMk/>
            <pc:sldMk cId="3175716012" sldId="261"/>
            <ac:spMk id="12" creationId="{871AEA07-1E14-44B4-8E55-64EF049CD66F}"/>
          </ac:spMkLst>
        </pc:spChg>
        <pc:cxnChg chg="add">
          <ac:chgData name="Роман Жигалов" userId="0d3bd4b38cf0220e" providerId="LiveId" clId="{D0B98B0D-92D7-4A6D-BEE7-4645488AEDD6}" dt="2022-11-07T11:24:06.108" v="37" actId="26606"/>
          <ac:cxnSpMkLst>
            <pc:docMk/>
            <pc:sldMk cId="3175716012" sldId="261"/>
            <ac:cxnSpMk id="14" creationId="{F7C8EA93-3210-4C62-99E9-153C275E3A87}"/>
          </ac:cxnSpMkLst>
        </pc:cxnChg>
      </pc:sldChg>
      <pc:sldChg chg="addSp modSp new mod setBg">
        <pc:chgData name="Роман Жигалов" userId="0d3bd4b38cf0220e" providerId="LiveId" clId="{D0B98B0D-92D7-4A6D-BEE7-4645488AEDD6}" dt="2022-11-07T11:25:53.753" v="104" actId="26606"/>
        <pc:sldMkLst>
          <pc:docMk/>
          <pc:sldMk cId="1684643563" sldId="262"/>
        </pc:sldMkLst>
        <pc:spChg chg="mod">
          <ac:chgData name="Роман Жигалов" userId="0d3bd4b38cf0220e" providerId="LiveId" clId="{D0B98B0D-92D7-4A6D-BEE7-4645488AEDD6}" dt="2022-11-07T11:25:53.753" v="104" actId="26606"/>
          <ac:spMkLst>
            <pc:docMk/>
            <pc:sldMk cId="1684643563" sldId="262"/>
            <ac:spMk id="2" creationId="{3604185E-904D-577D-EBD6-A0525EA7D7BF}"/>
          </ac:spMkLst>
        </pc:spChg>
        <pc:spChg chg="mod">
          <ac:chgData name="Роман Жигалов" userId="0d3bd4b38cf0220e" providerId="LiveId" clId="{D0B98B0D-92D7-4A6D-BEE7-4645488AEDD6}" dt="2022-11-07T11:25:53.753" v="104" actId="26606"/>
          <ac:spMkLst>
            <pc:docMk/>
            <pc:sldMk cId="1684643563" sldId="262"/>
            <ac:spMk id="3" creationId="{CFF05E0D-2307-7B05-ED4F-69846E3FE03E}"/>
          </ac:spMkLst>
        </pc:spChg>
        <pc:spChg chg="add">
          <ac:chgData name="Роман Жигалов" userId="0d3bd4b38cf0220e" providerId="LiveId" clId="{D0B98B0D-92D7-4A6D-BEE7-4645488AEDD6}" dt="2022-11-07T11:25:53.753" v="104" actId="26606"/>
          <ac:spMkLst>
            <pc:docMk/>
            <pc:sldMk cId="1684643563" sldId="262"/>
            <ac:spMk id="8" creationId="{8B9AA7C6-5E5A-498E-A6DF-A943376E09BC}"/>
          </ac:spMkLst>
        </pc:spChg>
        <pc:spChg chg="add">
          <ac:chgData name="Роман Жигалов" userId="0d3bd4b38cf0220e" providerId="LiveId" clId="{D0B98B0D-92D7-4A6D-BEE7-4645488AEDD6}" dt="2022-11-07T11:25:53.753" v="104" actId="26606"/>
          <ac:spMkLst>
            <pc:docMk/>
            <pc:sldMk cId="1684643563" sldId="262"/>
            <ac:spMk id="14" creationId="{81E140AE-0ABF-47C8-BF32-7D2F0CF2BA44}"/>
          </ac:spMkLst>
        </pc:spChg>
        <pc:spChg chg="add">
          <ac:chgData name="Роман Жигалов" userId="0d3bd4b38cf0220e" providerId="LiveId" clId="{D0B98B0D-92D7-4A6D-BEE7-4645488AEDD6}" dt="2022-11-07T11:25:53.753" v="104" actId="26606"/>
          <ac:spMkLst>
            <pc:docMk/>
            <pc:sldMk cId="1684643563" sldId="262"/>
            <ac:spMk id="16" creationId="{CBC4F608-B4B8-48C3-9572-C0F061B1CD99}"/>
          </ac:spMkLst>
        </pc:spChg>
        <pc:grpChg chg="add">
          <ac:chgData name="Роман Жигалов" userId="0d3bd4b38cf0220e" providerId="LiveId" clId="{D0B98B0D-92D7-4A6D-BEE7-4645488AEDD6}" dt="2022-11-07T11:25:53.753" v="104" actId="26606"/>
          <ac:grpSpMkLst>
            <pc:docMk/>
            <pc:sldMk cId="1684643563" sldId="262"/>
            <ac:grpSpMk id="10" creationId="{83EAB11A-76F7-48F4-9B4F-5BFDF4BF9670}"/>
          </ac:grpSpMkLst>
        </pc:grpChg>
      </pc:sldChg>
      <pc:sldChg chg="addSp delSp modSp add mod setBg delDesignElem chgLayout">
        <pc:chgData name="Роман Жигалов" userId="0d3bd4b38cf0220e" providerId="LiveId" clId="{D0B98B0D-92D7-4A6D-BEE7-4645488AEDD6}" dt="2022-11-07T11:26:11.494" v="108" actId="26606"/>
        <pc:sldMkLst>
          <pc:docMk/>
          <pc:sldMk cId="3435213542" sldId="263"/>
        </pc:sldMkLst>
        <pc:spChg chg="mod ord">
          <ac:chgData name="Роман Жигалов" userId="0d3bd4b38cf0220e" providerId="LiveId" clId="{D0B98B0D-92D7-4A6D-BEE7-4645488AEDD6}" dt="2022-11-07T11:26:11.494" v="108" actId="26606"/>
          <ac:spMkLst>
            <pc:docMk/>
            <pc:sldMk cId="3435213542" sldId="263"/>
            <ac:spMk id="2" creationId="{43C77B0C-8FA8-4CBA-9104-A2FDB014DF40}"/>
          </ac:spMkLst>
        </pc:spChg>
        <pc:spChg chg="mod ord">
          <ac:chgData name="Роман Жигалов" userId="0d3bd4b38cf0220e" providerId="LiveId" clId="{D0B98B0D-92D7-4A6D-BEE7-4645488AEDD6}" dt="2022-11-07T11:26:11.494" v="108" actId="26606"/>
          <ac:spMkLst>
            <pc:docMk/>
            <pc:sldMk cId="3435213542" sldId="263"/>
            <ac:spMk id="3" creationId="{C5B43D04-0DF7-49AB-A070-51E5434684C8}"/>
          </ac:spMkLst>
        </pc:spChg>
        <pc:spChg chg="add">
          <ac:chgData name="Роман Жигалов" userId="0d3bd4b38cf0220e" providerId="LiveId" clId="{D0B98B0D-92D7-4A6D-BEE7-4645488AEDD6}" dt="2022-11-07T11:26:11.494" v="108" actId="26606"/>
          <ac:spMkLst>
            <pc:docMk/>
            <pc:sldMk cId="3435213542" sldId="263"/>
            <ac:spMk id="5" creationId="{E659831F-0D9A-4C63-9EBB-8435B85A440F}"/>
          </ac:spMkLst>
        </pc:spChg>
        <pc:spChg chg="add">
          <ac:chgData name="Роман Жигалов" userId="0d3bd4b38cf0220e" providerId="LiveId" clId="{D0B98B0D-92D7-4A6D-BEE7-4645488AEDD6}" dt="2022-11-07T11:26:11.494" v="108" actId="26606"/>
          <ac:spMkLst>
            <pc:docMk/>
            <pc:sldMk cId="3435213542" sldId="263"/>
            <ac:spMk id="8" creationId="{DBF61EA3-B236-439E-9C0B-340980D56BEE}"/>
          </ac:spMkLst>
        </pc:spChg>
        <pc:spChg chg="del">
          <ac:chgData name="Роман Жигалов" userId="0d3bd4b38cf0220e" providerId="LiveId" clId="{D0B98B0D-92D7-4A6D-BEE7-4645488AEDD6}" dt="2022-11-07T11:26:04.126" v="106"/>
          <ac:spMkLst>
            <pc:docMk/>
            <pc:sldMk cId="3435213542" sldId="263"/>
            <ac:spMk id="14" creationId="{E659831F-0D9A-4C63-9EBB-8435B85A440F}"/>
          </ac:spMkLst>
        </pc:spChg>
        <pc:spChg chg="del">
          <ac:chgData name="Роман Жигалов" userId="0d3bd4b38cf0220e" providerId="LiveId" clId="{D0B98B0D-92D7-4A6D-BEE7-4645488AEDD6}" dt="2022-11-07T11:26:04.126" v="106"/>
          <ac:spMkLst>
            <pc:docMk/>
            <pc:sldMk cId="3435213542" sldId="263"/>
            <ac:spMk id="15" creationId="{DBF61EA3-B236-439E-9C0B-340980D56BEE}"/>
          </ac:spMkLst>
        </pc:spChg>
        <pc:grpChg chg="add">
          <ac:chgData name="Роман Жигалов" userId="0d3bd4b38cf0220e" providerId="LiveId" clId="{D0B98B0D-92D7-4A6D-BEE7-4645488AEDD6}" dt="2022-11-07T11:26:11.494" v="108" actId="26606"/>
          <ac:grpSpMkLst>
            <pc:docMk/>
            <pc:sldMk cId="3435213542" sldId="263"/>
            <ac:grpSpMk id="10" creationId="{28FAF094-D087-493F-8DF9-A486C2D6BBAA}"/>
          </ac:grpSpMkLst>
        </pc:grpChg>
        <pc:grpChg chg="del">
          <ac:chgData name="Роман Жигалов" userId="0d3bd4b38cf0220e" providerId="LiveId" clId="{D0B98B0D-92D7-4A6D-BEE7-4645488AEDD6}" dt="2022-11-07T11:26:04.126" v="106"/>
          <ac:grpSpMkLst>
            <pc:docMk/>
            <pc:sldMk cId="3435213542" sldId="263"/>
            <ac:grpSpMk id="16" creationId="{28FAF094-D087-493F-8DF9-A486C2D6BBAA}"/>
          </ac:grpSpMkLst>
        </pc:grpChg>
      </pc:sldChg>
      <pc:sldChg chg="addSp delSp modSp add mod setBg delDesignElem">
        <pc:chgData name="Роман Жигалов" userId="0d3bd4b38cf0220e" providerId="LiveId" clId="{D0B98B0D-92D7-4A6D-BEE7-4645488AEDD6}" dt="2022-11-07T11:27:50.827" v="142" actId="26606"/>
        <pc:sldMkLst>
          <pc:docMk/>
          <pc:sldMk cId="3573783802" sldId="265"/>
        </pc:sldMkLst>
        <pc:spChg chg="mod">
          <ac:chgData name="Роман Жигалов" userId="0d3bd4b38cf0220e" providerId="LiveId" clId="{D0B98B0D-92D7-4A6D-BEE7-4645488AEDD6}" dt="2022-11-07T11:27:50.827" v="142" actId="26606"/>
          <ac:spMkLst>
            <pc:docMk/>
            <pc:sldMk cId="3573783802" sldId="265"/>
            <ac:spMk id="2" creationId="{F5FC5FA3-9DF3-41B2-B115-B42E14F92F80}"/>
          </ac:spMkLst>
        </pc:spChg>
        <pc:spChg chg="del">
          <ac:chgData name="Роман Жигалов" userId="0d3bd4b38cf0220e" providerId="LiveId" clId="{D0B98B0D-92D7-4A6D-BEE7-4645488AEDD6}" dt="2022-11-07T11:27:45.342" v="141"/>
          <ac:spMkLst>
            <pc:docMk/>
            <pc:sldMk cId="3573783802" sldId="265"/>
            <ac:spMk id="9" creationId="{56E9B3E6-E277-4D68-BA48-9CB43FFBD6E2}"/>
          </ac:spMkLst>
        </pc:spChg>
        <pc:spChg chg="add">
          <ac:chgData name="Роман Жигалов" userId="0d3bd4b38cf0220e" providerId="LiveId" clId="{D0B98B0D-92D7-4A6D-BEE7-4645488AEDD6}" dt="2022-11-07T11:27:50.827" v="142" actId="26606"/>
          <ac:spMkLst>
            <pc:docMk/>
            <pc:sldMk cId="3573783802" sldId="265"/>
            <ac:spMk id="10" creationId="{6C4028FD-8BAA-4A19-BFDE-594D991B7552}"/>
          </ac:spMkLst>
        </pc:spChg>
        <pc:spChg chg="del">
          <ac:chgData name="Роман Жигалов" userId="0d3bd4b38cf0220e" providerId="LiveId" clId="{D0B98B0D-92D7-4A6D-BEE7-4645488AEDD6}" dt="2022-11-07T11:27:45.342" v="141"/>
          <ac:spMkLst>
            <pc:docMk/>
            <pc:sldMk cId="3573783802" sldId="265"/>
            <ac:spMk id="16" creationId="{D5B0017B-2ECA-49AF-B397-DC140825DF8D}"/>
          </ac:spMkLst>
        </pc:spChg>
        <pc:grpChg chg="del">
          <ac:chgData name="Роман Жигалов" userId="0d3bd4b38cf0220e" providerId="LiveId" clId="{D0B98B0D-92D7-4A6D-BEE7-4645488AEDD6}" dt="2022-11-07T11:27:45.342" v="141"/>
          <ac:grpSpMkLst>
            <pc:docMk/>
            <pc:sldMk cId="3573783802" sldId="265"/>
            <ac:grpSpMk id="11" creationId="{AE1C45F0-260A-458C-96ED-C1F6D2151219}"/>
          </ac:grpSpMkLst>
        </pc:grpChg>
        <pc:graphicFrameChg chg="mod modGraphic">
          <ac:chgData name="Роман Жигалов" userId="0d3bd4b38cf0220e" providerId="LiveId" clId="{D0B98B0D-92D7-4A6D-BEE7-4645488AEDD6}" dt="2022-11-07T11:27:50.827" v="142" actId="26606"/>
          <ac:graphicFrameMkLst>
            <pc:docMk/>
            <pc:sldMk cId="3573783802" sldId="265"/>
            <ac:graphicFrameMk id="5" creationId="{29B4E803-6BC5-4589-B6E4-790BF636C407}"/>
          </ac:graphicFrameMkLst>
        </pc:graphicFrameChg>
        <pc:cxnChg chg="del">
          <ac:chgData name="Роман Жигалов" userId="0d3bd4b38cf0220e" providerId="LiveId" clId="{D0B98B0D-92D7-4A6D-BEE7-4645488AEDD6}" dt="2022-11-07T11:27:45.342" v="141"/>
          <ac:cxnSpMkLst>
            <pc:docMk/>
            <pc:sldMk cId="3573783802" sldId="265"/>
            <ac:cxnSpMk id="18" creationId="{6CF1BAF6-AD41-4082-B212-8A1F9A2E8779}"/>
          </ac:cxnSpMkLst>
        </pc:cxnChg>
      </pc:sldChg>
      <pc:sldChg chg="addSp delSp modSp add mod setBg modClrScheme delDesignElem chgLayout">
        <pc:chgData name="Роман Жигалов" userId="0d3bd4b38cf0220e" providerId="LiveId" clId="{D0B98B0D-92D7-4A6D-BEE7-4645488AEDD6}" dt="2022-11-07T11:46:53.522" v="151" actId="26606"/>
        <pc:sldMkLst>
          <pc:docMk/>
          <pc:sldMk cId="2570582472" sldId="270"/>
        </pc:sldMkLst>
        <pc:spChg chg="mod ord">
          <ac:chgData name="Роман Жигалов" userId="0d3bd4b38cf0220e" providerId="LiveId" clId="{D0B98B0D-92D7-4A6D-BEE7-4645488AEDD6}" dt="2022-11-07T11:46:53.522" v="151" actId="26606"/>
          <ac:spMkLst>
            <pc:docMk/>
            <pc:sldMk cId="2570582472" sldId="270"/>
            <ac:spMk id="2" creationId="{D3DED62A-605C-495F-AC35-4B2372F59944}"/>
          </ac:spMkLst>
        </pc:spChg>
        <pc:spChg chg="del">
          <ac:chgData name="Роман Жигалов" userId="0d3bd4b38cf0220e" providerId="LiveId" clId="{D0B98B0D-92D7-4A6D-BEE7-4645488AEDD6}" dt="2022-11-07T11:46:37.528" v="147"/>
          <ac:spMkLst>
            <pc:docMk/>
            <pc:sldMk cId="2570582472" sldId="270"/>
            <ac:spMk id="71" creationId="{16C5FA50-8D52-4617-AF91-5C7B1C8352F1}"/>
          </ac:spMkLst>
        </pc:spChg>
        <pc:spChg chg="del">
          <ac:chgData name="Роман Жигалов" userId="0d3bd4b38cf0220e" providerId="LiveId" clId="{D0B98B0D-92D7-4A6D-BEE7-4645488AEDD6}" dt="2022-11-07T11:46:37.528" v="147"/>
          <ac:spMkLst>
            <pc:docMk/>
            <pc:sldMk cId="2570582472" sldId="270"/>
            <ac:spMk id="73" creationId="{E223798C-12AD-4B0C-A50C-D676347D67CF}"/>
          </ac:spMkLst>
        </pc:spChg>
        <pc:spChg chg="add del">
          <ac:chgData name="Роман Жигалов" userId="0d3bd4b38cf0220e" providerId="LiveId" clId="{D0B98B0D-92D7-4A6D-BEE7-4645488AEDD6}" dt="2022-11-07T11:46:53.504" v="150" actId="26606"/>
          <ac:spMkLst>
            <pc:docMk/>
            <pc:sldMk cId="2570582472" sldId="270"/>
            <ac:spMk id="7175" creationId="{16C5FA50-8D52-4617-AF91-5C7B1C8352F1}"/>
          </ac:spMkLst>
        </pc:spChg>
        <pc:spChg chg="add del">
          <ac:chgData name="Роман Жигалов" userId="0d3bd4b38cf0220e" providerId="LiveId" clId="{D0B98B0D-92D7-4A6D-BEE7-4645488AEDD6}" dt="2022-11-07T11:46:53.504" v="150" actId="26606"/>
          <ac:spMkLst>
            <pc:docMk/>
            <pc:sldMk cId="2570582472" sldId="270"/>
            <ac:spMk id="7177" creationId="{E223798C-12AD-4B0C-A50C-D676347D67CF}"/>
          </ac:spMkLst>
        </pc:spChg>
        <pc:spChg chg="add">
          <ac:chgData name="Роман Жигалов" userId="0d3bd4b38cf0220e" providerId="LiveId" clId="{D0B98B0D-92D7-4A6D-BEE7-4645488AEDD6}" dt="2022-11-07T11:46:53.522" v="151" actId="26606"/>
          <ac:spMkLst>
            <pc:docMk/>
            <pc:sldMk cId="2570582472" sldId="270"/>
            <ac:spMk id="7179" creationId="{04357C93-F0CB-4A1C-8F77-4E9063789819}"/>
          </ac:spMkLst>
        </pc:spChg>
        <pc:spChg chg="add">
          <ac:chgData name="Роман Жигалов" userId="0d3bd4b38cf0220e" providerId="LiveId" clId="{D0B98B0D-92D7-4A6D-BEE7-4645488AEDD6}" dt="2022-11-07T11:46:53.522" v="151" actId="26606"/>
          <ac:spMkLst>
            <pc:docMk/>
            <pc:sldMk cId="2570582472" sldId="270"/>
            <ac:spMk id="7180" creationId="{BA79A7CF-01AF-4178-9369-94E0C90EB046}"/>
          </ac:spMkLst>
        </pc:spChg>
        <pc:spChg chg="add">
          <ac:chgData name="Роман Жигалов" userId="0d3bd4b38cf0220e" providerId="LiveId" clId="{D0B98B0D-92D7-4A6D-BEE7-4645488AEDD6}" dt="2022-11-07T11:46:53.522" v="151" actId="26606"/>
          <ac:spMkLst>
            <pc:docMk/>
            <pc:sldMk cId="2570582472" sldId="270"/>
            <ac:spMk id="7181" creationId="{90F533E9-6690-41A8-A372-4C6C622D028D}"/>
          </ac:spMkLst>
        </pc:spChg>
        <pc:spChg chg="add">
          <ac:chgData name="Роман Жигалов" userId="0d3bd4b38cf0220e" providerId="LiveId" clId="{D0B98B0D-92D7-4A6D-BEE7-4645488AEDD6}" dt="2022-11-07T11:46:53.522" v="151" actId="26606"/>
          <ac:spMkLst>
            <pc:docMk/>
            <pc:sldMk cId="2570582472" sldId="270"/>
            <ac:spMk id="7182" creationId="{99413ED5-9ED4-4772-BCE4-2BCAE6B12E35}"/>
          </ac:spMkLst>
        </pc:spChg>
        <pc:picChg chg="mod ord">
          <ac:chgData name="Роман Жигалов" userId="0d3bd4b38cf0220e" providerId="LiveId" clId="{D0B98B0D-92D7-4A6D-BEE7-4645488AEDD6}" dt="2022-11-07T11:46:53.522" v="151" actId="26606"/>
          <ac:picMkLst>
            <pc:docMk/>
            <pc:sldMk cId="2570582472" sldId="270"/>
            <ac:picMk id="7170" creationId="{F02474E5-C2DB-4E00-BED0-CD0A8D50208C}"/>
          </ac:picMkLst>
        </pc:picChg>
      </pc:sldChg>
      <pc:sldChg chg="addSp delSp add mod setBg delDesignElem">
        <pc:chgData name="Роман Жигалов" userId="0d3bd4b38cf0220e" providerId="LiveId" clId="{D0B98B0D-92D7-4A6D-BEE7-4645488AEDD6}" dt="2022-11-07T11:26:23.616" v="111" actId="26606"/>
        <pc:sldMkLst>
          <pc:docMk/>
          <pc:sldMk cId="3583291747" sldId="276"/>
        </pc:sldMkLst>
        <pc:spChg chg="add">
          <ac:chgData name="Роман Жигалов" userId="0d3bd4b38cf0220e" providerId="LiveId" clId="{D0B98B0D-92D7-4A6D-BEE7-4645488AEDD6}" dt="2022-11-07T11:26:23.616" v="111" actId="26606"/>
          <ac:spMkLst>
            <pc:docMk/>
            <pc:sldMk cId="3583291747" sldId="276"/>
            <ac:spMk id="2052" creationId="{F13C74B1-5B17-4795-BED0-7140497B445A}"/>
          </ac:spMkLst>
        </pc:spChg>
        <pc:spChg chg="add">
          <ac:chgData name="Роман Жигалов" userId="0d3bd4b38cf0220e" providerId="LiveId" clId="{D0B98B0D-92D7-4A6D-BEE7-4645488AEDD6}" dt="2022-11-07T11:26:23.616" v="111" actId="26606"/>
          <ac:spMkLst>
            <pc:docMk/>
            <pc:sldMk cId="3583291747" sldId="276"/>
            <ac:spMk id="2053" creationId="{D4974D33-8DC5-464E-8C6D-BE58F0669C17}"/>
          </ac:spMkLst>
        </pc:spChg>
        <pc:spChg chg="del">
          <ac:chgData name="Роман Жигалов" userId="0d3bd4b38cf0220e" providerId="LiveId" clId="{D0B98B0D-92D7-4A6D-BEE7-4645488AEDD6}" dt="2022-11-07T11:26:21.086" v="110"/>
          <ac:spMkLst>
            <pc:docMk/>
            <pc:sldMk cId="3583291747" sldId="276"/>
            <ac:spMk id="2055" creationId="{F13C74B1-5B17-4795-BED0-7140497B445A}"/>
          </ac:spMkLst>
        </pc:spChg>
        <pc:spChg chg="del">
          <ac:chgData name="Роман Жигалов" userId="0d3bd4b38cf0220e" providerId="LiveId" clId="{D0B98B0D-92D7-4A6D-BEE7-4645488AEDD6}" dt="2022-11-07T11:26:21.086" v="110"/>
          <ac:spMkLst>
            <pc:docMk/>
            <pc:sldMk cId="3583291747" sldId="276"/>
            <ac:spMk id="2057" creationId="{D4974D33-8DC5-464E-8C6D-BE58F0669C17}"/>
          </ac:spMkLst>
        </pc:spChg>
      </pc:sldChg>
      <pc:sldChg chg="addSp delSp modSp add mod setBg setClrOvrMap delDesignElem">
        <pc:chgData name="Роман Жигалов" userId="0d3bd4b38cf0220e" providerId="LiveId" clId="{D0B98B0D-92D7-4A6D-BEE7-4645488AEDD6}" dt="2022-11-07T11:26:47.209" v="118" actId="26606"/>
        <pc:sldMkLst>
          <pc:docMk/>
          <pc:sldMk cId="3237486980" sldId="277"/>
        </pc:sldMkLst>
        <pc:spChg chg="mod">
          <ac:chgData name="Роман Жигалов" userId="0d3bd4b38cf0220e" providerId="LiveId" clId="{D0B98B0D-92D7-4A6D-BEE7-4645488AEDD6}" dt="2022-11-07T11:26:47.204" v="117" actId="26606"/>
          <ac:spMkLst>
            <pc:docMk/>
            <pc:sldMk cId="3237486980" sldId="277"/>
            <ac:spMk id="2" creationId="{CBDF0289-DF4D-22E4-93BA-37112ED3FB1E}"/>
          </ac:spMkLst>
        </pc:spChg>
        <pc:spChg chg="mod">
          <ac:chgData name="Роман Жигалов" userId="0d3bd4b38cf0220e" providerId="LiveId" clId="{D0B98B0D-92D7-4A6D-BEE7-4645488AEDD6}" dt="2022-11-07T11:26:47.204" v="117" actId="26606"/>
          <ac:spMkLst>
            <pc:docMk/>
            <pc:sldMk cId="3237486980" sldId="277"/>
            <ac:spMk id="3" creationId="{51560C56-61EB-C2E5-1669-F45C92187581}"/>
          </ac:spMkLst>
        </pc:spChg>
        <pc:spChg chg="add">
          <ac:chgData name="Роман Жигалов" userId="0d3bd4b38cf0220e" providerId="LiveId" clId="{D0B98B0D-92D7-4A6D-BEE7-4645488AEDD6}" dt="2022-11-07T11:26:47.209" v="118" actId="26606"/>
          <ac:spMkLst>
            <pc:docMk/>
            <pc:sldMk cId="3237486980" sldId="277"/>
            <ac:spMk id="8" creationId="{4522B21E-B2B9-4C72-9A71-C87EFD137480}"/>
          </ac:spMkLst>
        </pc:spChg>
        <pc:spChg chg="add del">
          <ac:chgData name="Роман Жигалов" userId="0d3bd4b38cf0220e" providerId="LiveId" clId="{D0B98B0D-92D7-4A6D-BEE7-4645488AEDD6}" dt="2022-11-07T11:26:44.020" v="115" actId="26606"/>
          <ac:spMkLst>
            <pc:docMk/>
            <pc:sldMk cId="3237486980" sldId="277"/>
            <ac:spMk id="9" creationId="{71B2258F-86CA-4D4D-8270-BC05FCDEBFB3}"/>
          </ac:spMkLst>
        </pc:spChg>
        <pc:spChg chg="add">
          <ac:chgData name="Роман Жигалов" userId="0d3bd4b38cf0220e" providerId="LiveId" clId="{D0B98B0D-92D7-4A6D-BEE7-4645488AEDD6}" dt="2022-11-07T11:26:47.209" v="118" actId="26606"/>
          <ac:spMkLst>
            <pc:docMk/>
            <pc:sldMk cId="3237486980" sldId="277"/>
            <ac:spMk id="10" creationId="{5EB7D2A2-F448-44D4-938C-DC84CBCB3B1E}"/>
          </ac:spMkLst>
        </pc:spChg>
        <pc:spChg chg="add del">
          <ac:chgData name="Роман Жигалов" userId="0d3bd4b38cf0220e" providerId="LiveId" clId="{D0B98B0D-92D7-4A6D-BEE7-4645488AEDD6}" dt="2022-11-07T11:26:47.204" v="117" actId="26606"/>
          <ac:spMkLst>
            <pc:docMk/>
            <pc:sldMk cId="3237486980" sldId="277"/>
            <ac:spMk id="11" creationId="{0344D4FE-ABEF-4230-9E4E-AD5782FC78AC}"/>
          </ac:spMkLst>
        </pc:spChg>
        <pc:spChg chg="del">
          <ac:chgData name="Роман Жигалов" userId="0d3bd4b38cf0220e" providerId="LiveId" clId="{D0B98B0D-92D7-4A6D-BEE7-4645488AEDD6}" dt="2022-11-07T11:26:38.186" v="113"/>
          <ac:spMkLst>
            <pc:docMk/>
            <pc:sldMk cId="3237486980" sldId="277"/>
            <ac:spMk id="12" creationId="{871AEA07-1E14-44B4-8E55-64EF049CD66F}"/>
          </ac:spMkLst>
        </pc:spChg>
        <pc:spChg chg="del">
          <ac:chgData name="Роман Жигалов" userId="0d3bd4b38cf0220e" providerId="LiveId" clId="{D0B98B0D-92D7-4A6D-BEE7-4645488AEDD6}" dt="2022-11-07T11:26:38.186" v="113"/>
          <ac:spMkLst>
            <pc:docMk/>
            <pc:sldMk cId="3237486980" sldId="277"/>
            <ac:spMk id="13" creationId="{4522B21E-B2B9-4C72-9A71-C87EFD137480}"/>
          </ac:spMkLst>
        </pc:spChg>
        <pc:spChg chg="del">
          <ac:chgData name="Роман Жигалов" userId="0d3bd4b38cf0220e" providerId="LiveId" clId="{D0B98B0D-92D7-4A6D-BEE7-4645488AEDD6}" dt="2022-11-07T11:26:38.186" v="113"/>
          <ac:spMkLst>
            <pc:docMk/>
            <pc:sldMk cId="3237486980" sldId="277"/>
            <ac:spMk id="15" creationId="{5EB7D2A2-F448-44D4-938C-DC84CBCB3B1E}"/>
          </ac:spMkLst>
        </pc:spChg>
        <pc:spChg chg="add del">
          <ac:chgData name="Роман Жигалов" userId="0d3bd4b38cf0220e" providerId="LiveId" clId="{D0B98B0D-92D7-4A6D-BEE7-4645488AEDD6}" dt="2022-11-07T11:26:47.204" v="117" actId="26606"/>
          <ac:spMkLst>
            <pc:docMk/>
            <pc:sldMk cId="3237486980" sldId="277"/>
            <ac:spMk id="16" creationId="{6F40FBDA-CEB1-40F0-9AB9-BD9C402D70FE}"/>
          </ac:spMkLst>
        </pc:spChg>
        <pc:spChg chg="add del">
          <ac:chgData name="Роман Жигалов" userId="0d3bd4b38cf0220e" providerId="LiveId" clId="{D0B98B0D-92D7-4A6D-BEE7-4645488AEDD6}" dt="2022-11-07T11:26:47.204" v="117" actId="26606"/>
          <ac:spMkLst>
            <pc:docMk/>
            <pc:sldMk cId="3237486980" sldId="277"/>
            <ac:spMk id="18" creationId="{9325F979-D3F9-4926-81B7-7ACCB31A501B}"/>
          </ac:spMkLst>
        </pc:spChg>
        <pc:spChg chg="add">
          <ac:chgData name="Роман Жигалов" userId="0d3bd4b38cf0220e" providerId="LiveId" clId="{D0B98B0D-92D7-4A6D-BEE7-4645488AEDD6}" dt="2022-11-07T11:26:47.209" v="118" actId="26606"/>
          <ac:spMkLst>
            <pc:docMk/>
            <pc:sldMk cId="3237486980" sldId="277"/>
            <ac:spMk id="20" creationId="{871AEA07-1E14-44B4-8E55-64EF049CD66F}"/>
          </ac:spMkLst>
        </pc:spChg>
        <pc:picChg chg="add del">
          <ac:chgData name="Роман Жигалов" userId="0d3bd4b38cf0220e" providerId="LiveId" clId="{D0B98B0D-92D7-4A6D-BEE7-4645488AEDD6}" dt="2022-11-07T11:26:44.020" v="115" actId="26606"/>
          <ac:picMkLst>
            <pc:docMk/>
            <pc:sldMk cId="3237486980" sldId="277"/>
            <ac:picMk id="5" creationId="{862341A3-C90E-7304-E7AA-DAF1C2291B3F}"/>
          </ac:picMkLst>
        </pc:picChg>
        <pc:picChg chg="add del">
          <ac:chgData name="Роман Жигалов" userId="0d3bd4b38cf0220e" providerId="LiveId" clId="{D0B98B0D-92D7-4A6D-BEE7-4645488AEDD6}" dt="2022-11-07T11:26:47.204" v="117" actId="26606"/>
          <ac:picMkLst>
            <pc:docMk/>
            <pc:sldMk cId="3237486980" sldId="277"/>
            <ac:picMk id="17" creationId="{695EAFDD-74F5-F57A-EA67-655FF7401D85}"/>
          </ac:picMkLst>
        </pc:picChg>
        <pc:cxnChg chg="del">
          <ac:chgData name="Роман Жигалов" userId="0d3bd4b38cf0220e" providerId="LiveId" clId="{D0B98B0D-92D7-4A6D-BEE7-4645488AEDD6}" dt="2022-11-07T11:26:38.186" v="113"/>
          <ac:cxnSpMkLst>
            <pc:docMk/>
            <pc:sldMk cId="3237486980" sldId="277"/>
            <ac:cxnSpMk id="14" creationId="{F7C8EA93-3210-4C62-99E9-153C275E3A87}"/>
          </ac:cxnSpMkLst>
        </pc:cxnChg>
        <pc:cxnChg chg="add">
          <ac:chgData name="Роман Жигалов" userId="0d3bd4b38cf0220e" providerId="LiveId" clId="{D0B98B0D-92D7-4A6D-BEE7-4645488AEDD6}" dt="2022-11-07T11:26:47.209" v="118" actId="26606"/>
          <ac:cxnSpMkLst>
            <pc:docMk/>
            <pc:sldMk cId="3237486980" sldId="277"/>
            <ac:cxnSpMk id="21" creationId="{F7C8EA93-3210-4C62-99E9-153C275E3A87}"/>
          </ac:cxnSpMkLst>
        </pc:cxnChg>
      </pc:sldChg>
      <pc:sldChg chg="addSp delSp modSp add mod setBg delDesignElem">
        <pc:chgData name="Роман Жигалов" userId="0d3bd4b38cf0220e" providerId="LiveId" clId="{D0B98B0D-92D7-4A6D-BEE7-4645488AEDD6}" dt="2022-11-07T11:27:02.514" v="121" actId="26606"/>
        <pc:sldMkLst>
          <pc:docMk/>
          <pc:sldMk cId="2132058427" sldId="278"/>
        </pc:sldMkLst>
        <pc:spChg chg="mod">
          <ac:chgData name="Роман Жигалов" userId="0d3bd4b38cf0220e" providerId="LiveId" clId="{D0B98B0D-92D7-4A6D-BEE7-4645488AEDD6}" dt="2022-11-07T11:27:02.514" v="121" actId="26606"/>
          <ac:spMkLst>
            <pc:docMk/>
            <pc:sldMk cId="2132058427" sldId="278"/>
            <ac:spMk id="2" creationId="{18B281B2-14D3-BAF2-C1D8-953FEC95EA9D}"/>
          </ac:spMkLst>
        </pc:spChg>
        <pc:spChg chg="add">
          <ac:chgData name="Роман Жигалов" userId="0d3bd4b38cf0220e" providerId="LiveId" clId="{D0B98B0D-92D7-4A6D-BEE7-4645488AEDD6}" dt="2022-11-07T11:27:02.514" v="121" actId="26606"/>
          <ac:spMkLst>
            <pc:docMk/>
            <pc:sldMk cId="2132058427" sldId="278"/>
            <ac:spMk id="10" creationId="{D4771268-CB57-404A-9271-370EB28F6090}"/>
          </ac:spMkLst>
        </pc:spChg>
        <pc:spChg chg="del">
          <ac:chgData name="Роман Жигалов" userId="0d3bd4b38cf0220e" providerId="LiveId" clId="{D0B98B0D-92D7-4A6D-BEE7-4645488AEDD6}" dt="2022-11-07T11:26:57.386" v="120"/>
          <ac:spMkLst>
            <pc:docMk/>
            <pc:sldMk cId="2132058427" sldId="278"/>
            <ac:spMk id="14" creationId="{6753252F-4873-4F63-801D-CC719279A7D5}"/>
          </ac:spMkLst>
        </pc:spChg>
        <pc:spChg chg="del">
          <ac:chgData name="Роман Жигалов" userId="0d3bd4b38cf0220e" providerId="LiveId" clId="{D0B98B0D-92D7-4A6D-BEE7-4645488AEDD6}" dt="2022-11-07T11:26:57.386" v="120"/>
          <ac:spMkLst>
            <pc:docMk/>
            <pc:sldMk cId="2132058427" sldId="278"/>
            <ac:spMk id="15" creationId="{047C8CCB-F95D-4249-92DD-651249D3535A}"/>
          </ac:spMkLst>
        </pc:spChg>
        <pc:picChg chg="mod">
          <ac:chgData name="Роман Жигалов" userId="0d3bd4b38cf0220e" providerId="LiveId" clId="{D0B98B0D-92D7-4A6D-BEE7-4645488AEDD6}" dt="2022-11-07T11:27:02.514" v="121" actId="26606"/>
          <ac:picMkLst>
            <pc:docMk/>
            <pc:sldMk cId="2132058427" sldId="278"/>
            <ac:picMk id="5" creationId="{E027BBB5-06F1-1F45-E4FC-D631E36A6317}"/>
          </ac:picMkLst>
        </pc:picChg>
      </pc:sldChg>
      <pc:sldChg chg="addSp delSp modSp add mod setBg addAnim delAnim delDesignElem">
        <pc:chgData name="Роман Жигалов" userId="0d3bd4b38cf0220e" providerId="LiveId" clId="{D0B98B0D-92D7-4A6D-BEE7-4645488AEDD6}" dt="2022-11-07T11:27:20.956" v="131" actId="26606"/>
        <pc:sldMkLst>
          <pc:docMk/>
          <pc:sldMk cId="145298231" sldId="279"/>
        </pc:sldMkLst>
        <pc:spChg chg="mod">
          <ac:chgData name="Роман Жигалов" userId="0d3bd4b38cf0220e" providerId="LiveId" clId="{D0B98B0D-92D7-4A6D-BEE7-4645488AEDD6}" dt="2022-11-07T11:27:20.956" v="131" actId="26606"/>
          <ac:spMkLst>
            <pc:docMk/>
            <pc:sldMk cId="145298231" sldId="279"/>
            <ac:spMk id="2" creationId="{34FEE5AD-A7F1-4FB1-B880-CFA594112E2D}"/>
          </ac:spMkLst>
        </pc:spChg>
        <pc:spChg chg="mod">
          <ac:chgData name="Роман Жигалов" userId="0d3bd4b38cf0220e" providerId="LiveId" clId="{D0B98B0D-92D7-4A6D-BEE7-4645488AEDD6}" dt="2022-11-07T11:27:20.956" v="131" actId="26606"/>
          <ac:spMkLst>
            <pc:docMk/>
            <pc:sldMk cId="145298231" sldId="279"/>
            <ac:spMk id="4" creationId="{811F489D-566B-48EA-AEAD-60AA21E66775}"/>
          </ac:spMkLst>
        </pc:spChg>
        <pc:spChg chg="del">
          <ac:chgData name="Роман Жигалов" userId="0d3bd4b38cf0220e" providerId="LiveId" clId="{D0B98B0D-92D7-4A6D-BEE7-4645488AEDD6}" dt="2022-11-07T11:27:10.592" v="123"/>
          <ac:spMkLst>
            <pc:docMk/>
            <pc:sldMk cId="145298231" sldId="279"/>
            <ac:spMk id="71" creationId="{47942995-B07F-4636-9A06-C6A104B260A8}"/>
          </ac:spMkLst>
        </pc:spChg>
        <pc:spChg chg="del">
          <ac:chgData name="Роман Жигалов" userId="0d3bd4b38cf0220e" providerId="LiveId" clId="{D0B98B0D-92D7-4A6D-BEE7-4645488AEDD6}" dt="2022-11-07T11:27:10.592" v="123"/>
          <ac:spMkLst>
            <pc:docMk/>
            <pc:sldMk cId="145298231" sldId="279"/>
            <ac:spMk id="78" creationId="{B81933D1-5615-42C7-9C0B-4EB7105CCE2D}"/>
          </ac:spMkLst>
        </pc:spChg>
        <pc:spChg chg="del">
          <ac:chgData name="Роман Жигалов" userId="0d3bd4b38cf0220e" providerId="LiveId" clId="{D0B98B0D-92D7-4A6D-BEE7-4645488AEDD6}" dt="2022-11-07T11:27:10.592" v="123"/>
          <ac:spMkLst>
            <pc:docMk/>
            <pc:sldMk cId="145298231" sldId="279"/>
            <ac:spMk id="80" creationId="{19C9EAEA-39D0-4B0E-A0EB-51E7B26740B1}"/>
          </ac:spMkLst>
        </pc:spChg>
        <pc:spChg chg="add del">
          <ac:chgData name="Роман Жигалов" userId="0d3bd4b38cf0220e" providerId="LiveId" clId="{D0B98B0D-92D7-4A6D-BEE7-4645488AEDD6}" dt="2022-11-07T11:27:15.982" v="126" actId="26606"/>
          <ac:spMkLst>
            <pc:docMk/>
            <pc:sldMk cId="145298231" sldId="279"/>
            <ac:spMk id="2055" creationId="{20D5D19D-0789-4518-B5DC-D47ADF69D25A}"/>
          </ac:spMkLst>
        </pc:spChg>
        <pc:spChg chg="add del">
          <ac:chgData name="Роман Жигалов" userId="0d3bd4b38cf0220e" providerId="LiveId" clId="{D0B98B0D-92D7-4A6D-BEE7-4645488AEDD6}" dt="2022-11-07T11:27:15.982" v="126" actId="26606"/>
          <ac:spMkLst>
            <pc:docMk/>
            <pc:sldMk cId="145298231" sldId="279"/>
            <ac:spMk id="2062" creationId="{B81933D1-5615-42C7-9C0B-4EB7105CCE2D}"/>
          </ac:spMkLst>
        </pc:spChg>
        <pc:spChg chg="add del">
          <ac:chgData name="Роман Жигалов" userId="0d3bd4b38cf0220e" providerId="LiveId" clId="{D0B98B0D-92D7-4A6D-BEE7-4645488AEDD6}" dt="2022-11-07T11:27:15.982" v="126" actId="26606"/>
          <ac:spMkLst>
            <pc:docMk/>
            <pc:sldMk cId="145298231" sldId="279"/>
            <ac:spMk id="2064" creationId="{19C9EAEA-39D0-4B0E-A0EB-51E7B26740B1}"/>
          </ac:spMkLst>
        </pc:spChg>
        <pc:spChg chg="add del">
          <ac:chgData name="Роман Жигалов" userId="0d3bd4b38cf0220e" providerId="LiveId" clId="{D0B98B0D-92D7-4A6D-BEE7-4645488AEDD6}" dt="2022-11-07T11:27:18.632" v="128" actId="26606"/>
          <ac:spMkLst>
            <pc:docMk/>
            <pc:sldMk cId="145298231" sldId="279"/>
            <ac:spMk id="2066" creationId="{47BDE95F-650B-4D12-A3A5-975E461D2E00}"/>
          </ac:spMkLst>
        </pc:spChg>
        <pc:spChg chg="add del">
          <ac:chgData name="Роман Жигалов" userId="0d3bd4b38cf0220e" providerId="LiveId" clId="{D0B98B0D-92D7-4A6D-BEE7-4645488AEDD6}" dt="2022-11-07T11:27:18.632" v="128" actId="26606"/>
          <ac:spMkLst>
            <pc:docMk/>
            <pc:sldMk cId="145298231" sldId="279"/>
            <ac:spMk id="2067" creationId="{71FC7D98-7B8B-402A-90FC-F027482F2142}"/>
          </ac:spMkLst>
        </pc:spChg>
        <pc:spChg chg="add del">
          <ac:chgData name="Роман Жигалов" userId="0d3bd4b38cf0220e" providerId="LiveId" clId="{D0B98B0D-92D7-4A6D-BEE7-4645488AEDD6}" dt="2022-11-07T11:27:18.632" v="128" actId="26606"/>
          <ac:spMkLst>
            <pc:docMk/>
            <pc:sldMk cId="145298231" sldId="279"/>
            <ac:spMk id="2068" creationId="{AD7356EA-285B-4E5D-8FEC-104659A4FD2C}"/>
          </ac:spMkLst>
        </pc:spChg>
        <pc:spChg chg="add del">
          <ac:chgData name="Роман Жигалов" userId="0d3bd4b38cf0220e" providerId="LiveId" clId="{D0B98B0D-92D7-4A6D-BEE7-4645488AEDD6}" dt="2022-11-07T11:27:20.944" v="130" actId="26606"/>
          <ac:spMkLst>
            <pc:docMk/>
            <pc:sldMk cId="145298231" sldId="279"/>
            <ac:spMk id="2070" creationId="{8CC66E84-2B42-463F-8329-75BA0D52127B}"/>
          </ac:spMkLst>
        </pc:spChg>
        <pc:spChg chg="add del">
          <ac:chgData name="Роман Жигалов" userId="0d3bd4b38cf0220e" providerId="LiveId" clId="{D0B98B0D-92D7-4A6D-BEE7-4645488AEDD6}" dt="2022-11-07T11:27:20.944" v="130" actId="26606"/>
          <ac:spMkLst>
            <pc:docMk/>
            <pc:sldMk cId="145298231" sldId="279"/>
            <ac:spMk id="2072" creationId="{19C9EAEA-39D0-4B0E-A0EB-51E7B26740B1}"/>
          </ac:spMkLst>
        </pc:spChg>
        <pc:spChg chg="add del">
          <ac:chgData name="Роман Жигалов" userId="0d3bd4b38cf0220e" providerId="LiveId" clId="{D0B98B0D-92D7-4A6D-BEE7-4645488AEDD6}" dt="2022-11-07T11:27:20.944" v="130" actId="26606"/>
          <ac:spMkLst>
            <pc:docMk/>
            <pc:sldMk cId="145298231" sldId="279"/>
            <ac:spMk id="2073" creationId="{3873B707-463F-40B0-8227-E8CC6C67EB25}"/>
          </ac:spMkLst>
        </pc:spChg>
        <pc:spChg chg="add">
          <ac:chgData name="Роман Жигалов" userId="0d3bd4b38cf0220e" providerId="LiveId" clId="{D0B98B0D-92D7-4A6D-BEE7-4645488AEDD6}" dt="2022-11-07T11:27:20.956" v="131" actId="26606"/>
          <ac:spMkLst>
            <pc:docMk/>
            <pc:sldMk cId="145298231" sldId="279"/>
            <ac:spMk id="2075" creationId="{47BDE95F-650B-4D12-A3A5-975E461D2E00}"/>
          </ac:spMkLst>
        </pc:spChg>
        <pc:spChg chg="add">
          <ac:chgData name="Роман Жигалов" userId="0d3bd4b38cf0220e" providerId="LiveId" clId="{D0B98B0D-92D7-4A6D-BEE7-4645488AEDD6}" dt="2022-11-07T11:27:20.956" v="131" actId="26606"/>
          <ac:spMkLst>
            <pc:docMk/>
            <pc:sldMk cId="145298231" sldId="279"/>
            <ac:spMk id="2076" creationId="{71FC7D98-7B8B-402A-90FC-F027482F2142}"/>
          </ac:spMkLst>
        </pc:spChg>
        <pc:spChg chg="add">
          <ac:chgData name="Роман Жигалов" userId="0d3bd4b38cf0220e" providerId="LiveId" clId="{D0B98B0D-92D7-4A6D-BEE7-4645488AEDD6}" dt="2022-11-07T11:27:20.956" v="131" actId="26606"/>
          <ac:spMkLst>
            <pc:docMk/>
            <pc:sldMk cId="145298231" sldId="279"/>
            <ac:spMk id="2077" creationId="{AD7356EA-285B-4E5D-8FEC-104659A4FD2C}"/>
          </ac:spMkLst>
        </pc:spChg>
        <pc:grpChg chg="del">
          <ac:chgData name="Роман Жигалов" userId="0d3bd4b38cf0220e" providerId="LiveId" clId="{D0B98B0D-92D7-4A6D-BEE7-4645488AEDD6}" dt="2022-11-07T11:27:10.592" v="123"/>
          <ac:grpSpMkLst>
            <pc:docMk/>
            <pc:sldMk cId="145298231" sldId="279"/>
            <ac:grpSpMk id="73" creationId="{032D8612-31EB-44CF-A1D0-14FD4C705424}"/>
          </ac:grpSpMkLst>
        </pc:grpChg>
        <pc:grpChg chg="add del">
          <ac:chgData name="Роман Жигалов" userId="0d3bd4b38cf0220e" providerId="LiveId" clId="{D0B98B0D-92D7-4A6D-BEE7-4645488AEDD6}" dt="2022-11-07T11:27:15.982" v="126" actId="26606"/>
          <ac:grpSpMkLst>
            <pc:docMk/>
            <pc:sldMk cId="145298231" sldId="279"/>
            <ac:grpSpMk id="2057" creationId="{032D8612-31EB-44CF-A1D0-14FD4C705424}"/>
          </ac:grpSpMkLst>
        </pc:grpChg>
        <pc:grpChg chg="add del">
          <ac:chgData name="Роман Жигалов" userId="0d3bd4b38cf0220e" providerId="LiveId" clId="{D0B98B0D-92D7-4A6D-BEE7-4645488AEDD6}" dt="2022-11-07T11:27:20.944" v="130" actId="26606"/>
          <ac:grpSpMkLst>
            <pc:docMk/>
            <pc:sldMk cId="145298231" sldId="279"/>
            <ac:grpSpMk id="2071" creationId="{032D8612-31EB-44CF-A1D0-14FD4C705424}"/>
          </ac:grpSpMkLst>
        </pc:grpChg>
        <pc:picChg chg="mod">
          <ac:chgData name="Роман Жигалов" userId="0d3bd4b38cf0220e" providerId="LiveId" clId="{D0B98B0D-92D7-4A6D-BEE7-4645488AEDD6}" dt="2022-11-07T11:27:20.956" v="131" actId="26606"/>
          <ac:picMkLst>
            <pc:docMk/>
            <pc:sldMk cId="145298231" sldId="279"/>
            <ac:picMk id="2050" creationId="{5D43CA89-B9AA-4B22-B1D7-ACE8B5FF839F}"/>
          </ac:picMkLst>
        </pc:picChg>
      </pc:sldChg>
      <pc:sldChg chg="addSp delSp modSp add mod setBg delDesignElem">
        <pc:chgData name="Роман Жигалов" userId="0d3bd4b38cf0220e" providerId="LiveId" clId="{D0B98B0D-92D7-4A6D-BEE7-4645488AEDD6}" dt="2022-11-07T11:27:30.982" v="136" actId="26606"/>
        <pc:sldMkLst>
          <pc:docMk/>
          <pc:sldMk cId="2398082576" sldId="280"/>
        </pc:sldMkLst>
        <pc:spChg chg="mod">
          <ac:chgData name="Роман Жигалов" userId="0d3bd4b38cf0220e" providerId="LiveId" clId="{D0B98B0D-92D7-4A6D-BEE7-4645488AEDD6}" dt="2022-11-07T11:27:30.982" v="136" actId="26606"/>
          <ac:spMkLst>
            <pc:docMk/>
            <pc:sldMk cId="2398082576" sldId="280"/>
            <ac:spMk id="2" creationId="{7B2BAC1A-C7DB-4D28-808E-5101D716B00D}"/>
          </ac:spMkLst>
        </pc:spChg>
        <pc:spChg chg="del">
          <ac:chgData name="Роман Жигалов" userId="0d3bd4b38cf0220e" providerId="LiveId" clId="{D0B98B0D-92D7-4A6D-BEE7-4645488AEDD6}" dt="2022-11-07T11:27:27.742" v="133"/>
          <ac:spMkLst>
            <pc:docMk/>
            <pc:sldMk cId="2398082576" sldId="280"/>
            <ac:spMk id="77" creationId="{909E572F-9CDC-4214-9D42-FF0017649590}"/>
          </ac:spMkLst>
        </pc:spChg>
        <pc:spChg chg="del">
          <ac:chgData name="Роман Жигалов" userId="0d3bd4b38cf0220e" providerId="LiveId" clId="{D0B98B0D-92D7-4A6D-BEE7-4645488AEDD6}" dt="2022-11-07T11:27:27.742" v="133"/>
          <ac:spMkLst>
            <pc:docMk/>
            <pc:sldMk cId="2398082576" sldId="280"/>
            <ac:spMk id="3076" creationId="{1825AC39-5F85-4CAA-8A81-A1287086B2B6}"/>
          </ac:spMkLst>
        </pc:spChg>
        <pc:spChg chg="del">
          <ac:chgData name="Роман Жигалов" userId="0d3bd4b38cf0220e" providerId="LiveId" clId="{D0B98B0D-92D7-4A6D-BEE7-4645488AEDD6}" dt="2022-11-07T11:27:27.742" v="133"/>
          <ac:spMkLst>
            <pc:docMk/>
            <pc:sldMk cId="2398082576" sldId="280"/>
            <ac:spMk id="3077" creationId="{95DA4D23-37FC-4B90-8188-F0377C5FF44B}"/>
          </ac:spMkLst>
        </pc:spChg>
        <pc:spChg chg="del">
          <ac:chgData name="Роман Жигалов" userId="0d3bd4b38cf0220e" providerId="LiveId" clId="{D0B98B0D-92D7-4A6D-BEE7-4645488AEDD6}" dt="2022-11-07T11:27:27.742" v="133"/>
          <ac:spMkLst>
            <pc:docMk/>
            <pc:sldMk cId="2398082576" sldId="280"/>
            <ac:spMk id="3078" creationId="{A7A4B465-FBCC-4CD4-89A1-82992A7B47FF}"/>
          </ac:spMkLst>
        </pc:spChg>
        <pc:spChg chg="add del">
          <ac:chgData name="Роман Жигалов" userId="0d3bd4b38cf0220e" providerId="LiveId" clId="{D0B98B0D-92D7-4A6D-BEE7-4645488AEDD6}" dt="2022-11-07T11:27:30.972" v="135" actId="26606"/>
          <ac:spMkLst>
            <pc:docMk/>
            <pc:sldMk cId="2398082576" sldId="280"/>
            <ac:spMk id="3079" creationId="{D4771268-CB57-404A-9271-370EB28F6090}"/>
          </ac:spMkLst>
        </pc:spChg>
        <pc:spChg chg="add">
          <ac:chgData name="Роман Жигалов" userId="0d3bd4b38cf0220e" providerId="LiveId" clId="{D0B98B0D-92D7-4A6D-BEE7-4645488AEDD6}" dt="2022-11-07T11:27:30.982" v="136" actId="26606"/>
          <ac:spMkLst>
            <pc:docMk/>
            <pc:sldMk cId="2398082576" sldId="280"/>
            <ac:spMk id="3081" creationId="{99413ED5-9ED4-4772-BCE4-2BCAE6B12E35}"/>
          </ac:spMkLst>
        </pc:spChg>
        <pc:spChg chg="add">
          <ac:chgData name="Роман Жигалов" userId="0d3bd4b38cf0220e" providerId="LiveId" clId="{D0B98B0D-92D7-4A6D-BEE7-4645488AEDD6}" dt="2022-11-07T11:27:30.982" v="136" actId="26606"/>
          <ac:spMkLst>
            <pc:docMk/>
            <pc:sldMk cId="2398082576" sldId="280"/>
            <ac:spMk id="3082" creationId="{BA79A7CF-01AF-4178-9369-94E0C90EB046}"/>
          </ac:spMkLst>
        </pc:spChg>
        <pc:spChg chg="add">
          <ac:chgData name="Роман Жигалов" userId="0d3bd4b38cf0220e" providerId="LiveId" clId="{D0B98B0D-92D7-4A6D-BEE7-4645488AEDD6}" dt="2022-11-07T11:27:30.982" v="136" actId="26606"/>
          <ac:spMkLst>
            <pc:docMk/>
            <pc:sldMk cId="2398082576" sldId="280"/>
            <ac:spMk id="3083" creationId="{04357C93-F0CB-4A1C-8F77-4E9063789819}"/>
          </ac:spMkLst>
        </pc:spChg>
        <pc:spChg chg="add">
          <ac:chgData name="Роман Жигалов" userId="0d3bd4b38cf0220e" providerId="LiveId" clId="{D0B98B0D-92D7-4A6D-BEE7-4645488AEDD6}" dt="2022-11-07T11:27:30.982" v="136" actId="26606"/>
          <ac:spMkLst>
            <pc:docMk/>
            <pc:sldMk cId="2398082576" sldId="280"/>
            <ac:spMk id="3085" creationId="{90F533E9-6690-41A8-A372-4C6C622D028D}"/>
          </ac:spMkLst>
        </pc:spChg>
        <pc:picChg chg="mod">
          <ac:chgData name="Роман Жигалов" userId="0d3bd4b38cf0220e" providerId="LiveId" clId="{D0B98B0D-92D7-4A6D-BEE7-4645488AEDD6}" dt="2022-11-07T11:27:30.982" v="136" actId="26606"/>
          <ac:picMkLst>
            <pc:docMk/>
            <pc:sldMk cId="2398082576" sldId="280"/>
            <ac:picMk id="3074" creationId="{C8207A7A-F7FD-4613-A467-0CAACF70D5BF}"/>
          </ac:picMkLst>
        </pc:picChg>
      </pc:sldChg>
      <pc:sldChg chg="addSp delSp modSp add mod setBg delDesignElem">
        <pc:chgData name="Роман Жигалов" userId="0d3bd4b38cf0220e" providerId="LiveId" clId="{D0B98B0D-92D7-4A6D-BEE7-4645488AEDD6}" dt="2022-11-07T11:27:40.907" v="139" actId="26606"/>
        <pc:sldMkLst>
          <pc:docMk/>
          <pc:sldMk cId="3015714022" sldId="281"/>
        </pc:sldMkLst>
        <pc:spChg chg="mod">
          <ac:chgData name="Роман Жигалов" userId="0d3bd4b38cf0220e" providerId="LiveId" clId="{D0B98B0D-92D7-4A6D-BEE7-4645488AEDD6}" dt="2022-11-07T11:27:40.907" v="139" actId="26606"/>
          <ac:spMkLst>
            <pc:docMk/>
            <pc:sldMk cId="3015714022" sldId="281"/>
            <ac:spMk id="2" creationId="{44B5291F-1859-B854-6740-713D18978D89}"/>
          </ac:spMkLst>
        </pc:spChg>
        <pc:spChg chg="mod">
          <ac:chgData name="Роман Жигалов" userId="0d3bd4b38cf0220e" providerId="LiveId" clId="{D0B98B0D-92D7-4A6D-BEE7-4645488AEDD6}" dt="2022-11-07T11:27:40.907" v="139" actId="26606"/>
          <ac:spMkLst>
            <pc:docMk/>
            <pc:sldMk cId="3015714022" sldId="281"/>
            <ac:spMk id="3" creationId="{AF7E08D7-2C0E-557C-00BF-30DFC6E570EA}"/>
          </ac:spMkLst>
        </pc:spChg>
        <pc:spChg chg="add">
          <ac:chgData name="Роман Жигалов" userId="0d3bd4b38cf0220e" providerId="LiveId" clId="{D0B98B0D-92D7-4A6D-BEE7-4645488AEDD6}" dt="2022-11-07T11:27:40.907" v="139" actId="26606"/>
          <ac:spMkLst>
            <pc:docMk/>
            <pc:sldMk cId="3015714022" sldId="281"/>
            <ac:spMk id="5" creationId="{DBF61EA3-B236-439E-9C0B-340980D56BEE}"/>
          </ac:spMkLst>
        </pc:spChg>
        <pc:spChg chg="del">
          <ac:chgData name="Роман Жигалов" userId="0d3bd4b38cf0220e" providerId="LiveId" clId="{D0B98B0D-92D7-4A6D-BEE7-4645488AEDD6}" dt="2022-11-07T11:27:39.460" v="138"/>
          <ac:spMkLst>
            <pc:docMk/>
            <pc:sldMk cId="3015714022" sldId="281"/>
            <ac:spMk id="8" creationId="{B6CDA21F-E7AF-4C75-8395-33F58D5B0E45}"/>
          </ac:spMkLst>
        </pc:spChg>
        <pc:spChg chg="add">
          <ac:chgData name="Роман Жигалов" userId="0d3bd4b38cf0220e" providerId="LiveId" clId="{D0B98B0D-92D7-4A6D-BEE7-4645488AEDD6}" dt="2022-11-07T11:27:40.907" v="139" actId="26606"/>
          <ac:spMkLst>
            <pc:docMk/>
            <pc:sldMk cId="3015714022" sldId="281"/>
            <ac:spMk id="14" creationId="{E659831F-0D9A-4C63-9EBB-8435B85A440F}"/>
          </ac:spMkLst>
        </pc:spChg>
        <pc:spChg chg="del">
          <ac:chgData name="Роман Жигалов" userId="0d3bd4b38cf0220e" providerId="LiveId" clId="{D0B98B0D-92D7-4A6D-BEE7-4645488AEDD6}" dt="2022-11-07T11:27:39.460" v="138"/>
          <ac:spMkLst>
            <pc:docMk/>
            <pc:sldMk cId="3015714022" sldId="281"/>
            <ac:spMk id="15" creationId="{D5B0017B-2ECA-49AF-B397-DC140825DF8D}"/>
          </ac:spMkLst>
        </pc:spChg>
        <pc:grpChg chg="add">
          <ac:chgData name="Роман Жигалов" userId="0d3bd4b38cf0220e" providerId="LiveId" clId="{D0B98B0D-92D7-4A6D-BEE7-4645488AEDD6}" dt="2022-11-07T11:27:40.907" v="139" actId="26606"/>
          <ac:grpSpMkLst>
            <pc:docMk/>
            <pc:sldMk cId="3015714022" sldId="281"/>
            <ac:grpSpMk id="6" creationId="{28FAF094-D087-493F-8DF9-A486C2D6BBAA}"/>
          </ac:grpSpMkLst>
        </pc:grpChg>
        <pc:grpChg chg="del">
          <ac:chgData name="Роман Жигалов" userId="0d3bd4b38cf0220e" providerId="LiveId" clId="{D0B98B0D-92D7-4A6D-BEE7-4645488AEDD6}" dt="2022-11-07T11:27:39.460" v="138"/>
          <ac:grpSpMkLst>
            <pc:docMk/>
            <pc:sldMk cId="3015714022" sldId="281"/>
            <ac:grpSpMk id="10" creationId="{AE1C45F0-260A-458C-96ED-C1F6D2151219}"/>
          </ac:grpSpMkLst>
        </pc:grpChg>
        <pc:cxnChg chg="del">
          <ac:chgData name="Роман Жигалов" userId="0d3bd4b38cf0220e" providerId="LiveId" clId="{D0B98B0D-92D7-4A6D-BEE7-4645488AEDD6}" dt="2022-11-07T11:27:39.460" v="138"/>
          <ac:cxnSpMkLst>
            <pc:docMk/>
            <pc:sldMk cId="3015714022" sldId="281"/>
            <ac:cxnSpMk id="17" creationId="{6CF1BAF6-AD41-4082-B212-8A1F9A2E8779}"/>
          </ac:cxnSpMkLst>
        </pc:cxnChg>
      </pc:sldChg>
      <pc:sldChg chg="addSp delSp modSp add mod setBg delDesignElem">
        <pc:chgData name="Роман Жигалов" userId="0d3bd4b38cf0220e" providerId="LiveId" clId="{D0B98B0D-92D7-4A6D-BEE7-4645488AEDD6}" dt="2022-11-07T11:38:43.579" v="145" actId="26606"/>
        <pc:sldMkLst>
          <pc:docMk/>
          <pc:sldMk cId="3926895831" sldId="282"/>
        </pc:sldMkLst>
        <pc:spChg chg="mod">
          <ac:chgData name="Роман Жигалов" userId="0d3bd4b38cf0220e" providerId="LiveId" clId="{D0B98B0D-92D7-4A6D-BEE7-4645488AEDD6}" dt="2022-11-07T11:38:43.579" v="145" actId="26606"/>
          <ac:spMkLst>
            <pc:docMk/>
            <pc:sldMk cId="3926895831" sldId="282"/>
            <ac:spMk id="2" creationId="{FD4DF9B2-65BD-A0C5-47D4-7AE1AE7DCA85}"/>
          </ac:spMkLst>
        </pc:spChg>
        <pc:spChg chg="mod">
          <ac:chgData name="Роман Жигалов" userId="0d3bd4b38cf0220e" providerId="LiveId" clId="{D0B98B0D-92D7-4A6D-BEE7-4645488AEDD6}" dt="2022-11-07T11:38:43.579" v="145" actId="26606"/>
          <ac:spMkLst>
            <pc:docMk/>
            <pc:sldMk cId="3926895831" sldId="282"/>
            <ac:spMk id="4" creationId="{076D4B94-C553-FE2C-C214-1B1BC5829CE8}"/>
          </ac:spMkLst>
        </pc:spChg>
        <pc:spChg chg="add">
          <ac:chgData name="Роман Жигалов" userId="0d3bd4b38cf0220e" providerId="LiveId" clId="{D0B98B0D-92D7-4A6D-BEE7-4645488AEDD6}" dt="2022-11-07T11:38:43.579" v="145" actId="26606"/>
          <ac:spMkLst>
            <pc:docMk/>
            <pc:sldMk cId="3926895831" sldId="282"/>
            <ac:spMk id="3079" creationId="{058A14AF-9FB5-4CC7-BA35-E8E85D3EDF0E}"/>
          </ac:spMkLst>
        </pc:spChg>
        <pc:spChg chg="add">
          <ac:chgData name="Роман Жигалов" userId="0d3bd4b38cf0220e" providerId="LiveId" clId="{D0B98B0D-92D7-4A6D-BEE7-4645488AEDD6}" dt="2022-11-07T11:38:43.579" v="145" actId="26606"/>
          <ac:spMkLst>
            <pc:docMk/>
            <pc:sldMk cId="3926895831" sldId="282"/>
            <ac:spMk id="3081" creationId="{3A9A4357-BD1D-4622-A4FE-766E6AB8DE84}"/>
          </ac:spMkLst>
        </pc:spChg>
        <pc:spChg chg="add">
          <ac:chgData name="Роман Жигалов" userId="0d3bd4b38cf0220e" providerId="LiveId" clId="{D0B98B0D-92D7-4A6D-BEE7-4645488AEDD6}" dt="2022-11-07T11:38:43.579" v="145" actId="26606"/>
          <ac:spMkLst>
            <pc:docMk/>
            <pc:sldMk cId="3926895831" sldId="282"/>
            <ac:spMk id="3083" creationId="{E659831F-0D9A-4C63-9EBB-8435B85A440F}"/>
          </ac:spMkLst>
        </pc:spChg>
        <pc:spChg chg="add">
          <ac:chgData name="Роман Жигалов" userId="0d3bd4b38cf0220e" providerId="LiveId" clId="{D0B98B0D-92D7-4A6D-BEE7-4645488AEDD6}" dt="2022-11-07T11:38:43.579" v="145" actId="26606"/>
          <ac:spMkLst>
            <pc:docMk/>
            <pc:sldMk cId="3926895831" sldId="282"/>
            <ac:spMk id="3085" creationId="{E6995CE5-F890-4ABA-82A2-26507CE8D2A3}"/>
          </ac:spMkLst>
        </pc:spChg>
        <pc:spChg chg="del">
          <ac:chgData name="Роман Жигалов" userId="0d3bd4b38cf0220e" providerId="LiveId" clId="{D0B98B0D-92D7-4A6D-BEE7-4645488AEDD6}" dt="2022-11-07T11:27:58.742" v="144"/>
          <ac:spMkLst>
            <pc:docMk/>
            <pc:sldMk cId="3926895831" sldId="282"/>
            <ac:spMk id="3086" creationId="{04812C46-200A-4DEB-A05E-3ED6C68C2387}"/>
          </ac:spMkLst>
        </pc:spChg>
        <pc:spChg chg="del">
          <ac:chgData name="Роман Жигалов" userId="0d3bd4b38cf0220e" providerId="LiveId" clId="{D0B98B0D-92D7-4A6D-BEE7-4645488AEDD6}" dt="2022-11-07T11:27:58.742" v="144"/>
          <ac:spMkLst>
            <pc:docMk/>
            <pc:sldMk cId="3926895831" sldId="282"/>
            <ac:spMk id="3087" creationId="{D1EA859B-E555-4109-94F3-6700E046E008}"/>
          </ac:spMkLst>
        </pc:spChg>
        <pc:picChg chg="mod ord">
          <ac:chgData name="Роман Жигалов" userId="0d3bd4b38cf0220e" providerId="LiveId" clId="{D0B98B0D-92D7-4A6D-BEE7-4645488AEDD6}" dt="2022-11-07T11:38:43.579" v="145" actId="26606"/>
          <ac:picMkLst>
            <pc:docMk/>
            <pc:sldMk cId="3926895831" sldId="282"/>
            <ac:picMk id="3074" creationId="{4B5C3C65-8E59-CF31-D6CA-B08B6FFD295E}"/>
          </ac:picMkLst>
        </pc:picChg>
      </pc:sldChg>
      <pc:sldChg chg="add">
        <pc:chgData name="Роман Жигалов" userId="0d3bd4b38cf0220e" providerId="LiveId" clId="{D0B98B0D-92D7-4A6D-BEE7-4645488AEDD6}" dt="2022-11-07T11:48:40.696" v="152"/>
        <pc:sldMkLst>
          <pc:docMk/>
          <pc:sldMk cId="659567580" sldId="29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4A320-D255-458E-A6CB-DE747B09B48B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2BB13CB-59D3-42DC-83A8-932348228549}">
      <dgm:prSet/>
      <dgm:spPr/>
      <dgm:t>
        <a:bodyPr/>
        <a:lstStyle/>
        <a:p>
          <a:r>
            <a:rPr lang="ru-RU" dirty="0"/>
            <a:t>Первая Конституция ССРБ</a:t>
          </a:r>
          <a:endParaRPr lang="en-US" dirty="0"/>
        </a:p>
      </dgm:t>
    </dgm:pt>
    <dgm:pt modelId="{658C3F71-0F90-4CD9-B69B-DC8792A7C84A}" type="parTrans" cxnId="{6BF709B0-EA01-40C5-9652-897A3D17EA0C}">
      <dgm:prSet/>
      <dgm:spPr/>
      <dgm:t>
        <a:bodyPr/>
        <a:lstStyle/>
        <a:p>
          <a:endParaRPr lang="en-US"/>
        </a:p>
      </dgm:t>
    </dgm:pt>
    <dgm:pt modelId="{A1F0E135-019B-4DF4-BB35-FA74E53BCDCA}" type="sibTrans" cxnId="{6BF709B0-EA01-40C5-9652-897A3D17EA0C}">
      <dgm:prSet/>
      <dgm:spPr/>
      <dgm:t>
        <a:bodyPr/>
        <a:lstStyle/>
        <a:p>
          <a:endParaRPr lang="en-US"/>
        </a:p>
      </dgm:t>
    </dgm:pt>
    <dgm:pt modelId="{71B04597-41AA-4C3F-911B-87BA93B27CF4}">
      <dgm:prSet/>
      <dgm:spPr/>
      <dgm:t>
        <a:bodyPr/>
        <a:lstStyle/>
        <a:p>
          <a:r>
            <a:rPr lang="ru-RU"/>
            <a:t>Декларация об объединении Социалистических Советских Республик Литвы и Беларуси (сокращенно Литбел</a:t>
          </a:r>
          <a:endParaRPr lang="en-US"/>
        </a:p>
      </dgm:t>
    </dgm:pt>
    <dgm:pt modelId="{91528F07-C458-4379-882D-6AF8CB8870D4}" type="parTrans" cxnId="{D9E83926-6A19-43DA-A619-31E0A724ABF0}">
      <dgm:prSet/>
      <dgm:spPr/>
      <dgm:t>
        <a:bodyPr/>
        <a:lstStyle/>
        <a:p>
          <a:endParaRPr lang="en-US"/>
        </a:p>
      </dgm:t>
    </dgm:pt>
    <dgm:pt modelId="{5CC9F115-5FAA-4291-BC8A-5189C37BEBD8}" type="sibTrans" cxnId="{D9E83926-6A19-43DA-A619-31E0A724ABF0}">
      <dgm:prSet/>
      <dgm:spPr/>
      <dgm:t>
        <a:bodyPr/>
        <a:lstStyle/>
        <a:p>
          <a:endParaRPr lang="en-US"/>
        </a:p>
      </dgm:t>
    </dgm:pt>
    <dgm:pt modelId="{A1A7266C-1AB7-44AA-AEE0-E08DFAF4E0C7}" type="pres">
      <dgm:prSet presAssocID="{3854A320-D255-458E-A6CB-DE747B09B4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4E8A92-757B-4C27-A9F0-4BDC44F2C8D8}" type="pres">
      <dgm:prSet presAssocID="{92BB13CB-59D3-42DC-83A8-932348228549}" presName="hierRoot1" presStyleCnt="0"/>
      <dgm:spPr/>
    </dgm:pt>
    <dgm:pt modelId="{857DBE6A-8E06-462D-9DED-5D9DCADE64A8}" type="pres">
      <dgm:prSet presAssocID="{92BB13CB-59D3-42DC-83A8-932348228549}" presName="composite" presStyleCnt="0"/>
      <dgm:spPr/>
    </dgm:pt>
    <dgm:pt modelId="{49BB24B3-B141-4332-A2D8-3B2627532AF4}" type="pres">
      <dgm:prSet presAssocID="{92BB13CB-59D3-42DC-83A8-932348228549}" presName="background" presStyleLbl="node0" presStyleIdx="0" presStyleCnt="2"/>
      <dgm:spPr/>
    </dgm:pt>
    <dgm:pt modelId="{30B0EBCF-BDA4-403E-9F78-7A57F5DBFBC6}" type="pres">
      <dgm:prSet presAssocID="{92BB13CB-59D3-42DC-83A8-932348228549}" presName="text" presStyleLbl="fgAcc0" presStyleIdx="0" presStyleCnt="2">
        <dgm:presLayoutVars>
          <dgm:chPref val="3"/>
        </dgm:presLayoutVars>
      </dgm:prSet>
      <dgm:spPr/>
    </dgm:pt>
    <dgm:pt modelId="{D6D4CB5E-152C-4131-93EA-AD53E9700C93}" type="pres">
      <dgm:prSet presAssocID="{92BB13CB-59D3-42DC-83A8-932348228549}" presName="hierChild2" presStyleCnt="0"/>
      <dgm:spPr/>
    </dgm:pt>
    <dgm:pt modelId="{59B1201E-ABFB-485D-BD8E-B17097606965}" type="pres">
      <dgm:prSet presAssocID="{71B04597-41AA-4C3F-911B-87BA93B27CF4}" presName="hierRoot1" presStyleCnt="0"/>
      <dgm:spPr/>
    </dgm:pt>
    <dgm:pt modelId="{D936B939-0BFC-4E3A-9E0A-83026463AA46}" type="pres">
      <dgm:prSet presAssocID="{71B04597-41AA-4C3F-911B-87BA93B27CF4}" presName="composite" presStyleCnt="0"/>
      <dgm:spPr/>
    </dgm:pt>
    <dgm:pt modelId="{594E2D24-490C-4BCD-8A74-DE80D2B38D98}" type="pres">
      <dgm:prSet presAssocID="{71B04597-41AA-4C3F-911B-87BA93B27CF4}" presName="background" presStyleLbl="node0" presStyleIdx="1" presStyleCnt="2"/>
      <dgm:spPr/>
    </dgm:pt>
    <dgm:pt modelId="{048B6C44-41C8-4BAE-9FC1-E5DD2D26A067}" type="pres">
      <dgm:prSet presAssocID="{71B04597-41AA-4C3F-911B-87BA93B27CF4}" presName="text" presStyleLbl="fgAcc0" presStyleIdx="1" presStyleCnt="2">
        <dgm:presLayoutVars>
          <dgm:chPref val="3"/>
        </dgm:presLayoutVars>
      </dgm:prSet>
      <dgm:spPr/>
    </dgm:pt>
    <dgm:pt modelId="{96BBA57C-080A-485F-83E4-9EA2C70CCB36}" type="pres">
      <dgm:prSet presAssocID="{71B04597-41AA-4C3F-911B-87BA93B27CF4}" presName="hierChild2" presStyleCnt="0"/>
      <dgm:spPr/>
    </dgm:pt>
  </dgm:ptLst>
  <dgm:cxnLst>
    <dgm:cxn modelId="{6A8F9604-9EDF-4946-A564-8A5119F52DB4}" type="presOf" srcId="{3854A320-D255-458E-A6CB-DE747B09B48B}" destId="{A1A7266C-1AB7-44AA-AEE0-E08DFAF4E0C7}" srcOrd="0" destOrd="0" presId="urn:microsoft.com/office/officeart/2005/8/layout/hierarchy1"/>
    <dgm:cxn modelId="{D9E83926-6A19-43DA-A619-31E0A724ABF0}" srcId="{3854A320-D255-458E-A6CB-DE747B09B48B}" destId="{71B04597-41AA-4C3F-911B-87BA93B27CF4}" srcOrd="1" destOrd="0" parTransId="{91528F07-C458-4379-882D-6AF8CB8870D4}" sibTransId="{5CC9F115-5FAA-4291-BC8A-5189C37BEBD8}"/>
    <dgm:cxn modelId="{6BF709B0-EA01-40C5-9652-897A3D17EA0C}" srcId="{3854A320-D255-458E-A6CB-DE747B09B48B}" destId="{92BB13CB-59D3-42DC-83A8-932348228549}" srcOrd="0" destOrd="0" parTransId="{658C3F71-0F90-4CD9-B69B-DC8792A7C84A}" sibTransId="{A1F0E135-019B-4DF4-BB35-FA74E53BCDCA}"/>
    <dgm:cxn modelId="{96CC99D9-39E7-4F8B-BBD5-55B961ACDBD1}" type="presOf" srcId="{71B04597-41AA-4C3F-911B-87BA93B27CF4}" destId="{048B6C44-41C8-4BAE-9FC1-E5DD2D26A067}" srcOrd="0" destOrd="0" presId="urn:microsoft.com/office/officeart/2005/8/layout/hierarchy1"/>
    <dgm:cxn modelId="{415F35FC-E1C7-428B-920D-9071ACF21A93}" type="presOf" srcId="{92BB13CB-59D3-42DC-83A8-932348228549}" destId="{30B0EBCF-BDA4-403E-9F78-7A57F5DBFBC6}" srcOrd="0" destOrd="0" presId="urn:microsoft.com/office/officeart/2005/8/layout/hierarchy1"/>
    <dgm:cxn modelId="{5FC3C65C-CC01-4F51-A57B-F2C7B66A22B1}" type="presParOf" srcId="{A1A7266C-1AB7-44AA-AEE0-E08DFAF4E0C7}" destId="{2F4E8A92-757B-4C27-A9F0-4BDC44F2C8D8}" srcOrd="0" destOrd="0" presId="urn:microsoft.com/office/officeart/2005/8/layout/hierarchy1"/>
    <dgm:cxn modelId="{7B3F5514-6030-4592-B0A2-D04B2E0DC371}" type="presParOf" srcId="{2F4E8A92-757B-4C27-A9F0-4BDC44F2C8D8}" destId="{857DBE6A-8E06-462D-9DED-5D9DCADE64A8}" srcOrd="0" destOrd="0" presId="urn:microsoft.com/office/officeart/2005/8/layout/hierarchy1"/>
    <dgm:cxn modelId="{7705B499-3E6D-45CA-BA19-2AB8A1018FBB}" type="presParOf" srcId="{857DBE6A-8E06-462D-9DED-5D9DCADE64A8}" destId="{49BB24B3-B141-4332-A2D8-3B2627532AF4}" srcOrd="0" destOrd="0" presId="urn:microsoft.com/office/officeart/2005/8/layout/hierarchy1"/>
    <dgm:cxn modelId="{C55E9B6C-F7CD-4618-A63A-6374FD9DB0A3}" type="presParOf" srcId="{857DBE6A-8E06-462D-9DED-5D9DCADE64A8}" destId="{30B0EBCF-BDA4-403E-9F78-7A57F5DBFBC6}" srcOrd="1" destOrd="0" presId="urn:microsoft.com/office/officeart/2005/8/layout/hierarchy1"/>
    <dgm:cxn modelId="{1B8E5FAA-B788-491C-9BA2-4B2774F244DC}" type="presParOf" srcId="{2F4E8A92-757B-4C27-A9F0-4BDC44F2C8D8}" destId="{D6D4CB5E-152C-4131-93EA-AD53E9700C93}" srcOrd="1" destOrd="0" presId="urn:microsoft.com/office/officeart/2005/8/layout/hierarchy1"/>
    <dgm:cxn modelId="{309456CE-7737-4F89-9A98-6FCB8D969ECA}" type="presParOf" srcId="{A1A7266C-1AB7-44AA-AEE0-E08DFAF4E0C7}" destId="{59B1201E-ABFB-485D-BD8E-B17097606965}" srcOrd="1" destOrd="0" presId="urn:microsoft.com/office/officeart/2005/8/layout/hierarchy1"/>
    <dgm:cxn modelId="{B7D27F6F-8A01-4BB2-843C-7E9F50FB4F8B}" type="presParOf" srcId="{59B1201E-ABFB-485D-BD8E-B17097606965}" destId="{D936B939-0BFC-4E3A-9E0A-83026463AA46}" srcOrd="0" destOrd="0" presId="urn:microsoft.com/office/officeart/2005/8/layout/hierarchy1"/>
    <dgm:cxn modelId="{13979C8A-AB68-4D73-9CBA-4BC50B39EF9D}" type="presParOf" srcId="{D936B939-0BFC-4E3A-9E0A-83026463AA46}" destId="{594E2D24-490C-4BCD-8A74-DE80D2B38D98}" srcOrd="0" destOrd="0" presId="urn:microsoft.com/office/officeart/2005/8/layout/hierarchy1"/>
    <dgm:cxn modelId="{9A401201-A5A5-4E17-A2A6-E231F43EFEC2}" type="presParOf" srcId="{D936B939-0BFC-4E3A-9E0A-83026463AA46}" destId="{048B6C44-41C8-4BAE-9FC1-E5DD2D26A067}" srcOrd="1" destOrd="0" presId="urn:microsoft.com/office/officeart/2005/8/layout/hierarchy1"/>
    <dgm:cxn modelId="{63F73E38-DAFF-4896-B76F-188F2392809B}" type="presParOf" srcId="{59B1201E-ABFB-485D-BD8E-B17097606965}" destId="{96BBA57C-080A-485F-83E4-9EA2C70CCB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24B3-B141-4332-A2D8-3B2627532AF4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0EBCF-BDA4-403E-9F78-7A57F5DBFBC6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Первая Конституция ССРБ</a:t>
          </a:r>
          <a:endParaRPr lang="en-US" sz="2900" kern="1200" dirty="0"/>
        </a:p>
      </dsp:txBody>
      <dsp:txXfrm>
        <a:off x="585701" y="1066737"/>
        <a:ext cx="4337991" cy="2693452"/>
      </dsp:txXfrm>
    </dsp:sp>
    <dsp:sp modelId="{594E2D24-490C-4BCD-8A74-DE80D2B38D98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B6C44-41C8-4BAE-9FC1-E5DD2D26A067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Декларация об объединении Социалистических Советских Республик Литвы и Беларуси (сокращенно Литбел</a:t>
          </a:r>
          <a:endParaRPr lang="en-US" sz="2900" kern="1200"/>
        </a:p>
      </dsp:txBody>
      <dsp:txXfrm>
        <a:off x="6092527" y="1066737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6DBE6-388A-441F-0513-3AAACAB69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72F3D8-A169-B6E7-DCB5-3035DAE12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E8B62-D2F9-9491-68CE-C5029BCC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91C-8B24-44B4-B5FC-1CD337A40B2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CBBDDF-8105-B79F-4392-B018A83C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6DD3B-B472-3CA6-2B22-AD2121431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CE3-5240-457D-AA50-836CA57D4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6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37B00-7C5A-CC0B-C7EE-996A8D9CB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9683EA-D640-F258-A538-AB53DA16A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484580-26D8-9769-5949-586C1259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91C-8B24-44B4-B5FC-1CD337A40B2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047973-4B3D-B9AA-BDA3-BC7DFFA7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E87E63-AA12-E3B5-3008-2DCD89FE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CE3-5240-457D-AA50-836CA57D4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0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F18FFA-EFA7-8673-9EA7-38FA71E5D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77A0D3-2530-E967-D5BD-8586B8006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B0A3A-E283-AE5A-A899-7B1D0465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91C-8B24-44B4-B5FC-1CD337A40B2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AD6D64-C622-86E9-7C71-BF009610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B52CD-0600-1D08-4B2E-B0AC83ED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CE3-5240-457D-AA50-836CA57D4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56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8908B-BE23-82AE-C86C-8667A9C9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8C069D-D6FE-C481-856D-5C36C050D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F01EA4-52D9-5E7C-3596-0D57E690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91C-8B24-44B4-B5FC-1CD337A40B2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C47804-8B9C-4F8B-3EC0-8FE442D6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033464-80F7-99FB-B789-727DEB47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CE3-5240-457D-AA50-836CA57D4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9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6534E-3FB4-0A6F-EA17-33B20B28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6DC027-BBA8-CED1-295A-06ECCE586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80F8D-4083-5979-A4D5-3314CE10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91C-8B24-44B4-B5FC-1CD337A40B2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A8CDA2-30DC-74D4-7AF5-830EDFDB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67198F-C669-F802-8050-E6E6E21E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CE3-5240-457D-AA50-836CA57D4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2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0364D-0D4C-FE10-3F15-BBB149EFC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6C962-5663-F095-2449-457502851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78814A-8AF4-7E47-5767-34081614D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5D718E-969D-E80C-1E2D-9520F0274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91C-8B24-44B4-B5FC-1CD337A40B2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41A41A-E1F8-84B7-1C56-F3AA26BFE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9B49FB-46FA-7153-A5FE-3FC0B186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CE3-5240-457D-AA50-836CA57D4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0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8F92B-CA4E-237E-7304-80E13389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74B536-C940-4FC6-4229-3C135E2A8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61A2FA-7378-5118-1D2A-4D194AE00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1EF157-C28C-1A30-9863-BC9213F69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DA1E78-F2D0-F851-C4F7-D4D0F3285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9F15E2-F616-F46F-0566-3FEF828B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91C-8B24-44B4-B5FC-1CD337A40B2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08C94B-9B4B-F624-3D71-7FEB7F74F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68CB11-DEEB-4A8C-555D-DCDFB09F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CE3-5240-457D-AA50-836CA57D4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9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4CF4-279D-08DB-685C-0021E815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A1135B-62EA-CE3C-60F9-0795AFE2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91C-8B24-44B4-B5FC-1CD337A40B2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5900BB-E83C-3E77-51FB-678693EE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FFF99F-5F82-280B-E78B-C58EADCA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CE3-5240-457D-AA50-836CA57D4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6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BDF99C-4D16-4C84-03DF-AB33F0B9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91C-8B24-44B4-B5FC-1CD337A40B2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EDCA0C-7B0A-4C84-E244-9DF8CBBBF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340D5C-03F2-A538-A407-8EF96EC3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CE3-5240-457D-AA50-836CA57D4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26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168CA-A92B-207E-CE1A-0CA69B473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1495CA-D266-5990-D357-50471709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14BCC2-4DFE-6010-655C-16C191BC3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45B0C4-C976-2511-E58A-744C77EE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91C-8B24-44B4-B5FC-1CD337A40B2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D68FEC-615B-E1D0-FC86-7ADC8551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90FB0A-84F1-4F6F-C1CF-80152FCC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CE3-5240-457D-AA50-836CA57D4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2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0A7A0-CFFA-C1CE-9EB2-8B9B916C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358AB9-5520-5819-FD51-30F66E9DE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65697E-6B9D-C21C-15AE-8A4F0BE0D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7E2AD6-2E05-95BB-E8F9-B38B4A78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91C-8B24-44B4-B5FC-1CD337A40B2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A2B852-AD8A-F087-941C-DDD920EA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E83ECC-31EB-EDCC-2399-1289576E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CE3-5240-457D-AA50-836CA57D4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5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06451-9602-348D-A80F-B5EB8A4B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4437F7-3194-2FFB-E99A-5319751E4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E1846D-D5DB-6F0F-7902-23E0225DE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A391C-8B24-44B4-B5FC-1CD337A40B2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10CA1-6C12-4167-3DF7-AA09A4F9B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4D0EBE-54CF-228C-BC5C-34B8BC0B7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4CE3-5240-457D-AA50-836CA57D4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8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2CFE0-DAFF-6F50-E71F-333D0FCF6C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Билет 14. Вопрос 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204F65-1BB2-76A6-8168-4869355AE9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10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307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BAC1A-C7DB-4D28-808E-5101D716B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Территория ССРБ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C8207A7A-F7FD-4613-A467-0CAACF70D5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988" y="858525"/>
            <a:ext cx="6746803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8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5291F-1859-B854-6740-713D18978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Особенности ССРБ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E08D7-2C0E-557C-00BF-30DFC6E57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В состав ССРБ вошли территории Минской, Гродненской, Витебской, Могилевской (куда входил тогда Гомель), а также части Смоленской, Виленской, Ковенской и Черниговской губерний</a:t>
            </a:r>
          </a:p>
          <a:p>
            <a:r>
              <a:rPr lang="ru-RU" sz="2400"/>
              <a:t>Облискомзап 3 января 1919 г. принял постановление о самороспуске и передаче властных полномочий правительству ССРБ</a:t>
            </a:r>
          </a:p>
          <a:p>
            <a:r>
              <a:rPr lang="ru-RU" sz="2400"/>
              <a:t>Вся власть в Беларуси закреплялась только за Советами рабочих, крестьянских, батрацких и красноармейских депутатов</a:t>
            </a:r>
          </a:p>
          <a:p>
            <a:r>
              <a:rPr lang="ru-RU" sz="2400"/>
              <a:t>5 января 1919 г. правительство ССРБ из Смоленска переехало в Минск</a:t>
            </a: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01571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C5FA3-9DF3-41B2-B115-B42E14F9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ru-RU" sz="3600"/>
              <a:t>2-3 февраля 1919 г.  - </a:t>
            </a:r>
            <a:r>
              <a:rPr lang="en-US" sz="3600"/>
              <a:t>I </a:t>
            </a:r>
            <a:r>
              <a:rPr lang="ru-RU" sz="3600"/>
              <a:t>Всебелорусский съезд Советов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9B4E803-6BC5-4589-B6E4-790BF636C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1908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783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DF9B2-65BD-A0C5-47D4-7AE1AE7DC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ЛитБел -буферное государство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6D4B94-C553-FE2C-C214-1B1BC5829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Территория такого государства используется в целях недопущения решения конфликта между противоборствующими странами военным путем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Объединенную республику большевики пытались использовать для отмежевания РСФСР от Польши с целью предотвращения открытой войны между государствами</a:t>
            </a:r>
          </a:p>
        </p:txBody>
      </p:sp>
      <p:pic>
        <p:nvPicPr>
          <p:cNvPr id="3074" name="Picture 2" descr="Изображение выглядит как текст, внешний, стары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4B5C3C65-8E59-CF31-D6CA-B08B6FFD29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" r="10207" b="-1"/>
          <a:stretch/>
        </p:blipFill>
        <p:spPr bwMode="auto">
          <a:xfrm>
            <a:off x="5911532" y="2515019"/>
            <a:ext cx="5150277" cy="3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95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0" name="Rectangle 717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ED62A-605C-495F-AC35-4B2372F5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31 июля 1920 г. – второе провозглашение ССРБ</a:t>
            </a:r>
          </a:p>
        </p:txBody>
      </p:sp>
      <p:sp>
        <p:nvSpPr>
          <p:cNvPr id="7182" name="Rectangle 717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31 июля 1920 г. | Рабочий университет им. И.Б. Хлебникова">
            <a:extLst>
              <a:ext uri="{FF2B5EF4-FFF2-40B4-BE49-F238E27FC236}">
                <a16:creationId xmlns:a16="http://schemas.microsoft.com/office/drawing/2014/main" id="{F02474E5-C2DB-4E00-BED0-CD0A8D5020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5238" y="1334153"/>
            <a:ext cx="7608304" cy="42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Rectangle 718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82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613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Ответы на другие билеты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28" y="1137446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6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21A68-6A06-F181-C8F8-DB203362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Создание ССРБ: причины, основные события, значение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3BEB0-CF1E-24B6-FB38-D2B107781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71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CC66E84-2B42-463F-8329-75BA0D521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44100-F6ED-4EBD-A5F4-2CCCE002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Владимир Ильич Ленин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010EFA-D130-4EEB-B243-9995A7A16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1122362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/>
              <a:t>Глава советского российского государства. Выступал за самоопределение белорусов.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Биография Владимира Ульянова (Ленина) - РИА Новости, 03.03.2020">
            <a:extLst>
              <a:ext uri="{FF2B5EF4-FFF2-40B4-BE49-F238E27FC236}">
                <a16:creationId xmlns:a16="http://schemas.microsoft.com/office/drawing/2014/main" id="{1CC86286-5D8E-40CF-97FD-E47DB526F5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r="7989" b="-1"/>
          <a:stretch/>
        </p:blipFill>
        <p:spPr bwMode="auto">
          <a:xfrm>
            <a:off x="5922492" y="928201"/>
            <a:ext cx="5536001" cy="49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1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4185E-904D-577D-EBD6-A0525EA7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ru-RU" sz="5200"/>
              <a:t>Факторы, оказавшие влияние на политику большевиков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05E0D-2307-7B05-ED4F-69846E3FE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ru-RU" sz="2000"/>
              <a:t>Во-первых, рухнут надежды большевиков на мировую социалистическую революцию и социалистические революции в Польше и Германии, что заставит большевиков сосредоточиться на внутренних вопросах</a:t>
            </a:r>
          </a:p>
          <a:p>
            <a:r>
              <a:rPr lang="ru-RU" sz="2000"/>
              <a:t>Во-вторых, на территории Беларуси активизируется национальное движение</a:t>
            </a:r>
          </a:p>
          <a:p>
            <a:r>
              <a:rPr lang="ru-RU" sz="2000"/>
              <a:t>Созыв Всебелорусского съезда 5–18 декабря 1917 г. и попытка провозгласить Белорусскую Народную Республику в условиях немецкой оккупации</a:t>
            </a:r>
          </a:p>
        </p:txBody>
      </p:sp>
    </p:spTree>
    <p:extLst>
      <p:ext uri="{BB962C8B-B14F-4D97-AF65-F5344CB8AC3E}">
        <p14:creationId xmlns:p14="http://schemas.microsoft.com/office/powerpoint/2010/main" val="168464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D45E2-1DC9-DD84-9D92-2E2F8F5E9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Белорусский национальный комиссариат (Белнацком)</a:t>
            </a:r>
          </a:p>
        </p:txBody>
      </p:sp>
      <p:sp>
        <p:nvSpPr>
          <p:cNvPr id="205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82610E-2A75-B3EE-BEF2-0DE956847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отдел Народного комиссариата по делам национальностей Российской Советской Федеративной Социалистической Республики (РСФСР).</a:t>
            </a:r>
          </a:p>
        </p:txBody>
      </p:sp>
      <p:pic>
        <p:nvPicPr>
          <p:cNvPr id="2050" name="Picture 2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id="{594300FC-6FEF-ADF3-4090-90438C0038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r="2433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29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77B0C-8FA8-4CBA-9104-A2FDB014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Даты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B43D04-0DF7-49AB-A070-51E543468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24 декабря 1918 г. – принято решение создать белорусское советское государство </a:t>
            </a:r>
          </a:p>
          <a:p>
            <a:r>
              <a:rPr lang="ru-RU" sz="2400" dirty="0"/>
              <a:t>25 декабря 1918 г. – совещание у И. В. Сталина по вопросу создания белорусского государства (Белорусский национальный комиссариат выступал за создание белорусских органов власти)</a:t>
            </a:r>
          </a:p>
          <a:p>
            <a:r>
              <a:rPr lang="ru-RU" sz="2400" dirty="0"/>
              <a:t>30 декабря 1918 г. – </a:t>
            </a:r>
            <a:r>
              <a:rPr lang="en-US" sz="2400" dirty="0"/>
              <a:t>I</a:t>
            </a:r>
            <a:r>
              <a:rPr lang="be-BY" sz="2400" dirty="0"/>
              <a:t> </a:t>
            </a:r>
            <a:r>
              <a:rPr lang="ru-RU" sz="2400" dirty="0"/>
              <a:t>съезд Коммунистической партии (большевиков) Беларуси в Смоленске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521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F0289-DF4D-22E4-93BA-37112ED3F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января 1919 г. – провозглашение Советской Социалистической Республики Беларусь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560C56-61EB-C2E5-1669-F45C92187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48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281B2-14D3-BAF2-C1D8-953FEC95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Из манифеста о провозглашении ССРБ</a:t>
            </a:r>
          </a:p>
        </p:txBody>
      </p:sp>
      <p:pic>
        <p:nvPicPr>
          <p:cNvPr id="5" name="Объект 4" descr="Изображение выглядит как текст, газета, снимок экрана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E027BBB5-06F1-1F45-E4FC-D631E36A6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3890" y="643466"/>
            <a:ext cx="5067552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5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Rectangle 2054">
            <a:extLst>
              <a:ext uri="{FF2B5EF4-FFF2-40B4-BE49-F238E27FC236}">
                <a16:creationId xmlns:a16="http://schemas.microsoft.com/office/drawing/2014/main" id="{47BDE95F-650B-4D12-A3A5-975E461D2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EE5AD-A7F1-4FB1-B880-CFA59411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/>
              <a:t>Дмитрий Жилунович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1F489D-566B-48EA-AEAD-60AA21E66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/>
              <a:t>Первый глава белорусского правительства. Писатель и поэт</a:t>
            </a:r>
          </a:p>
        </p:txBody>
      </p:sp>
      <p:sp>
        <p:nvSpPr>
          <p:cNvPr id="2076" name="Rectangle 2056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Дмитрий Жилунович. Товарищ песняр | zviazda.by">
            <a:extLst>
              <a:ext uri="{FF2B5EF4-FFF2-40B4-BE49-F238E27FC236}">
                <a16:creationId xmlns:a16="http://schemas.microsoft.com/office/drawing/2014/main" id="{5D43CA89-B9AA-4B22-B1D7-ACE8B5FF83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" r="1" b="31307"/>
          <a:stretch/>
        </p:blipFill>
        <p:spPr bwMode="auto">
          <a:xfrm>
            <a:off x="2170029" y="804672"/>
            <a:ext cx="7851943" cy="3554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98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340</Words>
  <Application>Microsoft Office PowerPoint</Application>
  <PresentationFormat>Широкоэкранный</PresentationFormat>
  <Paragraphs>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Билет 14. Вопрос 1</vt:lpstr>
      <vt:lpstr>1. Создание ССРБ: причины, основные события, значение</vt:lpstr>
      <vt:lpstr>Владимир Ильич Ленин</vt:lpstr>
      <vt:lpstr>Факторы, оказавшие влияние на политику большевиков</vt:lpstr>
      <vt:lpstr>Белорусский национальный комиссариат (Белнацком)</vt:lpstr>
      <vt:lpstr>Даты</vt:lpstr>
      <vt:lpstr>1 января 1919 г. – провозглашение Советской Социалистической Республики Беларусь</vt:lpstr>
      <vt:lpstr>Из манифеста о провозглашении ССРБ</vt:lpstr>
      <vt:lpstr>Дмитрий Жилунович</vt:lpstr>
      <vt:lpstr>Территория ССРБ</vt:lpstr>
      <vt:lpstr>Особенности ССРБ</vt:lpstr>
      <vt:lpstr>2-3 февраля 1919 г.  - I Всебелорусский съезд Советов</vt:lpstr>
      <vt:lpstr>ЛитБел -буферное государство</vt:lpstr>
      <vt:lpstr>31 июля 1920 г. – второе провозглашение ССРБ</vt:lpstr>
      <vt:lpstr>Ответы на другие билеты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Билет 14. Вопрос 1</dc:title>
  <dc:creator>Роман Жигалов</dc:creator>
  <cp:lastModifiedBy>Роман Жигалов</cp:lastModifiedBy>
  <cp:revision>1</cp:revision>
  <dcterms:created xsi:type="dcterms:W3CDTF">2022-11-07T11:20:55Z</dcterms:created>
  <dcterms:modified xsi:type="dcterms:W3CDTF">2022-11-07T11:48:42Z</dcterms:modified>
</cp:coreProperties>
</file>