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Times New Roman" panose="02020603050405020304" pitchFamily="18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 rtlCol="0">
            <a:noAutofit/>
          </a:bodyPr>
          <a:lstStyle>
            <a:lvl1pPr algn="ctr">
              <a:defRPr lang="ru-RU" sz="7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80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содержан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rtlCol="0"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lang="ru-RU" sz="4400" b="0" i="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Местозаполнитель таблицы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Вставка таблицы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два элемента содержимог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13657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21213" y="2198914"/>
            <a:ext cx="6154347" cy="3445987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3A46AB-E26C-4F66-A0B8-4CDBD5F4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1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61904" cy="1325563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52F120E4-F62A-4991-BA4D-C03C4D65894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Местозаполнитель таблицы 4">
            <a:extLst>
              <a:ext uri="{FF2B5EF4-FFF2-40B4-BE49-F238E27FC236}">
                <a16:creationId xmlns:a16="http://schemas.microsoft.com/office/drawing/2014/main" id="{402F1FD3-6A03-65D9-EE3B-3A0AE0FD8D8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20688" y="2189377"/>
            <a:ext cx="10661840" cy="3490925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138736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крыт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rtlCol="0" anchor="b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 sz="4800"/>
              <a:t>Заголовок слайда 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1B9E-6988-4AAE-B6ED-93F841BC5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CCFA7B-2AED-445F-B699-6794561B6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723B7-0D41-4952-B7F8-98661AE7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20E4-F62A-4991-BA4D-C03C4D65894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9C2E2-043A-4C8B-AC51-73514BC9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8BEDC-899D-49F8-AB15-F58D88B2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21" name="Графический объект 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rtlCol="0" anchor="ctr" anchorCtr="0">
            <a:normAutofit/>
          </a:bodyPr>
          <a:lstStyle>
            <a:lvl1pPr>
              <a:buNone/>
              <a:defRPr lang="ru-RU" sz="2400"/>
            </a:lvl1pPr>
            <a:lvl2pPr>
              <a:defRPr lang="ru-RU" sz="2400"/>
            </a:lvl2pPr>
            <a:lvl3pPr>
              <a:defRPr lang="ru-RU" sz="2400"/>
            </a:lvl3pPr>
            <a:lvl4pPr>
              <a:defRPr lang="ru-RU" sz="2400"/>
            </a:lvl4pPr>
            <a:lvl5pPr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1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рыв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rtlCol="0" anchor="ctr" anchorCtr="0">
            <a:normAutofit/>
          </a:bodyPr>
          <a:lstStyle>
            <a:lvl1pPr>
              <a:defRPr lang="ru-RU" sz="4400"/>
            </a:lvl1pPr>
          </a:lstStyle>
          <a:p>
            <a:pPr algn="l" rtl="0">
              <a:lnSpc>
                <a:spcPts val="5800"/>
              </a:lnSpc>
            </a:pPr>
            <a:r>
              <a:rPr lang="ru-RU" sz="4800"/>
              <a:t>Заголовок слайда </a:t>
            </a:r>
          </a:p>
        </p:txBody>
      </p:sp>
      <p:sp>
        <p:nvSpPr>
          <p:cNvPr id="2" name="Рисунок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67033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rtlCol="0" anchor="b" anchorCtr="0">
            <a:normAutofit/>
          </a:bodyPr>
          <a:lstStyle>
            <a:lvl1pPr>
              <a:defRPr lang="ru-RU" sz="4400"/>
            </a:lvl1pPr>
          </a:lstStyle>
          <a:p>
            <a:pPr algn="l" rtl="0">
              <a:lnSpc>
                <a:spcPts val="5800"/>
              </a:lnSpc>
            </a:pPr>
            <a:r>
              <a:rPr lang="ru-RU" sz="4800"/>
              <a:t>Заголовок слайда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Подзаголовок слайда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вед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77B93E-437F-D9D6-D3D1-6DE5F025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44200" y="1"/>
            <a:ext cx="75198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4AAE1C-171A-32A3-E6FD-75252CAB8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96" t="12194" r="49125" b="12256"/>
          <a:stretch/>
        </p:blipFill>
        <p:spPr>
          <a:xfrm>
            <a:off x="10732660" y="-5609"/>
            <a:ext cx="763524" cy="686360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581E4B7-6D97-63BF-7E87-5E71F8BD8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9733538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630934-DBD2-4535-961F-B198ABA2D0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6" y="2198915"/>
            <a:ext cx="9741183" cy="3345316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lang="ru-RU" sz="1800" baseline="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020D2A6-7700-487F-AC7E-A5A2C30D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FC30D6A-6415-42E1-89E9-EF806C3F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05DBF26-BAB3-D5FD-5EA7-310263D4C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940584B-2A03-52F7-B667-9CD1A2BD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A3C0872-DC48-53B1-8569-7A913D92D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74420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635D700-0F05-E0E7-FB42-2FC890C2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3077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5C00B3F-62BE-8535-5239-46279DF1B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605245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рыв разде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rtlCol="0" anchor="b" anchorCtr="0">
            <a:normAutofit/>
          </a:bodyPr>
          <a:lstStyle>
            <a:lvl1pPr>
              <a:defRPr lang="ru-RU" sz="4400"/>
            </a:lvl1pPr>
          </a:lstStyle>
          <a:p>
            <a:pPr algn="l" rtl="0">
              <a:lnSpc>
                <a:spcPts val="5800"/>
              </a:lnSpc>
            </a:pPr>
            <a:r>
              <a:rPr lang="ru-RU" sz="4800"/>
              <a:t>Заголовок слайда 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lvl="0" rtl="0"/>
            <a:r>
              <a:rPr lang="ru-RU"/>
              <a:t>Подзаголовок слайда</a:t>
            </a:r>
          </a:p>
        </p:txBody>
      </p:sp>
      <p:sp>
        <p:nvSpPr>
          <p:cNvPr id="2" name="Рисунок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995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fld id="{52F120E4-F62A-4991-BA4D-C03C4D65894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 rtlCol="0"/>
          <a:lstStyle>
            <a:defPPr>
              <a:defRPr lang="ru-RU"/>
            </a:def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712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два элемента содержимого 2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 rtlCol="0">
            <a:normAutofit/>
          </a:bodyPr>
          <a:lstStyle>
            <a:lvl1pPr>
              <a:defRPr lang="ru-RU" sz="440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1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Объект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28600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143000">
              <a:spcBef>
                <a:spcPts val="1000"/>
              </a:spcBef>
              <a:defRPr lang="ru-RU" sz="1800"/>
            </a:lvl4pPr>
            <a:lvl5pPr marL="160020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14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>
            <a:defPPr>
              <a:defRPr lang="ru-RU"/>
            </a:def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rtlCol="0" anchor="t" anchorCtr="0">
            <a:noAutofit/>
          </a:bodyPr>
          <a:lstStyle>
            <a:lvl1pPr>
              <a:defRPr lang="ru-RU" sz="4400"/>
            </a:lvl1pPr>
          </a:lstStyle>
          <a:p>
            <a:pPr rtl="0"/>
            <a:r>
              <a:rPr lang="ru-RU" sz="4400"/>
              <a:t>Заголовок слайда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 rtlCol="0">
            <a:normAutofit/>
          </a:bodyPr>
          <a:lstStyle>
            <a:lvl1pPr marL="0" indent="0">
              <a:buNone/>
              <a:defRPr lang="ru-RU" sz="18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>
                <a:solidFill>
                  <a:schemeClr val="tx2"/>
                </a:solidFill>
              </a:defRPr>
            </a:lvl2pPr>
            <a:lvl3pPr marL="914400" indent="0">
              <a:buNone/>
              <a:defRPr lang="ru-RU" sz="1800">
                <a:solidFill>
                  <a:schemeClr val="tx2"/>
                </a:solidFill>
              </a:defRPr>
            </a:lvl3pPr>
            <a:lvl4pPr marL="1371600" indent="0">
              <a:buNone/>
              <a:defRPr lang="ru-RU" sz="1800">
                <a:solidFill>
                  <a:schemeClr val="tx2"/>
                </a:solidFill>
              </a:defRPr>
            </a:lvl4pPr>
            <a:lvl5pPr marL="1828800" indent="0">
              <a:buNone/>
              <a:defRPr lang="ru-RU"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0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 descr="Тэг=ЦветВыделения&#10;Flavor=Light&#10;Целевой объект=линия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 descr="Tag=AccentColor&#10;Flavor=Light&#10;Целевой объект=линия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52F120E4-F62A-4991-BA4D-C03C4D65894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4FF3CE6C-BFA1-48A6-9F56-4F055D11D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60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lang="ru-RU"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BFC8-C827-4615-901E-02ED49014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Викторовна Александра Герасименя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73530D-6C1D-457E-B4AA-78B9BE8FE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Гайшун</a:t>
            </a:r>
            <a:r>
              <a:rPr lang="ru-RU" dirty="0"/>
              <a:t> Людмила 9 «Д»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04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6E04A-B81C-48E0-B2AB-F5FA8F1AB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576263"/>
            <a:ext cx="5646541" cy="1033462"/>
          </a:xfrm>
        </p:spPr>
        <p:txBody>
          <a:bodyPr/>
          <a:lstStyle/>
          <a:p>
            <a:r>
              <a:rPr lang="ru-RU" dirty="0"/>
              <a:t>Первые успехи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B9F84-8641-4F8E-B397-1B80C2CE7F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1971675"/>
            <a:ext cx="5673726" cy="3705225"/>
          </a:xfrm>
        </p:spPr>
        <p:txBody>
          <a:bodyPr>
            <a:normAutofit fontScale="92500" lnSpcReduction="20000"/>
          </a:bodyPr>
          <a:lstStyle/>
          <a:p>
            <a:r>
              <a:rPr lang="ru-RU" sz="2400" b="0" i="0" dirty="0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Своих первых успехов Александра Герасименя добилась в 2001 году, когда выиграла два золота на национальном чемпионате Беларуси. С тех пор молодую пловчиху стали привлекать к международным турнирам, она даже выиграла четыре бронзы на чемпионатах Европы в Берлине и </a:t>
            </a:r>
            <a:r>
              <a:rPr lang="ru-RU" sz="2400" b="0" i="0" dirty="0" err="1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Риесе</a:t>
            </a:r>
            <a:r>
              <a:rPr lang="ru-RU" sz="2400" b="0" i="0" dirty="0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. Однако в 2003 году белоруска была дисквалифицирована на два года за применение допинга.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EC4C8-290F-4DDB-9A20-45AD8D8D1D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444" r="31444"/>
          <a:stretch>
            <a:fillRect/>
          </a:stretch>
        </p:blipFill>
        <p:spPr>
          <a:xfrm>
            <a:off x="6530720" y="0"/>
            <a:ext cx="5013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96A5F-FD0E-455A-8B69-B95E9FAFA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44" y="219075"/>
            <a:ext cx="3520932" cy="2930525"/>
          </a:xfrm>
        </p:spPr>
        <p:txBody>
          <a:bodyPr/>
          <a:lstStyle/>
          <a:p>
            <a:r>
              <a:rPr lang="ru-RU" dirty="0"/>
              <a:t>Возвращение к своей карьере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D4B7-61F2-4892-9800-39DE7E4FBE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9575" y="219075"/>
            <a:ext cx="7276609" cy="293052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0" i="0" dirty="0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После возвращения карьера спортсменки постепенно стала идти в гору, и в 2010 году она завоевала первое золото чемпионата Европы, а через год – первое золото чемпионата мира. На Олимпиаде-2012 Александра стала двукратным серебряным призёром. Копилку олимпийских медалей она пополнила через четыре года бронзой Рио. Помимо трёх наград с Олимпиады, в активе Герасимени четыре медали чемпионатов мира (2 – 1 – 1) и 14 медалей чемпионатов Европы (2 – 6 – 6). В 2019 году пловчиха завершила карьеру.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419A-A9F5-4E74-BEC0-F0CACFEFD6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615" b="25615"/>
          <a:stretch>
            <a:fillRect/>
          </a:stretch>
        </p:blipFill>
        <p:spPr>
          <a:xfrm>
            <a:off x="393700" y="3028950"/>
            <a:ext cx="111029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9F55E-285C-45BA-864C-B53345A8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760"/>
            <a:ext cx="11067089" cy="996315"/>
          </a:xfrm>
        </p:spPr>
        <p:txBody>
          <a:bodyPr/>
          <a:lstStyle/>
          <a:p>
            <a:r>
              <a:rPr lang="ru-RU" dirty="0"/>
              <a:t>Как сложилась её жизнь после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77DFF-AC07-4363-A5B9-F818E22C4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624" y="1619250"/>
            <a:ext cx="3568990" cy="4400549"/>
          </a:xfrm>
        </p:spPr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После ухода из спорта чемпионка создала свою школу плавания и стала развивать проект «Спорт-инклюзия», делающий спорт более доступным для детей с ограниченными возможностями. Кроме того, Александра стала уделять больше времени семье: супругу пловцу Евгению </a:t>
            </a:r>
            <a:r>
              <a:rPr lang="ru-RU" b="0" i="0" dirty="0" err="1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Цуркину</a:t>
            </a:r>
            <a:r>
              <a:rPr lang="ru-RU" b="0" i="0" dirty="0">
                <a:solidFill>
                  <a:srgbClr val="181B22"/>
                </a:solidFill>
                <a:effectLst/>
                <a:latin typeface="Book Antiqua" panose="02040602050305030304" pitchFamily="18" charset="0"/>
              </a:rPr>
              <a:t>, в браке с которым состоит с 2017 года, и дочке Софии, родившейся в 2018 году.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D1128008-F7C7-4C79-907E-6BDC46D048E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10994" y="1619250"/>
            <a:ext cx="6565769" cy="4400548"/>
          </a:xfrm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98BE07-7348-4AA0-A410-C4AC78C2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94" y="1551830"/>
            <a:ext cx="6832976" cy="45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3520D-3EAD-455F-811B-9E8D3E1A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Всем спасибо </a:t>
            </a:r>
            <a:r>
              <a:rPr lang="ru-RU"/>
              <a:t>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90874-AA00-4FF6-92E0-2F18BF25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38807_win32_SL_V9" id="{C7D2D44D-6573-4294-9114-06BEE844F9A8}" vid="{1CF61198-78F4-4F53-A39D-36B52B6A835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 со смещением</Template>
  <TotalTime>52</TotalTime>
  <Words>228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Helvetica Neue Medium</vt:lpstr>
      <vt:lpstr>Times New Roman</vt:lpstr>
      <vt:lpstr>Wingdings 2</vt:lpstr>
      <vt:lpstr>OffsetVTI</vt:lpstr>
      <vt:lpstr>Викторовна Александра Герасименя </vt:lpstr>
      <vt:lpstr>Первые успехи</vt:lpstr>
      <vt:lpstr>Возвращение к своей карьере </vt:lpstr>
      <vt:lpstr>Как сложилась её жизнь после</vt:lpstr>
      <vt:lpstr>Всем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MTX2023</dc:creator>
  <cp:lastModifiedBy>MTX2023</cp:lastModifiedBy>
  <cp:revision>5</cp:revision>
  <dcterms:created xsi:type="dcterms:W3CDTF">2024-04-13T21:42:51Z</dcterms:created>
  <dcterms:modified xsi:type="dcterms:W3CDTF">2024-04-13T22:35:29Z</dcterms:modified>
</cp:coreProperties>
</file>