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6" r:id="rId21"/>
    <p:sldId id="274" r:id="rId22"/>
    <p:sldId id="275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E00983-DED0-4111-BBAC-9D695A81FB34}" v="769" dt="2022-02-03T20:11:07.9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6/11/relationships/changesInfo" Target="changesInfos/changesInfo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8CE00983-DED0-4111-BBAC-9D695A81FB34}"/>
    <pc:docChg chg="addSld modSld addMainMaster delMainMaster">
      <pc:chgData name="Zhigalov Roman" userId="1f97e9fdf7779aa5" providerId="Windows Live" clId="Web-{8CE00983-DED0-4111-BBAC-9D695A81FB34}" dt="2022-02-03T20:11:07.999" v="875"/>
      <pc:docMkLst>
        <pc:docMk/>
      </pc:docMkLst>
      <pc:sldChg chg="addSp modSp mod setBg modClrScheme addAnim chgLayout">
        <pc:chgData name="Zhigalov Roman" userId="1f97e9fdf7779aa5" providerId="Windows Live" clId="Web-{8CE00983-DED0-4111-BBAC-9D695A81FB34}" dt="2022-02-03T19:15:12.083" v="2"/>
        <pc:sldMkLst>
          <pc:docMk/>
          <pc:sldMk cId="1351651579" sldId="256"/>
        </pc:sldMkLst>
        <pc:spChg chg="mod">
          <ac:chgData name="Zhigalov Roman" userId="1f97e9fdf7779aa5" providerId="Windows Live" clId="Web-{8CE00983-DED0-4111-BBAC-9D695A81FB34}" dt="2022-02-03T19:15:12.083" v="1"/>
          <ac:spMkLst>
            <pc:docMk/>
            <pc:sldMk cId="1351651579" sldId="256"/>
            <ac:spMk id="2" creationId="{00000000-0000-0000-0000-000000000000}"/>
          </ac:spMkLst>
        </pc:spChg>
        <pc:spChg chg="mod">
          <ac:chgData name="Zhigalov Roman" userId="1f97e9fdf7779aa5" providerId="Windows Live" clId="Web-{8CE00983-DED0-4111-BBAC-9D695A81FB34}" dt="2022-02-03T19:15:12.083" v="1"/>
          <ac:spMkLst>
            <pc:docMk/>
            <pc:sldMk cId="1351651579" sldId="256"/>
            <ac:spMk id="3" creationId="{00000000-0000-0000-0000-000000000000}"/>
          </ac:spMkLst>
        </pc:spChg>
        <pc:spChg chg="add">
          <ac:chgData name="Zhigalov Roman" userId="1f97e9fdf7779aa5" providerId="Windows Live" clId="Web-{8CE00983-DED0-4111-BBAC-9D695A81FB34}" dt="2022-02-03T19:15:12.083" v="1"/>
          <ac:spMkLst>
            <pc:docMk/>
            <pc:sldMk cId="1351651579" sldId="256"/>
            <ac:spMk id="9" creationId="{9B7AD9F6-8CE7-4299-8FC6-328F4DCD3FF9}"/>
          </ac:spMkLst>
        </pc:spChg>
        <pc:spChg chg="add">
          <ac:chgData name="Zhigalov Roman" userId="1f97e9fdf7779aa5" providerId="Windows Live" clId="Web-{8CE00983-DED0-4111-BBAC-9D695A81FB34}" dt="2022-02-03T19:15:12.083" v="1"/>
          <ac:spMkLst>
            <pc:docMk/>
            <pc:sldMk cId="1351651579" sldId="256"/>
            <ac:spMk id="11" creationId="{F49775AF-8896-43EE-92C6-83497D6DC56F}"/>
          </ac:spMkLst>
        </pc:spChg>
        <pc:picChg chg="add">
          <ac:chgData name="Zhigalov Roman" userId="1f97e9fdf7779aa5" providerId="Windows Live" clId="Web-{8CE00983-DED0-4111-BBAC-9D695A81FB34}" dt="2022-02-03T19:15:12.083" v="1"/>
          <ac:picMkLst>
            <pc:docMk/>
            <pc:sldMk cId="1351651579" sldId="256"/>
            <ac:picMk id="4" creationId="{F2BBF091-4761-4B47-8D43-3F17B628728B}"/>
          </ac:picMkLst>
        </pc:picChg>
      </pc:sldChg>
      <pc:sldChg chg="modSp new">
        <pc:chgData name="Zhigalov Roman" userId="1f97e9fdf7779aa5" providerId="Windows Live" clId="Web-{8CE00983-DED0-4111-BBAC-9D695A81FB34}" dt="2022-02-03T19:17:34.290" v="14" actId="20577"/>
        <pc:sldMkLst>
          <pc:docMk/>
          <pc:sldMk cId="2578556145" sldId="257"/>
        </pc:sldMkLst>
        <pc:spChg chg="mod">
          <ac:chgData name="Zhigalov Roman" userId="1f97e9fdf7779aa5" providerId="Windows Live" clId="Web-{8CE00983-DED0-4111-BBAC-9D695A81FB34}" dt="2022-02-03T19:17:34.290" v="14" actId="20577"/>
          <ac:spMkLst>
            <pc:docMk/>
            <pc:sldMk cId="2578556145" sldId="257"/>
            <ac:spMk id="2" creationId="{AA496690-16FB-4172-8CB7-1F2ED5E18E2C}"/>
          </ac:spMkLst>
        </pc:spChg>
      </pc:sldChg>
      <pc:sldChg chg="addSp modSp new mod setBg">
        <pc:chgData name="Zhigalov Roman" userId="1f97e9fdf7779aa5" providerId="Windows Live" clId="Web-{8CE00983-DED0-4111-BBAC-9D695A81FB34}" dt="2022-02-03T19:19:53.450" v="71"/>
        <pc:sldMkLst>
          <pc:docMk/>
          <pc:sldMk cId="1989735585" sldId="258"/>
        </pc:sldMkLst>
        <pc:spChg chg="mod">
          <ac:chgData name="Zhigalov Roman" userId="1f97e9fdf7779aa5" providerId="Windows Live" clId="Web-{8CE00983-DED0-4111-BBAC-9D695A81FB34}" dt="2022-02-03T19:19:53.450" v="71"/>
          <ac:spMkLst>
            <pc:docMk/>
            <pc:sldMk cId="1989735585" sldId="258"/>
            <ac:spMk id="2" creationId="{75F05C5E-8EF0-4E8B-97F9-11D376AA4073}"/>
          </ac:spMkLst>
        </pc:spChg>
        <pc:spChg chg="mod">
          <ac:chgData name="Zhigalov Roman" userId="1f97e9fdf7779aa5" providerId="Windows Live" clId="Web-{8CE00983-DED0-4111-BBAC-9D695A81FB34}" dt="2022-02-03T19:19:53.450" v="71"/>
          <ac:spMkLst>
            <pc:docMk/>
            <pc:sldMk cId="1989735585" sldId="258"/>
            <ac:spMk id="3" creationId="{DA30D95D-2552-48B7-B17C-B51E16003CE2}"/>
          </ac:spMkLst>
        </pc:spChg>
        <pc:spChg chg="add">
          <ac:chgData name="Zhigalov Roman" userId="1f97e9fdf7779aa5" providerId="Windows Live" clId="Web-{8CE00983-DED0-4111-BBAC-9D695A81FB34}" dt="2022-02-03T19:19:53.450" v="71"/>
          <ac:spMkLst>
            <pc:docMk/>
            <pc:sldMk cId="1989735585" sldId="258"/>
            <ac:spMk id="8" creationId="{100EDD19-6802-4EC3-95CE-CFFAB042CFD6}"/>
          </ac:spMkLst>
        </pc:spChg>
        <pc:spChg chg="add">
          <ac:chgData name="Zhigalov Roman" userId="1f97e9fdf7779aa5" providerId="Windows Live" clId="Web-{8CE00983-DED0-4111-BBAC-9D695A81FB34}" dt="2022-02-03T19:19:53.450" v="71"/>
          <ac:spMkLst>
            <pc:docMk/>
            <pc:sldMk cId="1989735585" sldId="258"/>
            <ac:spMk id="10" creationId="{DB17E863-922E-4C26-BD64-E8FD41D28661}"/>
          </ac:spMkLst>
        </pc:spChg>
      </pc:sldChg>
      <pc:sldChg chg="addSp modSp new mod setBg">
        <pc:chgData name="Zhigalov Roman" userId="1f97e9fdf7779aa5" providerId="Windows Live" clId="Web-{8CE00983-DED0-4111-BBAC-9D695A81FB34}" dt="2022-02-03T19:20:55.952" v="80"/>
        <pc:sldMkLst>
          <pc:docMk/>
          <pc:sldMk cId="4099388072" sldId="259"/>
        </pc:sldMkLst>
        <pc:spChg chg="mod">
          <ac:chgData name="Zhigalov Roman" userId="1f97e9fdf7779aa5" providerId="Windows Live" clId="Web-{8CE00983-DED0-4111-BBAC-9D695A81FB34}" dt="2022-02-03T19:20:55.952" v="80"/>
          <ac:spMkLst>
            <pc:docMk/>
            <pc:sldMk cId="4099388072" sldId="259"/>
            <ac:spMk id="2" creationId="{A67FC78D-F83C-4487-8653-9FD3C3856AE1}"/>
          </ac:spMkLst>
        </pc:spChg>
        <pc:spChg chg="mod">
          <ac:chgData name="Zhigalov Roman" userId="1f97e9fdf7779aa5" providerId="Windows Live" clId="Web-{8CE00983-DED0-4111-BBAC-9D695A81FB34}" dt="2022-02-03T19:20:55.952" v="80"/>
          <ac:spMkLst>
            <pc:docMk/>
            <pc:sldMk cId="4099388072" sldId="259"/>
            <ac:spMk id="3" creationId="{71EA3E93-0955-4858-8710-9457AD0136F7}"/>
          </ac:spMkLst>
        </pc:spChg>
        <pc:spChg chg="add">
          <ac:chgData name="Zhigalov Roman" userId="1f97e9fdf7779aa5" providerId="Windows Live" clId="Web-{8CE00983-DED0-4111-BBAC-9D695A81FB34}" dt="2022-02-03T19:20:55.952" v="80"/>
          <ac:spMkLst>
            <pc:docMk/>
            <pc:sldMk cId="4099388072" sldId="259"/>
            <ac:spMk id="8" creationId="{DA381740-063A-41A4-836D-85D14980EEF0}"/>
          </ac:spMkLst>
        </pc:spChg>
        <pc:spChg chg="add">
          <ac:chgData name="Zhigalov Roman" userId="1f97e9fdf7779aa5" providerId="Windows Live" clId="Web-{8CE00983-DED0-4111-BBAC-9D695A81FB34}" dt="2022-02-03T19:20:55.952" v="80"/>
          <ac:spMkLst>
            <pc:docMk/>
            <pc:sldMk cId="4099388072" sldId="259"/>
            <ac:spMk id="10" creationId="{943CAA20-3569-4189-9E48-239A229A86CA}"/>
          </ac:spMkLst>
        </pc:spChg>
        <pc:spChg chg="add">
          <ac:chgData name="Zhigalov Roman" userId="1f97e9fdf7779aa5" providerId="Windows Live" clId="Web-{8CE00983-DED0-4111-BBAC-9D695A81FB34}" dt="2022-02-03T19:20:55.952" v="80"/>
          <ac:spMkLst>
            <pc:docMk/>
            <pc:sldMk cId="4099388072" sldId="259"/>
            <ac:spMk id="12" creationId="{DA542B6D-E775-4832-91DC-2D20F857813A}"/>
          </ac:spMkLst>
        </pc:spChg>
      </pc:sldChg>
      <pc:sldChg chg="addSp delSp modSp new mod setBg">
        <pc:chgData name="Zhigalov Roman" userId="1f97e9fdf7779aa5" providerId="Windows Live" clId="Web-{8CE00983-DED0-4111-BBAC-9D695A81FB34}" dt="2022-02-03T19:22:14.094" v="88"/>
        <pc:sldMkLst>
          <pc:docMk/>
          <pc:sldMk cId="3482170925" sldId="260"/>
        </pc:sldMkLst>
        <pc:spChg chg="mod">
          <ac:chgData name="Zhigalov Roman" userId="1f97e9fdf7779aa5" providerId="Windows Live" clId="Web-{8CE00983-DED0-4111-BBAC-9D695A81FB34}" dt="2022-02-03T19:22:14.094" v="88"/>
          <ac:spMkLst>
            <pc:docMk/>
            <pc:sldMk cId="3482170925" sldId="260"/>
            <ac:spMk id="2" creationId="{43D164E4-CE9B-4E6D-BD99-398BD892ECEB}"/>
          </ac:spMkLst>
        </pc:spChg>
        <pc:spChg chg="del">
          <ac:chgData name="Zhigalov Roman" userId="1f97e9fdf7779aa5" providerId="Windows Live" clId="Web-{8CE00983-DED0-4111-BBAC-9D695A81FB34}" dt="2022-02-03T19:21:31.046" v="82"/>
          <ac:spMkLst>
            <pc:docMk/>
            <pc:sldMk cId="3482170925" sldId="260"/>
            <ac:spMk id="3" creationId="{962AB09F-0D9C-425E-BAAD-3EDE0AC6A4BD}"/>
          </ac:spMkLst>
        </pc:spChg>
        <pc:spChg chg="add">
          <ac:chgData name="Zhigalov Roman" userId="1f97e9fdf7779aa5" providerId="Windows Live" clId="Web-{8CE00983-DED0-4111-BBAC-9D695A81FB34}" dt="2022-02-03T19:22:14.094" v="88"/>
          <ac:spMkLst>
            <pc:docMk/>
            <pc:sldMk cId="3482170925" sldId="260"/>
            <ac:spMk id="9" creationId="{DA381740-063A-41A4-836D-85D14980EEF0}"/>
          </ac:spMkLst>
        </pc:spChg>
        <pc:spChg chg="add">
          <ac:chgData name="Zhigalov Roman" userId="1f97e9fdf7779aa5" providerId="Windows Live" clId="Web-{8CE00983-DED0-4111-BBAC-9D695A81FB34}" dt="2022-02-03T19:22:14.094" v="88"/>
          <ac:spMkLst>
            <pc:docMk/>
            <pc:sldMk cId="3482170925" sldId="260"/>
            <ac:spMk id="11" creationId="{665DBBEF-238B-476B-96AB-8AAC3224ECEA}"/>
          </ac:spMkLst>
        </pc:spChg>
        <pc:spChg chg="add">
          <ac:chgData name="Zhigalov Roman" userId="1f97e9fdf7779aa5" providerId="Windows Live" clId="Web-{8CE00983-DED0-4111-BBAC-9D695A81FB34}" dt="2022-02-03T19:22:14.094" v="88"/>
          <ac:spMkLst>
            <pc:docMk/>
            <pc:sldMk cId="3482170925" sldId="260"/>
            <ac:spMk id="13" creationId="{3FCFB1DE-0B7E-48CC-BA90-B2AB0889F9D6}"/>
          </ac:spMkLst>
        </pc:spChg>
        <pc:picChg chg="add mod ord">
          <ac:chgData name="Zhigalov Roman" userId="1f97e9fdf7779aa5" providerId="Windows Live" clId="Web-{8CE00983-DED0-4111-BBAC-9D695A81FB34}" dt="2022-02-03T19:22:14.094" v="88"/>
          <ac:picMkLst>
            <pc:docMk/>
            <pc:sldMk cId="3482170925" sldId="260"/>
            <ac:picMk id="4" creationId="{98B2B190-C65E-4FA8-8086-DE192C6B1449}"/>
          </ac:picMkLst>
        </pc:picChg>
      </pc:sldChg>
      <pc:sldChg chg="addSp delSp modSp new mod setBg">
        <pc:chgData name="Zhigalov Roman" userId="1f97e9fdf7779aa5" providerId="Windows Live" clId="Web-{8CE00983-DED0-4111-BBAC-9D695A81FB34}" dt="2022-02-03T19:24:24.348" v="102"/>
        <pc:sldMkLst>
          <pc:docMk/>
          <pc:sldMk cId="1387049621" sldId="261"/>
        </pc:sldMkLst>
        <pc:spChg chg="mod">
          <ac:chgData name="Zhigalov Roman" userId="1f97e9fdf7779aa5" providerId="Windows Live" clId="Web-{8CE00983-DED0-4111-BBAC-9D695A81FB34}" dt="2022-02-03T19:24:24.348" v="102"/>
          <ac:spMkLst>
            <pc:docMk/>
            <pc:sldMk cId="1387049621" sldId="261"/>
            <ac:spMk id="2" creationId="{410BDAC9-40D2-4A29-8DA1-6222A5DA9A7F}"/>
          </ac:spMkLst>
        </pc:spChg>
        <pc:spChg chg="del">
          <ac:chgData name="Zhigalov Roman" userId="1f97e9fdf7779aa5" providerId="Windows Live" clId="Web-{8CE00983-DED0-4111-BBAC-9D695A81FB34}" dt="2022-02-03T19:24:00.441" v="90"/>
          <ac:spMkLst>
            <pc:docMk/>
            <pc:sldMk cId="1387049621" sldId="261"/>
            <ac:spMk id="3" creationId="{6D6859F2-C929-4F3C-BA7B-17C00C6F318F}"/>
          </ac:spMkLst>
        </pc:spChg>
        <pc:spChg chg="add">
          <ac:chgData name="Zhigalov Roman" userId="1f97e9fdf7779aa5" providerId="Windows Live" clId="Web-{8CE00983-DED0-4111-BBAC-9D695A81FB34}" dt="2022-02-03T19:24:24.348" v="102"/>
          <ac:spMkLst>
            <pc:docMk/>
            <pc:sldMk cId="1387049621" sldId="261"/>
            <ac:spMk id="9" creationId="{DA381740-063A-41A4-836D-85D14980EEF0}"/>
          </ac:spMkLst>
        </pc:spChg>
        <pc:spChg chg="add">
          <ac:chgData name="Zhigalov Roman" userId="1f97e9fdf7779aa5" providerId="Windows Live" clId="Web-{8CE00983-DED0-4111-BBAC-9D695A81FB34}" dt="2022-02-03T19:24:24.348" v="102"/>
          <ac:spMkLst>
            <pc:docMk/>
            <pc:sldMk cId="1387049621" sldId="261"/>
            <ac:spMk id="11" creationId="{665DBBEF-238B-476B-96AB-8AAC3224ECEA}"/>
          </ac:spMkLst>
        </pc:spChg>
        <pc:spChg chg="add">
          <ac:chgData name="Zhigalov Roman" userId="1f97e9fdf7779aa5" providerId="Windows Live" clId="Web-{8CE00983-DED0-4111-BBAC-9D695A81FB34}" dt="2022-02-03T19:24:24.348" v="102"/>
          <ac:spMkLst>
            <pc:docMk/>
            <pc:sldMk cId="1387049621" sldId="261"/>
            <ac:spMk id="13" creationId="{3FCFB1DE-0B7E-48CC-BA90-B2AB0889F9D6}"/>
          </ac:spMkLst>
        </pc:spChg>
        <pc:picChg chg="add mod ord">
          <ac:chgData name="Zhigalov Roman" userId="1f97e9fdf7779aa5" providerId="Windows Live" clId="Web-{8CE00983-DED0-4111-BBAC-9D695A81FB34}" dt="2022-02-03T19:24:24.348" v="102"/>
          <ac:picMkLst>
            <pc:docMk/>
            <pc:sldMk cId="1387049621" sldId="261"/>
            <ac:picMk id="4" creationId="{A48F831F-C5AD-4995-B179-8DA856892195}"/>
          </ac:picMkLst>
        </pc:picChg>
      </pc:sldChg>
      <pc:sldChg chg="addSp delSp modSp new mod setBg modClrScheme chgLayout">
        <pc:chgData name="Zhigalov Roman" userId="1f97e9fdf7779aa5" providerId="Windows Live" clId="Web-{8CE00983-DED0-4111-BBAC-9D695A81FB34}" dt="2022-02-03T19:36:24.867" v="209"/>
        <pc:sldMkLst>
          <pc:docMk/>
          <pc:sldMk cId="1300418382" sldId="262"/>
        </pc:sldMkLst>
        <pc:spChg chg="mod ord">
          <ac:chgData name="Zhigalov Roman" userId="1f97e9fdf7779aa5" providerId="Windows Live" clId="Web-{8CE00983-DED0-4111-BBAC-9D695A81FB34}" dt="2022-02-03T19:36:24.867" v="209"/>
          <ac:spMkLst>
            <pc:docMk/>
            <pc:sldMk cId="1300418382" sldId="262"/>
            <ac:spMk id="2" creationId="{95DF0B51-EF45-44EB-890C-BEEA90668DF8}"/>
          </ac:spMkLst>
        </pc:spChg>
        <pc:spChg chg="del mod ord">
          <ac:chgData name="Zhigalov Roman" userId="1f97e9fdf7779aa5" providerId="Windows Live" clId="Web-{8CE00983-DED0-4111-BBAC-9D695A81FB34}" dt="2022-02-03T19:25:25.412" v="115"/>
          <ac:spMkLst>
            <pc:docMk/>
            <pc:sldMk cId="1300418382" sldId="262"/>
            <ac:spMk id="3" creationId="{908452B1-6326-4813-9446-2A111DAB820F}"/>
          </ac:spMkLst>
        </pc:spChg>
        <pc:spChg chg="del">
          <ac:chgData name="Zhigalov Roman" userId="1f97e9fdf7779aa5" providerId="Windows Live" clId="Web-{8CE00983-DED0-4111-BBAC-9D695A81FB34}" dt="2022-02-03T19:25:14.834" v="109"/>
          <ac:spMkLst>
            <pc:docMk/>
            <pc:sldMk cId="1300418382" sldId="262"/>
            <ac:spMk id="4" creationId="{E8045607-19F6-4E6C-A534-D4DA560499F9}"/>
          </ac:spMkLst>
        </pc:spChg>
        <pc:spChg chg="add del">
          <ac:chgData name="Zhigalov Roman" userId="1f97e9fdf7779aa5" providerId="Windows Live" clId="Web-{8CE00983-DED0-4111-BBAC-9D695A81FB34}" dt="2022-02-03T19:36:20.367" v="206"/>
          <ac:spMkLst>
            <pc:docMk/>
            <pc:sldMk cId="1300418382" sldId="262"/>
            <ac:spMk id="10" creationId="{2E442304-DDBD-4F7B-8017-36BCC863FB40}"/>
          </ac:spMkLst>
        </pc:spChg>
        <pc:spChg chg="add del">
          <ac:chgData name="Zhigalov Roman" userId="1f97e9fdf7779aa5" providerId="Windows Live" clId="Web-{8CE00983-DED0-4111-BBAC-9D695A81FB34}" dt="2022-02-03T19:36:20.367" v="206"/>
          <ac:spMkLst>
            <pc:docMk/>
            <pc:sldMk cId="1300418382" sldId="262"/>
            <ac:spMk id="12" creationId="{535742DD-1B16-4E9D-B715-0D74B4574A68}"/>
          </ac:spMkLst>
        </pc:spChg>
        <pc:spChg chg="add del">
          <ac:chgData name="Zhigalov Roman" userId="1f97e9fdf7779aa5" providerId="Windows Live" clId="Web-{8CE00983-DED0-4111-BBAC-9D695A81FB34}" dt="2022-02-03T19:36:24.554" v="208"/>
          <ac:spMkLst>
            <pc:docMk/>
            <pc:sldMk cId="1300418382" sldId="262"/>
            <ac:spMk id="14" creationId="{35DB3719-6FDC-4E5D-891D-FF40B7300F64}"/>
          </ac:spMkLst>
        </pc:spChg>
        <pc:spChg chg="add">
          <ac:chgData name="Zhigalov Roman" userId="1f97e9fdf7779aa5" providerId="Windows Live" clId="Web-{8CE00983-DED0-4111-BBAC-9D695A81FB34}" dt="2022-02-03T19:36:24.867" v="209"/>
          <ac:spMkLst>
            <pc:docMk/>
            <pc:sldMk cId="1300418382" sldId="262"/>
            <ac:spMk id="16" creationId="{2E442304-DDBD-4F7B-8017-36BCC863FB40}"/>
          </ac:spMkLst>
        </pc:spChg>
        <pc:spChg chg="add">
          <ac:chgData name="Zhigalov Roman" userId="1f97e9fdf7779aa5" providerId="Windows Live" clId="Web-{8CE00983-DED0-4111-BBAC-9D695A81FB34}" dt="2022-02-03T19:36:24.867" v="209"/>
          <ac:spMkLst>
            <pc:docMk/>
            <pc:sldMk cId="1300418382" sldId="262"/>
            <ac:spMk id="17" creationId="{535742DD-1B16-4E9D-B715-0D74B4574A68}"/>
          </ac:spMkLst>
        </pc:spChg>
        <pc:graphicFrameChg chg="add mod ord modGraphic">
          <ac:chgData name="Zhigalov Roman" userId="1f97e9fdf7779aa5" providerId="Windows Live" clId="Web-{8CE00983-DED0-4111-BBAC-9D695A81FB34}" dt="2022-02-03T19:36:24.867" v="209"/>
          <ac:graphicFrameMkLst>
            <pc:docMk/>
            <pc:sldMk cId="1300418382" sldId="262"/>
            <ac:graphicFrameMk id="5" creationId="{DF9BC2C9-D19D-4294-A187-007D5872AE35}"/>
          </ac:graphicFrameMkLst>
        </pc:graphicFrameChg>
      </pc:sldChg>
      <pc:sldChg chg="addSp modSp new mod setBg">
        <pc:chgData name="Zhigalov Roman" userId="1f97e9fdf7779aa5" providerId="Windows Live" clId="Web-{8CE00983-DED0-4111-BBAC-9D695A81FB34}" dt="2022-02-03T19:55:09.240" v="426"/>
        <pc:sldMkLst>
          <pc:docMk/>
          <pc:sldMk cId="762359541" sldId="263"/>
        </pc:sldMkLst>
        <pc:spChg chg="mod">
          <ac:chgData name="Zhigalov Roman" userId="1f97e9fdf7779aa5" providerId="Windows Live" clId="Web-{8CE00983-DED0-4111-BBAC-9D695A81FB34}" dt="2022-02-03T19:55:09.240" v="426"/>
          <ac:spMkLst>
            <pc:docMk/>
            <pc:sldMk cId="762359541" sldId="263"/>
            <ac:spMk id="2" creationId="{1F0CD302-EFBE-465E-8333-79EDB9021B0A}"/>
          </ac:spMkLst>
        </pc:spChg>
        <pc:spChg chg="mod">
          <ac:chgData name="Zhigalov Roman" userId="1f97e9fdf7779aa5" providerId="Windows Live" clId="Web-{8CE00983-DED0-4111-BBAC-9D695A81FB34}" dt="2022-02-03T19:55:09.240" v="426"/>
          <ac:spMkLst>
            <pc:docMk/>
            <pc:sldMk cId="762359541" sldId="263"/>
            <ac:spMk id="3" creationId="{09AF1045-0E48-4E68-A8EF-B63E4E1069E7}"/>
          </ac:spMkLst>
        </pc:spChg>
        <pc:spChg chg="add">
          <ac:chgData name="Zhigalov Roman" userId="1f97e9fdf7779aa5" providerId="Windows Live" clId="Web-{8CE00983-DED0-4111-BBAC-9D695A81FB34}" dt="2022-02-03T19:55:09.240" v="426"/>
          <ac:spMkLst>
            <pc:docMk/>
            <pc:sldMk cId="762359541" sldId="263"/>
            <ac:spMk id="8" creationId="{DA381740-063A-41A4-836D-85D14980EEF0}"/>
          </ac:spMkLst>
        </pc:spChg>
        <pc:spChg chg="add">
          <ac:chgData name="Zhigalov Roman" userId="1f97e9fdf7779aa5" providerId="Windows Live" clId="Web-{8CE00983-DED0-4111-BBAC-9D695A81FB34}" dt="2022-02-03T19:55:09.240" v="426"/>
          <ac:spMkLst>
            <pc:docMk/>
            <pc:sldMk cId="762359541" sldId="263"/>
            <ac:spMk id="10" creationId="{943CAA20-3569-4189-9E48-239A229A86CA}"/>
          </ac:spMkLst>
        </pc:spChg>
        <pc:spChg chg="add">
          <ac:chgData name="Zhigalov Roman" userId="1f97e9fdf7779aa5" providerId="Windows Live" clId="Web-{8CE00983-DED0-4111-BBAC-9D695A81FB34}" dt="2022-02-03T19:55:09.240" v="426"/>
          <ac:spMkLst>
            <pc:docMk/>
            <pc:sldMk cId="762359541" sldId="263"/>
            <ac:spMk id="12" creationId="{DA542B6D-E775-4832-91DC-2D20F857813A}"/>
          </ac:spMkLst>
        </pc:spChg>
      </pc:sldChg>
      <pc:sldChg chg="addSp delSp modSp new mod setBg">
        <pc:chgData name="Zhigalov Roman" userId="1f97e9fdf7779aa5" providerId="Windows Live" clId="Web-{8CE00983-DED0-4111-BBAC-9D695A81FB34}" dt="2022-02-03T19:41:55.625" v="263"/>
        <pc:sldMkLst>
          <pc:docMk/>
          <pc:sldMk cId="2894939778" sldId="264"/>
        </pc:sldMkLst>
        <pc:spChg chg="mod">
          <ac:chgData name="Zhigalov Roman" userId="1f97e9fdf7779aa5" providerId="Windows Live" clId="Web-{8CE00983-DED0-4111-BBAC-9D695A81FB34}" dt="2022-02-03T19:41:55.625" v="263"/>
          <ac:spMkLst>
            <pc:docMk/>
            <pc:sldMk cId="2894939778" sldId="264"/>
            <ac:spMk id="2" creationId="{4FA72B3E-D62B-4F2E-A661-FB9AE705C07D}"/>
          </ac:spMkLst>
        </pc:spChg>
        <pc:spChg chg="del">
          <ac:chgData name="Zhigalov Roman" userId="1f97e9fdf7779aa5" providerId="Windows Live" clId="Web-{8CE00983-DED0-4111-BBAC-9D695A81FB34}" dt="2022-02-03T19:39:37.340" v="226"/>
          <ac:spMkLst>
            <pc:docMk/>
            <pc:sldMk cId="2894939778" sldId="264"/>
            <ac:spMk id="3" creationId="{3DE1FC2D-DB8B-4B47-B0CF-2C522C640168}"/>
          </ac:spMkLst>
        </pc:spChg>
        <pc:spChg chg="add mod">
          <ac:chgData name="Zhigalov Roman" userId="1f97e9fdf7779aa5" providerId="Windows Live" clId="Web-{8CE00983-DED0-4111-BBAC-9D695A81FB34}" dt="2022-02-03T19:41:55.625" v="263"/>
          <ac:spMkLst>
            <pc:docMk/>
            <pc:sldMk cId="2894939778" sldId="264"/>
            <ac:spMk id="75" creationId="{8A6D608A-0B5A-4EED-BF9F-60A40F25F1EB}"/>
          </ac:spMkLst>
        </pc:spChg>
        <pc:spChg chg="add">
          <ac:chgData name="Zhigalov Roman" userId="1f97e9fdf7779aa5" providerId="Windows Live" clId="Web-{8CE00983-DED0-4111-BBAC-9D695A81FB34}" dt="2022-02-03T19:41:55.625" v="263"/>
          <ac:spMkLst>
            <pc:docMk/>
            <pc:sldMk cId="2894939778" sldId="264"/>
            <ac:spMk id="80" creationId="{777A147A-9ED8-46B4-8660-1B3C2AA880B5}"/>
          </ac:spMkLst>
        </pc:spChg>
        <pc:spChg chg="add del">
          <ac:chgData name="Zhigalov Roman" userId="1f97e9fdf7779aa5" providerId="Windows Live" clId="Web-{8CE00983-DED0-4111-BBAC-9D695A81FB34}" dt="2022-02-03T19:41:55.625" v="262"/>
          <ac:spMkLst>
            <pc:docMk/>
            <pc:sldMk cId="2894939778" sldId="264"/>
            <ac:spMk id="81" creationId="{F13C74B1-5B17-4795-BED0-7140497B445A}"/>
          </ac:spMkLst>
        </pc:spChg>
        <pc:spChg chg="add">
          <ac:chgData name="Zhigalov Roman" userId="1f97e9fdf7779aa5" providerId="Windows Live" clId="Web-{8CE00983-DED0-4111-BBAC-9D695A81FB34}" dt="2022-02-03T19:41:55.625" v="263"/>
          <ac:spMkLst>
            <pc:docMk/>
            <pc:sldMk cId="2894939778" sldId="264"/>
            <ac:spMk id="82" creationId="{5D6C15A0-C087-4593-8414-2B4EC1CDC3DE}"/>
          </ac:spMkLst>
        </pc:spChg>
        <pc:spChg chg="add del">
          <ac:chgData name="Zhigalov Roman" userId="1f97e9fdf7779aa5" providerId="Windows Live" clId="Web-{8CE00983-DED0-4111-BBAC-9D695A81FB34}" dt="2022-02-03T19:41:55.625" v="262"/>
          <ac:spMkLst>
            <pc:docMk/>
            <pc:sldMk cId="2894939778" sldId="264"/>
            <ac:spMk id="83" creationId="{3FCFB1DE-0B7E-48CC-BA90-B2AB0889F9D6}"/>
          </ac:spMkLst>
        </pc:spChg>
        <pc:graphicFrameChg chg="add del mod ord modGraphic">
          <ac:chgData name="Zhigalov Roman" userId="1f97e9fdf7779aa5" providerId="Windows Live" clId="Web-{8CE00983-DED0-4111-BBAC-9D695A81FB34}" dt="2022-02-03T19:41:05.108" v="233"/>
          <ac:graphicFrameMkLst>
            <pc:docMk/>
            <pc:sldMk cId="2894939778" sldId="264"/>
            <ac:graphicFrameMk id="4" creationId="{7444CCBF-CCB1-4B9D-801D-CF467C4085FB}"/>
          </ac:graphicFrameMkLst>
        </pc:graphicFrameChg>
        <pc:picChg chg="add del">
          <ac:chgData name="Zhigalov Roman" userId="1f97e9fdf7779aa5" providerId="Windows Live" clId="Web-{8CE00983-DED0-4111-BBAC-9D695A81FB34}" dt="2022-02-03T19:41:55.625" v="262"/>
          <ac:picMkLst>
            <pc:docMk/>
            <pc:sldMk cId="2894939778" sldId="264"/>
            <ac:picMk id="77" creationId="{FB6CEAF0-A8E2-439D-80DC-FE85782B1B94}"/>
          </ac:picMkLst>
        </pc:picChg>
      </pc:sldChg>
      <pc:sldChg chg="addSp delSp modSp new mod setBg">
        <pc:chgData name="Zhigalov Roman" userId="1f97e9fdf7779aa5" providerId="Windows Live" clId="Web-{8CE00983-DED0-4111-BBAC-9D695A81FB34}" dt="2022-02-03T19:47:13.477" v="275"/>
        <pc:sldMkLst>
          <pc:docMk/>
          <pc:sldMk cId="4126642801" sldId="265"/>
        </pc:sldMkLst>
        <pc:spChg chg="mod ord">
          <ac:chgData name="Zhigalov Roman" userId="1f97e9fdf7779aa5" providerId="Windows Live" clId="Web-{8CE00983-DED0-4111-BBAC-9D695A81FB34}" dt="2022-02-03T19:47:13.477" v="275"/>
          <ac:spMkLst>
            <pc:docMk/>
            <pc:sldMk cId="4126642801" sldId="265"/>
            <ac:spMk id="2" creationId="{F6F7854B-354F-4E24-8A72-2EC4A5CCD29E}"/>
          </ac:spMkLst>
        </pc:spChg>
        <pc:spChg chg="del">
          <ac:chgData name="Zhigalov Roman" userId="1f97e9fdf7779aa5" providerId="Windows Live" clId="Web-{8CE00983-DED0-4111-BBAC-9D695A81FB34}" dt="2022-02-03T19:46:33.836" v="265"/>
          <ac:spMkLst>
            <pc:docMk/>
            <pc:sldMk cId="4126642801" sldId="265"/>
            <ac:spMk id="3" creationId="{0F100925-4990-4428-AEAC-718B0E9C59A4}"/>
          </ac:spMkLst>
        </pc:spChg>
        <pc:spChg chg="add">
          <ac:chgData name="Zhigalov Roman" userId="1f97e9fdf7779aa5" providerId="Windows Live" clId="Web-{8CE00983-DED0-4111-BBAC-9D695A81FB34}" dt="2022-02-03T19:47:13.477" v="275"/>
          <ac:spMkLst>
            <pc:docMk/>
            <pc:sldMk cId="4126642801" sldId="265"/>
            <ac:spMk id="9" creationId="{DA381740-063A-41A4-836D-85D14980EEF0}"/>
          </ac:spMkLst>
        </pc:spChg>
        <pc:spChg chg="add">
          <ac:chgData name="Zhigalov Roman" userId="1f97e9fdf7779aa5" providerId="Windows Live" clId="Web-{8CE00983-DED0-4111-BBAC-9D695A81FB34}" dt="2022-02-03T19:47:13.477" v="275"/>
          <ac:spMkLst>
            <pc:docMk/>
            <pc:sldMk cId="4126642801" sldId="265"/>
            <ac:spMk id="11" creationId="{678CC48C-9275-4EFA-9B84-8E818500B9C1}"/>
          </ac:spMkLst>
        </pc:spChg>
        <pc:spChg chg="add">
          <ac:chgData name="Zhigalov Roman" userId="1f97e9fdf7779aa5" providerId="Windows Live" clId="Web-{8CE00983-DED0-4111-BBAC-9D695A81FB34}" dt="2022-02-03T19:47:13.477" v="275"/>
          <ac:spMkLst>
            <pc:docMk/>
            <pc:sldMk cId="4126642801" sldId="265"/>
            <ac:spMk id="13" creationId="{0A324144-E9CF-4B12-A53E-FAC0D281D8B0}"/>
          </ac:spMkLst>
        </pc:spChg>
        <pc:picChg chg="add mod ord">
          <ac:chgData name="Zhigalov Roman" userId="1f97e9fdf7779aa5" providerId="Windows Live" clId="Web-{8CE00983-DED0-4111-BBAC-9D695A81FB34}" dt="2022-02-03T19:47:13.477" v="275"/>
          <ac:picMkLst>
            <pc:docMk/>
            <pc:sldMk cId="4126642801" sldId="265"/>
            <ac:picMk id="4" creationId="{0FE22F78-5E55-478D-A0F3-984BB9668BAC}"/>
          </ac:picMkLst>
        </pc:picChg>
      </pc:sldChg>
      <pc:sldChg chg="addSp delSp modSp new mod setBg">
        <pc:chgData name="Zhigalov Roman" userId="1f97e9fdf7779aa5" providerId="Windows Live" clId="Web-{8CE00983-DED0-4111-BBAC-9D695A81FB34}" dt="2022-02-03T19:48:32.433" v="280"/>
        <pc:sldMkLst>
          <pc:docMk/>
          <pc:sldMk cId="2340020294" sldId="266"/>
        </pc:sldMkLst>
        <pc:spChg chg="mod ord">
          <ac:chgData name="Zhigalov Roman" userId="1f97e9fdf7779aa5" providerId="Windows Live" clId="Web-{8CE00983-DED0-4111-BBAC-9D695A81FB34}" dt="2022-02-03T19:48:32.433" v="280"/>
          <ac:spMkLst>
            <pc:docMk/>
            <pc:sldMk cId="2340020294" sldId="266"/>
            <ac:spMk id="2" creationId="{2EE70BB6-7E3A-431E-9BD4-E1F1FC79317A}"/>
          </ac:spMkLst>
        </pc:spChg>
        <pc:spChg chg="del">
          <ac:chgData name="Zhigalov Roman" userId="1f97e9fdf7779aa5" providerId="Windows Live" clId="Web-{8CE00983-DED0-4111-BBAC-9D695A81FB34}" dt="2022-02-03T19:48:14.073" v="277"/>
          <ac:spMkLst>
            <pc:docMk/>
            <pc:sldMk cId="2340020294" sldId="266"/>
            <ac:spMk id="3" creationId="{21C341AF-2E59-40C0-9A4C-2CC6B210351C}"/>
          </ac:spMkLst>
        </pc:spChg>
        <pc:spChg chg="add">
          <ac:chgData name="Zhigalov Roman" userId="1f97e9fdf7779aa5" providerId="Windows Live" clId="Web-{8CE00983-DED0-4111-BBAC-9D695A81FB34}" dt="2022-02-03T19:48:32.433" v="280"/>
          <ac:spMkLst>
            <pc:docMk/>
            <pc:sldMk cId="2340020294" sldId="266"/>
            <ac:spMk id="9" creationId="{DA381740-063A-41A4-836D-85D14980EEF0}"/>
          </ac:spMkLst>
        </pc:spChg>
        <pc:spChg chg="add">
          <ac:chgData name="Zhigalov Roman" userId="1f97e9fdf7779aa5" providerId="Windows Live" clId="Web-{8CE00983-DED0-4111-BBAC-9D695A81FB34}" dt="2022-02-03T19:48:32.433" v="280"/>
          <ac:spMkLst>
            <pc:docMk/>
            <pc:sldMk cId="2340020294" sldId="266"/>
            <ac:spMk id="11" creationId="{678CC48C-9275-4EFA-9B84-8E818500B9C1}"/>
          </ac:spMkLst>
        </pc:spChg>
        <pc:spChg chg="add">
          <ac:chgData name="Zhigalov Roman" userId="1f97e9fdf7779aa5" providerId="Windows Live" clId="Web-{8CE00983-DED0-4111-BBAC-9D695A81FB34}" dt="2022-02-03T19:48:32.433" v="280"/>
          <ac:spMkLst>
            <pc:docMk/>
            <pc:sldMk cId="2340020294" sldId="266"/>
            <ac:spMk id="13" creationId="{0A324144-E9CF-4B12-A53E-FAC0D281D8B0}"/>
          </ac:spMkLst>
        </pc:spChg>
        <pc:picChg chg="add mod ord">
          <ac:chgData name="Zhigalov Roman" userId="1f97e9fdf7779aa5" providerId="Windows Live" clId="Web-{8CE00983-DED0-4111-BBAC-9D695A81FB34}" dt="2022-02-03T19:48:32.433" v="280"/>
          <ac:picMkLst>
            <pc:docMk/>
            <pc:sldMk cId="2340020294" sldId="266"/>
            <ac:picMk id="4" creationId="{2518F4FB-ADC1-4A8D-A098-31267B422C2D}"/>
          </ac:picMkLst>
        </pc:picChg>
      </pc:sldChg>
      <pc:sldChg chg="addSp delSp modSp new mod setBg">
        <pc:chgData name="Zhigalov Roman" userId="1f97e9fdf7779aa5" providerId="Windows Live" clId="Web-{8CE00983-DED0-4111-BBAC-9D695A81FB34}" dt="2022-02-03T19:49:21.012" v="285"/>
        <pc:sldMkLst>
          <pc:docMk/>
          <pc:sldMk cId="472773756" sldId="267"/>
        </pc:sldMkLst>
        <pc:spChg chg="mod ord">
          <ac:chgData name="Zhigalov Roman" userId="1f97e9fdf7779aa5" providerId="Windows Live" clId="Web-{8CE00983-DED0-4111-BBAC-9D695A81FB34}" dt="2022-02-03T19:49:21.012" v="285"/>
          <ac:spMkLst>
            <pc:docMk/>
            <pc:sldMk cId="472773756" sldId="267"/>
            <ac:spMk id="2" creationId="{011722F9-8357-4CB2-9792-DAE00C76C56F}"/>
          </ac:spMkLst>
        </pc:spChg>
        <pc:spChg chg="del">
          <ac:chgData name="Zhigalov Roman" userId="1f97e9fdf7779aa5" providerId="Windows Live" clId="Web-{8CE00983-DED0-4111-BBAC-9D695A81FB34}" dt="2022-02-03T19:49:17.199" v="282"/>
          <ac:spMkLst>
            <pc:docMk/>
            <pc:sldMk cId="472773756" sldId="267"/>
            <ac:spMk id="3" creationId="{9FA528D1-5BE0-4636-849D-302B4F6D56CC}"/>
          </ac:spMkLst>
        </pc:spChg>
        <pc:spChg chg="add">
          <ac:chgData name="Zhigalov Roman" userId="1f97e9fdf7779aa5" providerId="Windows Live" clId="Web-{8CE00983-DED0-4111-BBAC-9D695A81FB34}" dt="2022-02-03T19:49:21.012" v="285"/>
          <ac:spMkLst>
            <pc:docMk/>
            <pc:sldMk cId="472773756" sldId="267"/>
            <ac:spMk id="9" creationId="{DA381740-063A-41A4-836D-85D14980EEF0}"/>
          </ac:spMkLst>
        </pc:spChg>
        <pc:spChg chg="add">
          <ac:chgData name="Zhigalov Roman" userId="1f97e9fdf7779aa5" providerId="Windows Live" clId="Web-{8CE00983-DED0-4111-BBAC-9D695A81FB34}" dt="2022-02-03T19:49:21.012" v="285"/>
          <ac:spMkLst>
            <pc:docMk/>
            <pc:sldMk cId="472773756" sldId="267"/>
            <ac:spMk id="11" creationId="{678CC48C-9275-4EFA-9B84-8E818500B9C1}"/>
          </ac:spMkLst>
        </pc:spChg>
        <pc:spChg chg="add">
          <ac:chgData name="Zhigalov Roman" userId="1f97e9fdf7779aa5" providerId="Windows Live" clId="Web-{8CE00983-DED0-4111-BBAC-9D695A81FB34}" dt="2022-02-03T19:49:21.012" v="285"/>
          <ac:spMkLst>
            <pc:docMk/>
            <pc:sldMk cId="472773756" sldId="267"/>
            <ac:spMk id="13" creationId="{0A324144-E9CF-4B12-A53E-FAC0D281D8B0}"/>
          </ac:spMkLst>
        </pc:spChg>
        <pc:picChg chg="add mod ord">
          <ac:chgData name="Zhigalov Roman" userId="1f97e9fdf7779aa5" providerId="Windows Live" clId="Web-{8CE00983-DED0-4111-BBAC-9D695A81FB34}" dt="2022-02-03T19:49:21.012" v="285"/>
          <ac:picMkLst>
            <pc:docMk/>
            <pc:sldMk cId="472773756" sldId="267"/>
            <ac:picMk id="4" creationId="{BD21CBEC-3569-4AEA-B3B4-5A9D04C9D18A}"/>
          </ac:picMkLst>
        </pc:picChg>
      </pc:sldChg>
      <pc:sldChg chg="addSp delSp modSp new mod setBg">
        <pc:chgData name="Zhigalov Roman" userId="1f97e9fdf7779aa5" providerId="Windows Live" clId="Web-{8CE00983-DED0-4111-BBAC-9D695A81FB34}" dt="2022-02-03T19:51:30.484" v="291" actId="1076"/>
        <pc:sldMkLst>
          <pc:docMk/>
          <pc:sldMk cId="4017737780" sldId="268"/>
        </pc:sldMkLst>
        <pc:spChg chg="mod ord">
          <ac:chgData name="Zhigalov Roman" userId="1f97e9fdf7779aa5" providerId="Windows Live" clId="Web-{8CE00983-DED0-4111-BBAC-9D695A81FB34}" dt="2022-02-03T19:51:30.484" v="291" actId="1076"/>
          <ac:spMkLst>
            <pc:docMk/>
            <pc:sldMk cId="4017737780" sldId="268"/>
            <ac:spMk id="2" creationId="{6572C6BC-44DE-4A6B-B3FA-62F643018D16}"/>
          </ac:spMkLst>
        </pc:spChg>
        <pc:spChg chg="del">
          <ac:chgData name="Zhigalov Roman" userId="1f97e9fdf7779aa5" providerId="Windows Live" clId="Web-{8CE00983-DED0-4111-BBAC-9D695A81FB34}" dt="2022-02-03T19:51:18.421" v="287"/>
          <ac:spMkLst>
            <pc:docMk/>
            <pc:sldMk cId="4017737780" sldId="268"/>
            <ac:spMk id="3" creationId="{4568D418-B575-4670-93B9-CEDA4ED5D6B1}"/>
          </ac:spMkLst>
        </pc:spChg>
        <pc:spChg chg="add">
          <ac:chgData name="Zhigalov Roman" userId="1f97e9fdf7779aa5" providerId="Windows Live" clId="Web-{8CE00983-DED0-4111-BBAC-9D695A81FB34}" dt="2022-02-03T19:51:24.890" v="290"/>
          <ac:spMkLst>
            <pc:docMk/>
            <pc:sldMk cId="4017737780" sldId="268"/>
            <ac:spMk id="9" creationId="{DA381740-063A-41A4-836D-85D14980EEF0}"/>
          </ac:spMkLst>
        </pc:spChg>
        <pc:spChg chg="add">
          <ac:chgData name="Zhigalov Roman" userId="1f97e9fdf7779aa5" providerId="Windows Live" clId="Web-{8CE00983-DED0-4111-BBAC-9D695A81FB34}" dt="2022-02-03T19:51:24.890" v="290"/>
          <ac:spMkLst>
            <pc:docMk/>
            <pc:sldMk cId="4017737780" sldId="268"/>
            <ac:spMk id="11" creationId="{D5B012D8-7F27-4758-9AC6-C889B154BD73}"/>
          </ac:spMkLst>
        </pc:spChg>
        <pc:spChg chg="add">
          <ac:chgData name="Zhigalov Roman" userId="1f97e9fdf7779aa5" providerId="Windows Live" clId="Web-{8CE00983-DED0-4111-BBAC-9D695A81FB34}" dt="2022-02-03T19:51:24.890" v="290"/>
          <ac:spMkLst>
            <pc:docMk/>
            <pc:sldMk cId="4017737780" sldId="268"/>
            <ac:spMk id="13" creationId="{4063B759-00FC-46D1-9898-8E8625268FAF}"/>
          </ac:spMkLst>
        </pc:spChg>
        <pc:picChg chg="add mod ord">
          <ac:chgData name="Zhigalov Roman" userId="1f97e9fdf7779aa5" providerId="Windows Live" clId="Web-{8CE00983-DED0-4111-BBAC-9D695A81FB34}" dt="2022-02-03T19:51:24.890" v="290"/>
          <ac:picMkLst>
            <pc:docMk/>
            <pc:sldMk cId="4017737780" sldId="268"/>
            <ac:picMk id="4" creationId="{4E98552C-D5B1-47B7-8D66-E0AAC2723F3E}"/>
          </ac:picMkLst>
        </pc:picChg>
      </pc:sldChg>
      <pc:sldChg chg="addSp delSp modSp new mod setBg">
        <pc:chgData name="Zhigalov Roman" userId="1f97e9fdf7779aa5" providerId="Windows Live" clId="Web-{8CE00983-DED0-4111-BBAC-9D695A81FB34}" dt="2022-02-03T19:52:59.768" v="302"/>
        <pc:sldMkLst>
          <pc:docMk/>
          <pc:sldMk cId="521755886" sldId="269"/>
        </pc:sldMkLst>
        <pc:spChg chg="mod ord">
          <ac:chgData name="Zhigalov Roman" userId="1f97e9fdf7779aa5" providerId="Windows Live" clId="Web-{8CE00983-DED0-4111-BBAC-9D695A81FB34}" dt="2022-02-03T19:52:59.768" v="302"/>
          <ac:spMkLst>
            <pc:docMk/>
            <pc:sldMk cId="521755886" sldId="269"/>
            <ac:spMk id="2" creationId="{B7AC71B7-64DD-49CE-BF7A-D9752C8B46BE}"/>
          </ac:spMkLst>
        </pc:spChg>
        <pc:spChg chg="del">
          <ac:chgData name="Zhigalov Roman" userId="1f97e9fdf7779aa5" providerId="Windows Live" clId="Web-{8CE00983-DED0-4111-BBAC-9D695A81FB34}" dt="2022-02-03T19:52:00.672" v="293"/>
          <ac:spMkLst>
            <pc:docMk/>
            <pc:sldMk cId="521755886" sldId="269"/>
            <ac:spMk id="3" creationId="{950E380E-53AD-4D05-838A-E68D9F7E30A9}"/>
          </ac:spMkLst>
        </pc:spChg>
        <pc:spChg chg="add del mod">
          <ac:chgData name="Zhigalov Roman" userId="1f97e9fdf7779aa5" providerId="Windows Live" clId="Web-{8CE00983-DED0-4111-BBAC-9D695A81FB34}" dt="2022-02-03T19:52:55.549" v="301"/>
          <ac:spMkLst>
            <pc:docMk/>
            <pc:sldMk cId="521755886" sldId="269"/>
            <ac:spMk id="6" creationId="{269BB17E-7855-4330-B355-203A45ECB70F}"/>
          </ac:spMkLst>
        </pc:spChg>
        <pc:spChg chg="add">
          <ac:chgData name="Zhigalov Roman" userId="1f97e9fdf7779aa5" providerId="Windows Live" clId="Web-{8CE00983-DED0-4111-BBAC-9D695A81FB34}" dt="2022-02-03T19:52:59.768" v="302"/>
          <ac:spMkLst>
            <pc:docMk/>
            <pc:sldMk cId="521755886" sldId="269"/>
            <ac:spMk id="12" creationId="{DA381740-063A-41A4-836D-85D14980EEF0}"/>
          </ac:spMkLst>
        </pc:spChg>
        <pc:spChg chg="add">
          <ac:chgData name="Zhigalov Roman" userId="1f97e9fdf7779aa5" providerId="Windows Live" clId="Web-{8CE00983-DED0-4111-BBAC-9D695A81FB34}" dt="2022-02-03T19:52:59.768" v="302"/>
          <ac:spMkLst>
            <pc:docMk/>
            <pc:sldMk cId="521755886" sldId="269"/>
            <ac:spMk id="14" creationId="{678CC48C-9275-4EFA-9B84-8E818500B9C1}"/>
          </ac:spMkLst>
        </pc:spChg>
        <pc:spChg chg="add">
          <ac:chgData name="Zhigalov Roman" userId="1f97e9fdf7779aa5" providerId="Windows Live" clId="Web-{8CE00983-DED0-4111-BBAC-9D695A81FB34}" dt="2022-02-03T19:52:59.768" v="302"/>
          <ac:spMkLst>
            <pc:docMk/>
            <pc:sldMk cId="521755886" sldId="269"/>
            <ac:spMk id="16" creationId="{0A324144-E9CF-4B12-A53E-FAC0D281D8B0}"/>
          </ac:spMkLst>
        </pc:spChg>
        <pc:picChg chg="add del mod ord">
          <ac:chgData name="Zhigalov Roman" userId="1f97e9fdf7779aa5" providerId="Windows Live" clId="Web-{8CE00983-DED0-4111-BBAC-9D695A81FB34}" dt="2022-02-03T19:52:14.282" v="300"/>
          <ac:picMkLst>
            <pc:docMk/>
            <pc:sldMk cId="521755886" sldId="269"/>
            <ac:picMk id="4" creationId="{6B44F44C-2422-4F84-BA76-DAB3D491A0E6}"/>
          </ac:picMkLst>
        </pc:picChg>
        <pc:picChg chg="add mod ord">
          <ac:chgData name="Zhigalov Roman" userId="1f97e9fdf7779aa5" providerId="Windows Live" clId="Web-{8CE00983-DED0-4111-BBAC-9D695A81FB34}" dt="2022-02-03T19:52:59.768" v="302"/>
          <ac:picMkLst>
            <pc:docMk/>
            <pc:sldMk cId="521755886" sldId="269"/>
            <ac:picMk id="7" creationId="{E8187219-6D54-4AAC-A236-F183C347E79B}"/>
          </ac:picMkLst>
        </pc:picChg>
      </pc:sldChg>
      <pc:sldChg chg="addSp modSp new mod setBg">
        <pc:chgData name="Zhigalov Roman" userId="1f97e9fdf7779aa5" providerId="Windows Live" clId="Web-{8CE00983-DED0-4111-BBAC-9D695A81FB34}" dt="2022-02-03T19:54:13.285" v="409"/>
        <pc:sldMkLst>
          <pc:docMk/>
          <pc:sldMk cId="3187783657" sldId="270"/>
        </pc:sldMkLst>
        <pc:spChg chg="mod">
          <ac:chgData name="Zhigalov Roman" userId="1f97e9fdf7779aa5" providerId="Windows Live" clId="Web-{8CE00983-DED0-4111-BBAC-9D695A81FB34}" dt="2022-02-03T19:54:13.285" v="409"/>
          <ac:spMkLst>
            <pc:docMk/>
            <pc:sldMk cId="3187783657" sldId="270"/>
            <ac:spMk id="2" creationId="{57857408-0059-4741-8B26-492D188ADD2B}"/>
          </ac:spMkLst>
        </pc:spChg>
        <pc:spChg chg="mod">
          <ac:chgData name="Zhigalov Roman" userId="1f97e9fdf7779aa5" providerId="Windows Live" clId="Web-{8CE00983-DED0-4111-BBAC-9D695A81FB34}" dt="2022-02-03T19:54:13.285" v="409"/>
          <ac:spMkLst>
            <pc:docMk/>
            <pc:sldMk cId="3187783657" sldId="270"/>
            <ac:spMk id="3" creationId="{30E8809D-B8A4-4F18-910E-36A90988E2D0}"/>
          </ac:spMkLst>
        </pc:spChg>
        <pc:spChg chg="add">
          <ac:chgData name="Zhigalov Roman" userId="1f97e9fdf7779aa5" providerId="Windows Live" clId="Web-{8CE00983-DED0-4111-BBAC-9D695A81FB34}" dt="2022-02-03T19:54:13.285" v="409"/>
          <ac:spMkLst>
            <pc:docMk/>
            <pc:sldMk cId="3187783657" sldId="270"/>
            <ac:spMk id="8" creationId="{777A147A-9ED8-46B4-8660-1B3C2AA880B5}"/>
          </ac:spMkLst>
        </pc:spChg>
        <pc:spChg chg="add">
          <ac:chgData name="Zhigalov Roman" userId="1f97e9fdf7779aa5" providerId="Windows Live" clId="Web-{8CE00983-DED0-4111-BBAC-9D695A81FB34}" dt="2022-02-03T19:54:13.285" v="409"/>
          <ac:spMkLst>
            <pc:docMk/>
            <pc:sldMk cId="3187783657" sldId="270"/>
            <ac:spMk id="10" creationId="{5D6C15A0-C087-4593-8414-2B4EC1CDC3DE}"/>
          </ac:spMkLst>
        </pc:spChg>
      </pc:sldChg>
      <pc:sldChg chg="addSp delSp modSp new mod setBg">
        <pc:chgData name="Zhigalov Roman" userId="1f97e9fdf7779aa5" providerId="Windows Live" clId="Web-{8CE00983-DED0-4111-BBAC-9D695A81FB34}" dt="2022-02-03T19:54:43.989" v="414"/>
        <pc:sldMkLst>
          <pc:docMk/>
          <pc:sldMk cId="1147880083" sldId="271"/>
        </pc:sldMkLst>
        <pc:spChg chg="mod ord">
          <ac:chgData name="Zhigalov Roman" userId="1f97e9fdf7779aa5" providerId="Windows Live" clId="Web-{8CE00983-DED0-4111-BBAC-9D695A81FB34}" dt="2022-02-03T19:54:43.989" v="414"/>
          <ac:spMkLst>
            <pc:docMk/>
            <pc:sldMk cId="1147880083" sldId="271"/>
            <ac:spMk id="2" creationId="{0AA8F2DD-97C2-4193-BB7B-6C8CFF5AFEA1}"/>
          </ac:spMkLst>
        </pc:spChg>
        <pc:spChg chg="del">
          <ac:chgData name="Zhigalov Roman" userId="1f97e9fdf7779aa5" providerId="Windows Live" clId="Web-{8CE00983-DED0-4111-BBAC-9D695A81FB34}" dt="2022-02-03T19:54:38.020" v="411"/>
          <ac:spMkLst>
            <pc:docMk/>
            <pc:sldMk cId="1147880083" sldId="271"/>
            <ac:spMk id="3" creationId="{CE55A86F-0C71-4E49-A6B1-7E0487B4C37E}"/>
          </ac:spMkLst>
        </pc:spChg>
        <pc:spChg chg="add">
          <ac:chgData name="Zhigalov Roman" userId="1f97e9fdf7779aa5" providerId="Windows Live" clId="Web-{8CE00983-DED0-4111-BBAC-9D695A81FB34}" dt="2022-02-03T19:54:43.989" v="414"/>
          <ac:spMkLst>
            <pc:docMk/>
            <pc:sldMk cId="1147880083" sldId="271"/>
            <ac:spMk id="9" creationId="{DA381740-063A-41A4-836D-85D14980EEF0}"/>
          </ac:spMkLst>
        </pc:spChg>
        <pc:spChg chg="add">
          <ac:chgData name="Zhigalov Roman" userId="1f97e9fdf7779aa5" providerId="Windows Live" clId="Web-{8CE00983-DED0-4111-BBAC-9D695A81FB34}" dt="2022-02-03T19:54:43.989" v="414"/>
          <ac:spMkLst>
            <pc:docMk/>
            <pc:sldMk cId="1147880083" sldId="271"/>
            <ac:spMk id="11" creationId="{678CC48C-9275-4EFA-9B84-8E818500B9C1}"/>
          </ac:spMkLst>
        </pc:spChg>
        <pc:spChg chg="add">
          <ac:chgData name="Zhigalov Roman" userId="1f97e9fdf7779aa5" providerId="Windows Live" clId="Web-{8CE00983-DED0-4111-BBAC-9D695A81FB34}" dt="2022-02-03T19:54:43.989" v="414"/>
          <ac:spMkLst>
            <pc:docMk/>
            <pc:sldMk cId="1147880083" sldId="271"/>
            <ac:spMk id="13" creationId="{0A324144-E9CF-4B12-A53E-FAC0D281D8B0}"/>
          </ac:spMkLst>
        </pc:spChg>
        <pc:picChg chg="add mod ord">
          <ac:chgData name="Zhigalov Roman" userId="1f97e9fdf7779aa5" providerId="Windows Live" clId="Web-{8CE00983-DED0-4111-BBAC-9D695A81FB34}" dt="2022-02-03T19:54:43.989" v="414"/>
          <ac:picMkLst>
            <pc:docMk/>
            <pc:sldMk cId="1147880083" sldId="271"/>
            <ac:picMk id="4" creationId="{9DB5A11D-BEE9-4856-BDF4-B355BF1DBBA2}"/>
          </ac:picMkLst>
        </pc:picChg>
      </pc:sldChg>
      <pc:sldChg chg="addSp modSp new mod setBg">
        <pc:chgData name="Zhigalov Roman" userId="1f97e9fdf7779aa5" providerId="Windows Live" clId="Web-{8CE00983-DED0-4111-BBAC-9D695A81FB34}" dt="2022-02-03T19:55:01.865" v="425"/>
        <pc:sldMkLst>
          <pc:docMk/>
          <pc:sldMk cId="1265973670" sldId="272"/>
        </pc:sldMkLst>
        <pc:spChg chg="mod">
          <ac:chgData name="Zhigalov Roman" userId="1f97e9fdf7779aa5" providerId="Windows Live" clId="Web-{8CE00983-DED0-4111-BBAC-9D695A81FB34}" dt="2022-02-03T19:55:01.865" v="425"/>
          <ac:spMkLst>
            <pc:docMk/>
            <pc:sldMk cId="1265973670" sldId="272"/>
            <ac:spMk id="2" creationId="{097368D3-F178-4777-8340-DA7B84A9B982}"/>
          </ac:spMkLst>
        </pc:spChg>
        <pc:spChg chg="mod">
          <ac:chgData name="Zhigalov Roman" userId="1f97e9fdf7779aa5" providerId="Windows Live" clId="Web-{8CE00983-DED0-4111-BBAC-9D695A81FB34}" dt="2022-02-03T19:55:01.865" v="425"/>
          <ac:spMkLst>
            <pc:docMk/>
            <pc:sldMk cId="1265973670" sldId="272"/>
            <ac:spMk id="3" creationId="{E4D96B57-6FF1-461D-990D-4D1E1C6EDA47}"/>
          </ac:spMkLst>
        </pc:spChg>
        <pc:spChg chg="add">
          <ac:chgData name="Zhigalov Roman" userId="1f97e9fdf7779aa5" providerId="Windows Live" clId="Web-{8CE00983-DED0-4111-BBAC-9D695A81FB34}" dt="2022-02-03T19:55:01.865" v="425"/>
          <ac:spMkLst>
            <pc:docMk/>
            <pc:sldMk cId="1265973670" sldId="272"/>
            <ac:spMk id="8" creationId="{DA381740-063A-41A4-836D-85D14980EEF0}"/>
          </ac:spMkLst>
        </pc:spChg>
        <pc:spChg chg="add">
          <ac:chgData name="Zhigalov Roman" userId="1f97e9fdf7779aa5" providerId="Windows Live" clId="Web-{8CE00983-DED0-4111-BBAC-9D695A81FB34}" dt="2022-02-03T19:55:01.865" v="425"/>
          <ac:spMkLst>
            <pc:docMk/>
            <pc:sldMk cId="1265973670" sldId="272"/>
            <ac:spMk id="10" creationId="{943CAA20-3569-4189-9E48-239A229A86CA}"/>
          </ac:spMkLst>
        </pc:spChg>
        <pc:spChg chg="add">
          <ac:chgData name="Zhigalov Roman" userId="1f97e9fdf7779aa5" providerId="Windows Live" clId="Web-{8CE00983-DED0-4111-BBAC-9D695A81FB34}" dt="2022-02-03T19:55:01.865" v="425"/>
          <ac:spMkLst>
            <pc:docMk/>
            <pc:sldMk cId="1265973670" sldId="272"/>
            <ac:spMk id="12" creationId="{DA542B6D-E775-4832-91DC-2D20F857813A}"/>
          </ac:spMkLst>
        </pc:spChg>
      </pc:sldChg>
      <pc:sldChg chg="addSp modSp new mod setBg">
        <pc:chgData name="Zhigalov Roman" userId="1f97e9fdf7779aa5" providerId="Windows Live" clId="Web-{8CE00983-DED0-4111-BBAC-9D695A81FB34}" dt="2022-02-03T19:56:41.945" v="532"/>
        <pc:sldMkLst>
          <pc:docMk/>
          <pc:sldMk cId="518186455" sldId="273"/>
        </pc:sldMkLst>
        <pc:spChg chg="mod">
          <ac:chgData name="Zhigalov Roman" userId="1f97e9fdf7779aa5" providerId="Windows Live" clId="Web-{8CE00983-DED0-4111-BBAC-9D695A81FB34}" dt="2022-02-03T19:56:41.945" v="532"/>
          <ac:spMkLst>
            <pc:docMk/>
            <pc:sldMk cId="518186455" sldId="273"/>
            <ac:spMk id="2" creationId="{0301A85E-B8CD-4390-B0A9-5BEE441495B9}"/>
          </ac:spMkLst>
        </pc:spChg>
        <pc:spChg chg="mod">
          <ac:chgData name="Zhigalov Roman" userId="1f97e9fdf7779aa5" providerId="Windows Live" clId="Web-{8CE00983-DED0-4111-BBAC-9D695A81FB34}" dt="2022-02-03T19:56:41.945" v="532"/>
          <ac:spMkLst>
            <pc:docMk/>
            <pc:sldMk cId="518186455" sldId="273"/>
            <ac:spMk id="3" creationId="{26D75415-80BE-451B-AAED-37AB05053C6D}"/>
          </ac:spMkLst>
        </pc:spChg>
        <pc:spChg chg="add">
          <ac:chgData name="Zhigalov Roman" userId="1f97e9fdf7779aa5" providerId="Windows Live" clId="Web-{8CE00983-DED0-4111-BBAC-9D695A81FB34}" dt="2022-02-03T19:56:41.945" v="532"/>
          <ac:spMkLst>
            <pc:docMk/>
            <pc:sldMk cId="518186455" sldId="273"/>
            <ac:spMk id="9" creationId="{F13C74B1-5B17-4795-BED0-7140497B445A}"/>
          </ac:spMkLst>
        </pc:spChg>
        <pc:spChg chg="add">
          <ac:chgData name="Zhigalov Roman" userId="1f97e9fdf7779aa5" providerId="Windows Live" clId="Web-{8CE00983-DED0-4111-BBAC-9D695A81FB34}" dt="2022-02-03T19:56:41.945" v="532"/>
          <ac:spMkLst>
            <pc:docMk/>
            <pc:sldMk cId="518186455" sldId="273"/>
            <ac:spMk id="11" creationId="{3FCFB1DE-0B7E-48CC-BA90-B2AB0889F9D6}"/>
          </ac:spMkLst>
        </pc:spChg>
        <pc:picChg chg="add">
          <ac:chgData name="Zhigalov Roman" userId="1f97e9fdf7779aa5" providerId="Windows Live" clId="Web-{8CE00983-DED0-4111-BBAC-9D695A81FB34}" dt="2022-02-03T19:56:41.945" v="532"/>
          <ac:picMkLst>
            <pc:docMk/>
            <pc:sldMk cId="518186455" sldId="273"/>
            <ac:picMk id="5" creationId="{19E1E31E-EEA6-49CE-81FE-756C9388BE42}"/>
          </ac:picMkLst>
        </pc:picChg>
      </pc:sldChg>
      <pc:sldChg chg="addSp delSp modSp new mod setBg">
        <pc:chgData name="Zhigalov Roman" userId="1f97e9fdf7779aa5" providerId="Windows Live" clId="Web-{8CE00983-DED0-4111-BBAC-9D695A81FB34}" dt="2022-02-03T19:57:33.869" v="536"/>
        <pc:sldMkLst>
          <pc:docMk/>
          <pc:sldMk cId="502615244" sldId="274"/>
        </pc:sldMkLst>
        <pc:spChg chg="del mod ord">
          <ac:chgData name="Zhigalov Roman" userId="1f97e9fdf7779aa5" providerId="Windows Live" clId="Web-{8CE00983-DED0-4111-BBAC-9D695A81FB34}" dt="2022-02-03T19:57:33.869" v="536"/>
          <ac:spMkLst>
            <pc:docMk/>
            <pc:sldMk cId="502615244" sldId="274"/>
            <ac:spMk id="2" creationId="{32D95885-B77A-4495-A10B-B38CCEB48ADB}"/>
          </ac:spMkLst>
        </pc:spChg>
        <pc:spChg chg="del">
          <ac:chgData name="Zhigalov Roman" userId="1f97e9fdf7779aa5" providerId="Windows Live" clId="Web-{8CE00983-DED0-4111-BBAC-9D695A81FB34}" dt="2022-02-03T19:57:25.759" v="534"/>
          <ac:spMkLst>
            <pc:docMk/>
            <pc:sldMk cId="502615244" sldId="274"/>
            <ac:spMk id="3" creationId="{8F45B3F8-7EE0-4B9A-AD8A-E89A1B0C8B0C}"/>
          </ac:spMkLst>
        </pc:spChg>
        <pc:spChg chg="add">
          <ac:chgData name="Zhigalov Roman" userId="1f97e9fdf7779aa5" providerId="Windows Live" clId="Web-{8CE00983-DED0-4111-BBAC-9D695A81FB34}" dt="2022-02-03T19:57:30.759" v="535"/>
          <ac:spMkLst>
            <pc:docMk/>
            <pc:sldMk cId="502615244" sldId="274"/>
            <ac:spMk id="9" creationId="{DA381740-063A-41A4-836D-85D14980EEF0}"/>
          </ac:spMkLst>
        </pc:spChg>
        <pc:spChg chg="add">
          <ac:chgData name="Zhigalov Roman" userId="1f97e9fdf7779aa5" providerId="Windows Live" clId="Web-{8CE00983-DED0-4111-BBAC-9D695A81FB34}" dt="2022-02-03T19:57:30.759" v="535"/>
          <ac:spMkLst>
            <pc:docMk/>
            <pc:sldMk cId="502615244" sldId="274"/>
            <ac:spMk id="11" creationId="{678CC48C-9275-4EFA-9B84-8E818500B9C1}"/>
          </ac:spMkLst>
        </pc:spChg>
        <pc:spChg chg="add">
          <ac:chgData name="Zhigalov Roman" userId="1f97e9fdf7779aa5" providerId="Windows Live" clId="Web-{8CE00983-DED0-4111-BBAC-9D695A81FB34}" dt="2022-02-03T19:57:30.759" v="535"/>
          <ac:spMkLst>
            <pc:docMk/>
            <pc:sldMk cId="502615244" sldId="274"/>
            <ac:spMk id="13" creationId="{0A324144-E9CF-4B12-A53E-FAC0D281D8B0}"/>
          </ac:spMkLst>
        </pc:spChg>
        <pc:picChg chg="add mod ord">
          <ac:chgData name="Zhigalov Roman" userId="1f97e9fdf7779aa5" providerId="Windows Live" clId="Web-{8CE00983-DED0-4111-BBAC-9D695A81FB34}" dt="2022-02-03T19:57:30.759" v="535"/>
          <ac:picMkLst>
            <pc:docMk/>
            <pc:sldMk cId="502615244" sldId="274"/>
            <ac:picMk id="4" creationId="{F6C30061-4194-42F5-BBD3-2FEB8EA48E88}"/>
          </ac:picMkLst>
        </pc:picChg>
      </pc:sldChg>
      <pc:sldChg chg="addSp delSp modSp new mod setBg">
        <pc:chgData name="Zhigalov Roman" userId="1f97e9fdf7779aa5" providerId="Windows Live" clId="Web-{8CE00983-DED0-4111-BBAC-9D695A81FB34}" dt="2022-02-03T19:58:17.823" v="540"/>
        <pc:sldMkLst>
          <pc:docMk/>
          <pc:sldMk cId="8800279" sldId="275"/>
        </pc:sldMkLst>
        <pc:spChg chg="del mod ord">
          <ac:chgData name="Zhigalov Roman" userId="1f97e9fdf7779aa5" providerId="Windows Live" clId="Web-{8CE00983-DED0-4111-BBAC-9D695A81FB34}" dt="2022-02-03T19:58:17.823" v="540"/>
          <ac:spMkLst>
            <pc:docMk/>
            <pc:sldMk cId="8800279" sldId="275"/>
            <ac:spMk id="2" creationId="{3378A1C5-EEFD-4F2D-A2C2-7E33D6FC9B72}"/>
          </ac:spMkLst>
        </pc:spChg>
        <pc:spChg chg="del">
          <ac:chgData name="Zhigalov Roman" userId="1f97e9fdf7779aa5" providerId="Windows Live" clId="Web-{8CE00983-DED0-4111-BBAC-9D695A81FB34}" dt="2022-02-03T19:58:10.260" v="538"/>
          <ac:spMkLst>
            <pc:docMk/>
            <pc:sldMk cId="8800279" sldId="275"/>
            <ac:spMk id="3" creationId="{81F8480F-7889-4639-9A72-E008B4409CA0}"/>
          </ac:spMkLst>
        </pc:spChg>
        <pc:spChg chg="add">
          <ac:chgData name="Zhigalov Roman" userId="1f97e9fdf7779aa5" providerId="Windows Live" clId="Web-{8CE00983-DED0-4111-BBAC-9D695A81FB34}" dt="2022-02-03T19:58:14.354" v="539"/>
          <ac:spMkLst>
            <pc:docMk/>
            <pc:sldMk cId="8800279" sldId="275"/>
            <ac:spMk id="9" creationId="{DA381740-063A-41A4-836D-85D14980EEF0}"/>
          </ac:spMkLst>
        </pc:spChg>
        <pc:spChg chg="add">
          <ac:chgData name="Zhigalov Roman" userId="1f97e9fdf7779aa5" providerId="Windows Live" clId="Web-{8CE00983-DED0-4111-BBAC-9D695A81FB34}" dt="2022-02-03T19:58:14.354" v="539"/>
          <ac:spMkLst>
            <pc:docMk/>
            <pc:sldMk cId="8800279" sldId="275"/>
            <ac:spMk id="11" creationId="{678CC48C-9275-4EFA-9B84-8E818500B9C1}"/>
          </ac:spMkLst>
        </pc:spChg>
        <pc:spChg chg="add">
          <ac:chgData name="Zhigalov Roman" userId="1f97e9fdf7779aa5" providerId="Windows Live" clId="Web-{8CE00983-DED0-4111-BBAC-9D695A81FB34}" dt="2022-02-03T19:58:14.354" v="539"/>
          <ac:spMkLst>
            <pc:docMk/>
            <pc:sldMk cId="8800279" sldId="275"/>
            <ac:spMk id="13" creationId="{0A324144-E9CF-4B12-A53E-FAC0D281D8B0}"/>
          </ac:spMkLst>
        </pc:spChg>
        <pc:picChg chg="add mod ord">
          <ac:chgData name="Zhigalov Roman" userId="1f97e9fdf7779aa5" providerId="Windows Live" clId="Web-{8CE00983-DED0-4111-BBAC-9D695A81FB34}" dt="2022-02-03T19:58:14.354" v="539"/>
          <ac:picMkLst>
            <pc:docMk/>
            <pc:sldMk cId="8800279" sldId="275"/>
            <ac:picMk id="4" creationId="{9970C438-BC89-4797-AC62-737CC7B9E35D}"/>
          </ac:picMkLst>
        </pc:picChg>
      </pc:sldChg>
      <pc:sldChg chg="addSp delSp modSp new mod setBg">
        <pc:chgData name="Zhigalov Roman" userId="1f97e9fdf7779aa5" providerId="Windows Live" clId="Web-{8CE00983-DED0-4111-BBAC-9D695A81FB34}" dt="2022-02-03T20:00:33.170" v="658"/>
        <pc:sldMkLst>
          <pc:docMk/>
          <pc:sldMk cId="3710418309" sldId="276"/>
        </pc:sldMkLst>
        <pc:spChg chg="mod">
          <ac:chgData name="Zhigalov Roman" userId="1f97e9fdf7779aa5" providerId="Windows Live" clId="Web-{8CE00983-DED0-4111-BBAC-9D695A81FB34}" dt="2022-02-03T20:00:33.170" v="658"/>
          <ac:spMkLst>
            <pc:docMk/>
            <pc:sldMk cId="3710418309" sldId="276"/>
            <ac:spMk id="2" creationId="{7A944066-5F16-493D-8C42-0902C31658FB}"/>
          </ac:spMkLst>
        </pc:spChg>
        <pc:spChg chg="add del mod">
          <ac:chgData name="Zhigalov Roman" userId="1f97e9fdf7779aa5" providerId="Windows Live" clId="Web-{8CE00983-DED0-4111-BBAC-9D695A81FB34}" dt="2022-02-03T20:00:33.170" v="658"/>
          <ac:spMkLst>
            <pc:docMk/>
            <pc:sldMk cId="3710418309" sldId="276"/>
            <ac:spMk id="3" creationId="{F92C32BF-2978-4F78-88F2-C06F88711EB6}"/>
          </ac:spMkLst>
        </pc:spChg>
        <pc:spChg chg="add">
          <ac:chgData name="Zhigalov Roman" userId="1f97e9fdf7779aa5" providerId="Windows Live" clId="Web-{8CE00983-DED0-4111-BBAC-9D695A81FB34}" dt="2022-02-03T20:00:33.170" v="658"/>
          <ac:spMkLst>
            <pc:docMk/>
            <pc:sldMk cId="3710418309" sldId="276"/>
            <ac:spMk id="8" creationId="{777A147A-9ED8-46B4-8660-1B3C2AA880B5}"/>
          </ac:spMkLst>
        </pc:spChg>
        <pc:spChg chg="add">
          <ac:chgData name="Zhigalov Roman" userId="1f97e9fdf7779aa5" providerId="Windows Live" clId="Web-{8CE00983-DED0-4111-BBAC-9D695A81FB34}" dt="2022-02-03T20:00:33.170" v="658"/>
          <ac:spMkLst>
            <pc:docMk/>
            <pc:sldMk cId="3710418309" sldId="276"/>
            <ac:spMk id="10" creationId="{5D6C15A0-C087-4593-8414-2B4EC1CDC3DE}"/>
          </ac:spMkLst>
        </pc:spChg>
        <pc:graphicFrameChg chg="add del mod ord modGraphic">
          <ac:chgData name="Zhigalov Roman" userId="1f97e9fdf7779aa5" providerId="Windows Live" clId="Web-{8CE00983-DED0-4111-BBAC-9D695A81FB34}" dt="2022-02-03T19:59:16.215" v="550"/>
          <ac:graphicFrameMkLst>
            <pc:docMk/>
            <pc:sldMk cId="3710418309" sldId="276"/>
            <ac:graphicFrameMk id="4" creationId="{C4E52D2D-8699-4CB9-ACFA-851BD6AF15D5}"/>
          </ac:graphicFrameMkLst>
        </pc:graphicFrameChg>
      </pc:sldChg>
      <pc:sldChg chg="addSp modSp new mod setBg">
        <pc:chgData name="Zhigalov Roman" userId="1f97e9fdf7779aa5" providerId="Windows Live" clId="Web-{8CE00983-DED0-4111-BBAC-9D695A81FB34}" dt="2022-02-03T20:01:29.781" v="671"/>
        <pc:sldMkLst>
          <pc:docMk/>
          <pc:sldMk cId="8565738" sldId="277"/>
        </pc:sldMkLst>
        <pc:spChg chg="mod">
          <ac:chgData name="Zhigalov Roman" userId="1f97e9fdf7779aa5" providerId="Windows Live" clId="Web-{8CE00983-DED0-4111-BBAC-9D695A81FB34}" dt="2022-02-03T20:01:29.781" v="671"/>
          <ac:spMkLst>
            <pc:docMk/>
            <pc:sldMk cId="8565738" sldId="277"/>
            <ac:spMk id="2" creationId="{1E32B92E-8202-4A88-B005-1E39A58FD1AE}"/>
          </ac:spMkLst>
        </pc:spChg>
        <pc:spChg chg="mod">
          <ac:chgData name="Zhigalov Roman" userId="1f97e9fdf7779aa5" providerId="Windows Live" clId="Web-{8CE00983-DED0-4111-BBAC-9D695A81FB34}" dt="2022-02-03T20:01:29.781" v="671"/>
          <ac:spMkLst>
            <pc:docMk/>
            <pc:sldMk cId="8565738" sldId="277"/>
            <ac:spMk id="3" creationId="{A277E6D9-CE76-43AA-8AF9-83C95196124D}"/>
          </ac:spMkLst>
        </pc:spChg>
        <pc:spChg chg="add">
          <ac:chgData name="Zhigalov Roman" userId="1f97e9fdf7779aa5" providerId="Windows Live" clId="Web-{8CE00983-DED0-4111-BBAC-9D695A81FB34}" dt="2022-02-03T20:01:29.781" v="671"/>
          <ac:spMkLst>
            <pc:docMk/>
            <pc:sldMk cId="8565738" sldId="277"/>
            <ac:spMk id="8" creationId="{DA381740-063A-41A4-836D-85D14980EEF0}"/>
          </ac:spMkLst>
        </pc:spChg>
        <pc:spChg chg="add">
          <ac:chgData name="Zhigalov Roman" userId="1f97e9fdf7779aa5" providerId="Windows Live" clId="Web-{8CE00983-DED0-4111-BBAC-9D695A81FB34}" dt="2022-02-03T20:01:29.781" v="671"/>
          <ac:spMkLst>
            <pc:docMk/>
            <pc:sldMk cId="8565738" sldId="277"/>
            <ac:spMk id="10" creationId="{943CAA20-3569-4189-9E48-239A229A86CA}"/>
          </ac:spMkLst>
        </pc:spChg>
        <pc:spChg chg="add">
          <ac:chgData name="Zhigalov Roman" userId="1f97e9fdf7779aa5" providerId="Windows Live" clId="Web-{8CE00983-DED0-4111-BBAC-9D695A81FB34}" dt="2022-02-03T20:01:29.781" v="671"/>
          <ac:spMkLst>
            <pc:docMk/>
            <pc:sldMk cId="8565738" sldId="277"/>
            <ac:spMk id="12" creationId="{DA542B6D-E775-4832-91DC-2D20F857813A}"/>
          </ac:spMkLst>
        </pc:spChg>
      </pc:sldChg>
      <pc:sldChg chg="addSp modSp new mod setBg">
        <pc:chgData name="Zhigalov Roman" userId="1f97e9fdf7779aa5" providerId="Windows Live" clId="Web-{8CE00983-DED0-4111-BBAC-9D695A81FB34}" dt="2022-02-03T20:02:56.314" v="727" actId="20577"/>
        <pc:sldMkLst>
          <pc:docMk/>
          <pc:sldMk cId="670521252" sldId="278"/>
        </pc:sldMkLst>
        <pc:spChg chg="mod">
          <ac:chgData name="Zhigalov Roman" userId="1f97e9fdf7779aa5" providerId="Windows Live" clId="Web-{8CE00983-DED0-4111-BBAC-9D695A81FB34}" dt="2022-02-03T20:02:51.705" v="726"/>
          <ac:spMkLst>
            <pc:docMk/>
            <pc:sldMk cId="670521252" sldId="278"/>
            <ac:spMk id="2" creationId="{4B098191-E2EE-4F18-8646-D313978FA4E7}"/>
          </ac:spMkLst>
        </pc:spChg>
        <pc:spChg chg="mod">
          <ac:chgData name="Zhigalov Roman" userId="1f97e9fdf7779aa5" providerId="Windows Live" clId="Web-{8CE00983-DED0-4111-BBAC-9D695A81FB34}" dt="2022-02-03T20:02:56.314" v="727" actId="20577"/>
          <ac:spMkLst>
            <pc:docMk/>
            <pc:sldMk cId="670521252" sldId="278"/>
            <ac:spMk id="3" creationId="{3E2861BF-0AA2-4571-BEF2-D56AF99A26EB}"/>
          </ac:spMkLst>
        </pc:spChg>
        <pc:spChg chg="add">
          <ac:chgData name="Zhigalov Roman" userId="1f97e9fdf7779aa5" providerId="Windows Live" clId="Web-{8CE00983-DED0-4111-BBAC-9D695A81FB34}" dt="2022-02-03T20:02:51.705" v="726"/>
          <ac:spMkLst>
            <pc:docMk/>
            <pc:sldMk cId="670521252" sldId="278"/>
            <ac:spMk id="8" creationId="{777A147A-9ED8-46B4-8660-1B3C2AA880B5}"/>
          </ac:spMkLst>
        </pc:spChg>
        <pc:spChg chg="add">
          <ac:chgData name="Zhigalov Roman" userId="1f97e9fdf7779aa5" providerId="Windows Live" clId="Web-{8CE00983-DED0-4111-BBAC-9D695A81FB34}" dt="2022-02-03T20:02:51.705" v="726"/>
          <ac:spMkLst>
            <pc:docMk/>
            <pc:sldMk cId="670521252" sldId="278"/>
            <ac:spMk id="10" creationId="{5D6C15A0-C087-4593-8414-2B4EC1CDC3DE}"/>
          </ac:spMkLst>
        </pc:spChg>
      </pc:sldChg>
      <pc:sldChg chg="addSp delSp modSp new mod setBg">
        <pc:chgData name="Zhigalov Roman" userId="1f97e9fdf7779aa5" providerId="Windows Live" clId="Web-{8CE00983-DED0-4111-BBAC-9D695A81FB34}" dt="2022-02-03T20:04:29.442" v="747"/>
        <pc:sldMkLst>
          <pc:docMk/>
          <pc:sldMk cId="3967369322" sldId="279"/>
        </pc:sldMkLst>
        <pc:spChg chg="mod">
          <ac:chgData name="Zhigalov Roman" userId="1f97e9fdf7779aa5" providerId="Windows Live" clId="Web-{8CE00983-DED0-4111-BBAC-9D695A81FB34}" dt="2022-02-03T20:04:29.442" v="747"/>
          <ac:spMkLst>
            <pc:docMk/>
            <pc:sldMk cId="3967369322" sldId="279"/>
            <ac:spMk id="2" creationId="{673E70DC-4815-4561-B8EB-C3A9D50E4FB9}"/>
          </ac:spMkLst>
        </pc:spChg>
        <pc:spChg chg="del">
          <ac:chgData name="Zhigalov Roman" userId="1f97e9fdf7779aa5" providerId="Windows Live" clId="Web-{8CE00983-DED0-4111-BBAC-9D695A81FB34}" dt="2022-02-03T20:04:10.754" v="729"/>
          <ac:spMkLst>
            <pc:docMk/>
            <pc:sldMk cId="3967369322" sldId="279"/>
            <ac:spMk id="3" creationId="{06771E3F-D0DC-4B0A-AFD2-7465F4B62701}"/>
          </ac:spMkLst>
        </pc:spChg>
        <pc:spChg chg="add">
          <ac:chgData name="Zhigalov Roman" userId="1f97e9fdf7779aa5" providerId="Windows Live" clId="Web-{8CE00983-DED0-4111-BBAC-9D695A81FB34}" dt="2022-02-03T20:04:29.442" v="747"/>
          <ac:spMkLst>
            <pc:docMk/>
            <pc:sldMk cId="3967369322" sldId="279"/>
            <ac:spMk id="9" creationId="{DA381740-063A-41A4-836D-85D14980EEF0}"/>
          </ac:spMkLst>
        </pc:spChg>
        <pc:spChg chg="add">
          <ac:chgData name="Zhigalov Roman" userId="1f97e9fdf7779aa5" providerId="Windows Live" clId="Web-{8CE00983-DED0-4111-BBAC-9D695A81FB34}" dt="2022-02-03T20:04:29.442" v="747"/>
          <ac:spMkLst>
            <pc:docMk/>
            <pc:sldMk cId="3967369322" sldId="279"/>
            <ac:spMk id="11" creationId="{665DBBEF-238B-476B-96AB-8AAC3224ECEA}"/>
          </ac:spMkLst>
        </pc:spChg>
        <pc:spChg chg="add">
          <ac:chgData name="Zhigalov Roman" userId="1f97e9fdf7779aa5" providerId="Windows Live" clId="Web-{8CE00983-DED0-4111-BBAC-9D695A81FB34}" dt="2022-02-03T20:04:29.442" v="747"/>
          <ac:spMkLst>
            <pc:docMk/>
            <pc:sldMk cId="3967369322" sldId="279"/>
            <ac:spMk id="13" creationId="{3FCFB1DE-0B7E-48CC-BA90-B2AB0889F9D6}"/>
          </ac:spMkLst>
        </pc:spChg>
        <pc:picChg chg="add mod ord">
          <ac:chgData name="Zhigalov Roman" userId="1f97e9fdf7779aa5" providerId="Windows Live" clId="Web-{8CE00983-DED0-4111-BBAC-9D695A81FB34}" dt="2022-02-03T20:04:29.442" v="747"/>
          <ac:picMkLst>
            <pc:docMk/>
            <pc:sldMk cId="3967369322" sldId="279"/>
            <ac:picMk id="4" creationId="{24A49D9F-22A2-44E2-A3B2-146DD10C2BF7}"/>
          </ac:picMkLst>
        </pc:picChg>
      </pc:sldChg>
      <pc:sldChg chg="addSp delSp modSp new mod setBg">
        <pc:chgData name="Zhigalov Roman" userId="1f97e9fdf7779aa5" providerId="Windows Live" clId="Web-{8CE00983-DED0-4111-BBAC-9D695A81FB34}" dt="2022-02-03T20:05:25.178" v="770"/>
        <pc:sldMkLst>
          <pc:docMk/>
          <pc:sldMk cId="3108741952" sldId="280"/>
        </pc:sldMkLst>
        <pc:spChg chg="mod">
          <ac:chgData name="Zhigalov Roman" userId="1f97e9fdf7779aa5" providerId="Windows Live" clId="Web-{8CE00983-DED0-4111-BBAC-9D695A81FB34}" dt="2022-02-03T20:05:25.178" v="770"/>
          <ac:spMkLst>
            <pc:docMk/>
            <pc:sldMk cId="3108741952" sldId="280"/>
            <ac:spMk id="2" creationId="{8F8877F9-CEBA-4F07-B95C-81E5BEFCF85E}"/>
          </ac:spMkLst>
        </pc:spChg>
        <pc:spChg chg="del">
          <ac:chgData name="Zhigalov Roman" userId="1f97e9fdf7779aa5" providerId="Windows Live" clId="Web-{8CE00983-DED0-4111-BBAC-9D695A81FB34}" dt="2022-02-03T20:05:06.630" v="765"/>
          <ac:spMkLst>
            <pc:docMk/>
            <pc:sldMk cId="3108741952" sldId="280"/>
            <ac:spMk id="3" creationId="{EEF0196D-ADE7-4ACC-A7AE-AF47562FD780}"/>
          </ac:spMkLst>
        </pc:spChg>
        <pc:spChg chg="add del">
          <ac:chgData name="Zhigalov Roman" userId="1f97e9fdf7779aa5" providerId="Windows Live" clId="Web-{8CE00983-DED0-4111-BBAC-9D695A81FB34}" dt="2022-02-03T20:05:25.178" v="769"/>
          <ac:spMkLst>
            <pc:docMk/>
            <pc:sldMk cId="3108741952" sldId="280"/>
            <ac:spMk id="8" creationId="{11A210EA-AFAD-4667-87A8-7194E0A213ED}"/>
          </ac:spMkLst>
        </pc:spChg>
        <pc:spChg chg="add del">
          <ac:chgData name="Zhigalov Roman" userId="1f97e9fdf7779aa5" providerId="Windows Live" clId="Web-{8CE00983-DED0-4111-BBAC-9D695A81FB34}" dt="2022-02-03T20:05:22.459" v="767"/>
          <ac:spMkLst>
            <pc:docMk/>
            <pc:sldMk cId="3108741952" sldId="280"/>
            <ac:spMk id="9" creationId="{DA381740-063A-41A4-836D-85D14980EEF0}"/>
          </ac:spMkLst>
        </pc:spChg>
        <pc:spChg chg="add del">
          <ac:chgData name="Zhigalov Roman" userId="1f97e9fdf7779aa5" providerId="Windows Live" clId="Web-{8CE00983-DED0-4111-BBAC-9D695A81FB34}" dt="2022-02-03T20:05:22.459" v="767"/>
          <ac:spMkLst>
            <pc:docMk/>
            <pc:sldMk cId="3108741952" sldId="280"/>
            <ac:spMk id="11" creationId="{665DBBEF-238B-476B-96AB-8AAC3224ECEA}"/>
          </ac:spMkLst>
        </pc:spChg>
        <pc:spChg chg="add del">
          <ac:chgData name="Zhigalov Roman" userId="1f97e9fdf7779aa5" providerId="Windows Live" clId="Web-{8CE00983-DED0-4111-BBAC-9D695A81FB34}" dt="2022-02-03T20:05:22.459" v="767"/>
          <ac:spMkLst>
            <pc:docMk/>
            <pc:sldMk cId="3108741952" sldId="280"/>
            <ac:spMk id="13" creationId="{3FCFB1DE-0B7E-48CC-BA90-B2AB0889F9D6}"/>
          </ac:spMkLst>
        </pc:spChg>
        <pc:spChg chg="add del">
          <ac:chgData name="Zhigalov Roman" userId="1f97e9fdf7779aa5" providerId="Windows Live" clId="Web-{8CE00983-DED0-4111-BBAC-9D695A81FB34}" dt="2022-02-03T20:05:25.178" v="769"/>
          <ac:spMkLst>
            <pc:docMk/>
            <pc:sldMk cId="3108741952" sldId="280"/>
            <ac:spMk id="15" creationId="{F13C74B1-5B17-4795-BED0-7140497B445A}"/>
          </ac:spMkLst>
        </pc:spChg>
        <pc:spChg chg="add del">
          <ac:chgData name="Zhigalov Roman" userId="1f97e9fdf7779aa5" providerId="Windows Live" clId="Web-{8CE00983-DED0-4111-BBAC-9D695A81FB34}" dt="2022-02-03T20:05:25.178" v="769"/>
          <ac:spMkLst>
            <pc:docMk/>
            <pc:sldMk cId="3108741952" sldId="280"/>
            <ac:spMk id="16" creationId="{3FCFB1DE-0B7E-48CC-BA90-B2AB0889F9D6}"/>
          </ac:spMkLst>
        </pc:spChg>
        <pc:spChg chg="add">
          <ac:chgData name="Zhigalov Roman" userId="1f97e9fdf7779aa5" providerId="Windows Live" clId="Web-{8CE00983-DED0-4111-BBAC-9D695A81FB34}" dt="2022-02-03T20:05:25.178" v="770"/>
          <ac:spMkLst>
            <pc:docMk/>
            <pc:sldMk cId="3108741952" sldId="280"/>
            <ac:spMk id="18" creationId="{DA381740-063A-41A4-836D-85D14980EEF0}"/>
          </ac:spMkLst>
        </pc:spChg>
        <pc:spChg chg="add">
          <ac:chgData name="Zhigalov Roman" userId="1f97e9fdf7779aa5" providerId="Windows Live" clId="Web-{8CE00983-DED0-4111-BBAC-9D695A81FB34}" dt="2022-02-03T20:05:25.178" v="770"/>
          <ac:spMkLst>
            <pc:docMk/>
            <pc:sldMk cId="3108741952" sldId="280"/>
            <ac:spMk id="19" creationId="{665DBBEF-238B-476B-96AB-8AAC3224ECEA}"/>
          </ac:spMkLst>
        </pc:spChg>
        <pc:spChg chg="add">
          <ac:chgData name="Zhigalov Roman" userId="1f97e9fdf7779aa5" providerId="Windows Live" clId="Web-{8CE00983-DED0-4111-BBAC-9D695A81FB34}" dt="2022-02-03T20:05:25.178" v="770"/>
          <ac:spMkLst>
            <pc:docMk/>
            <pc:sldMk cId="3108741952" sldId="280"/>
            <ac:spMk id="20" creationId="{3FCFB1DE-0B7E-48CC-BA90-B2AB0889F9D6}"/>
          </ac:spMkLst>
        </pc:spChg>
        <pc:picChg chg="add mod ord">
          <ac:chgData name="Zhigalov Roman" userId="1f97e9fdf7779aa5" providerId="Windows Live" clId="Web-{8CE00983-DED0-4111-BBAC-9D695A81FB34}" dt="2022-02-03T20:05:25.178" v="770"/>
          <ac:picMkLst>
            <pc:docMk/>
            <pc:sldMk cId="3108741952" sldId="280"/>
            <ac:picMk id="4" creationId="{91D66D61-A3A5-42BB-AABF-644304DA7234}"/>
          </ac:picMkLst>
        </pc:picChg>
      </pc:sldChg>
      <pc:sldChg chg="addSp delSp modSp new mod setBg">
        <pc:chgData name="Zhigalov Roman" userId="1f97e9fdf7779aa5" providerId="Windows Live" clId="Web-{8CE00983-DED0-4111-BBAC-9D695A81FB34}" dt="2022-02-03T20:06:13.960" v="786"/>
        <pc:sldMkLst>
          <pc:docMk/>
          <pc:sldMk cId="1236185972" sldId="281"/>
        </pc:sldMkLst>
        <pc:spChg chg="mod">
          <ac:chgData name="Zhigalov Roman" userId="1f97e9fdf7779aa5" providerId="Windows Live" clId="Web-{8CE00983-DED0-4111-BBAC-9D695A81FB34}" dt="2022-02-03T20:06:13.960" v="786"/>
          <ac:spMkLst>
            <pc:docMk/>
            <pc:sldMk cId="1236185972" sldId="281"/>
            <ac:spMk id="2" creationId="{15515A5B-9B86-40CD-8EA1-8F613093E4F5}"/>
          </ac:spMkLst>
        </pc:spChg>
        <pc:spChg chg="del">
          <ac:chgData name="Zhigalov Roman" userId="1f97e9fdf7779aa5" providerId="Windows Live" clId="Web-{8CE00983-DED0-4111-BBAC-9D695A81FB34}" dt="2022-02-03T20:06:10.538" v="785"/>
          <ac:spMkLst>
            <pc:docMk/>
            <pc:sldMk cId="1236185972" sldId="281"/>
            <ac:spMk id="3" creationId="{0D7F85D7-A105-46E8-976B-EF6FB59DB3FD}"/>
          </ac:spMkLst>
        </pc:spChg>
        <pc:spChg chg="add">
          <ac:chgData name="Zhigalov Roman" userId="1f97e9fdf7779aa5" providerId="Windows Live" clId="Web-{8CE00983-DED0-4111-BBAC-9D695A81FB34}" dt="2022-02-03T20:06:13.960" v="786"/>
          <ac:spMkLst>
            <pc:docMk/>
            <pc:sldMk cId="1236185972" sldId="281"/>
            <ac:spMk id="9" creationId="{DA381740-063A-41A4-836D-85D14980EEF0}"/>
          </ac:spMkLst>
        </pc:spChg>
        <pc:spChg chg="add">
          <ac:chgData name="Zhigalov Roman" userId="1f97e9fdf7779aa5" providerId="Windows Live" clId="Web-{8CE00983-DED0-4111-BBAC-9D695A81FB34}" dt="2022-02-03T20:06:13.960" v="786"/>
          <ac:spMkLst>
            <pc:docMk/>
            <pc:sldMk cId="1236185972" sldId="281"/>
            <ac:spMk id="11" creationId="{665DBBEF-238B-476B-96AB-8AAC3224ECEA}"/>
          </ac:spMkLst>
        </pc:spChg>
        <pc:spChg chg="add">
          <ac:chgData name="Zhigalov Roman" userId="1f97e9fdf7779aa5" providerId="Windows Live" clId="Web-{8CE00983-DED0-4111-BBAC-9D695A81FB34}" dt="2022-02-03T20:06:13.960" v="786"/>
          <ac:spMkLst>
            <pc:docMk/>
            <pc:sldMk cId="1236185972" sldId="281"/>
            <ac:spMk id="13" creationId="{3FCFB1DE-0B7E-48CC-BA90-B2AB0889F9D6}"/>
          </ac:spMkLst>
        </pc:spChg>
        <pc:picChg chg="add mod ord">
          <ac:chgData name="Zhigalov Roman" userId="1f97e9fdf7779aa5" providerId="Windows Live" clId="Web-{8CE00983-DED0-4111-BBAC-9D695A81FB34}" dt="2022-02-03T20:06:13.960" v="786"/>
          <ac:picMkLst>
            <pc:docMk/>
            <pc:sldMk cId="1236185972" sldId="281"/>
            <ac:picMk id="4" creationId="{621047C4-4534-41E7-A0AE-5C101F389E34}"/>
          </ac:picMkLst>
        </pc:picChg>
      </pc:sldChg>
      <pc:sldChg chg="addSp delSp modSp new mod setBg">
        <pc:chgData name="Zhigalov Roman" userId="1f97e9fdf7779aa5" providerId="Windows Live" clId="Web-{8CE00983-DED0-4111-BBAC-9D695A81FB34}" dt="2022-02-03T20:06:43.570" v="803"/>
        <pc:sldMkLst>
          <pc:docMk/>
          <pc:sldMk cId="985570117" sldId="282"/>
        </pc:sldMkLst>
        <pc:spChg chg="mod">
          <ac:chgData name="Zhigalov Roman" userId="1f97e9fdf7779aa5" providerId="Windows Live" clId="Web-{8CE00983-DED0-4111-BBAC-9D695A81FB34}" dt="2022-02-03T20:06:33.476" v="802"/>
          <ac:spMkLst>
            <pc:docMk/>
            <pc:sldMk cId="985570117" sldId="282"/>
            <ac:spMk id="2" creationId="{D2614B4A-2B1E-44BF-820A-E6CDDA8BED6C}"/>
          </ac:spMkLst>
        </pc:spChg>
        <pc:spChg chg="mod">
          <ac:chgData name="Zhigalov Roman" userId="1f97e9fdf7779aa5" providerId="Windows Live" clId="Web-{8CE00983-DED0-4111-BBAC-9D695A81FB34}" dt="2022-02-03T20:06:33.476" v="802"/>
          <ac:spMkLst>
            <pc:docMk/>
            <pc:sldMk cId="985570117" sldId="282"/>
            <ac:spMk id="3" creationId="{715D4305-A548-4C3C-B3AF-935708DDEB51}"/>
          </ac:spMkLst>
        </pc:spChg>
        <pc:spChg chg="add del">
          <ac:chgData name="Zhigalov Roman" userId="1f97e9fdf7779aa5" providerId="Windows Live" clId="Web-{8CE00983-DED0-4111-BBAC-9D695A81FB34}" dt="2022-02-03T20:06:43.570" v="803"/>
          <ac:spMkLst>
            <pc:docMk/>
            <pc:sldMk cId="985570117" sldId="282"/>
            <ac:spMk id="8" creationId="{DA381740-063A-41A4-836D-85D14980EEF0}"/>
          </ac:spMkLst>
        </pc:spChg>
        <pc:spChg chg="add del">
          <ac:chgData name="Zhigalov Roman" userId="1f97e9fdf7779aa5" providerId="Windows Live" clId="Web-{8CE00983-DED0-4111-BBAC-9D695A81FB34}" dt="2022-02-03T20:06:43.570" v="803"/>
          <ac:spMkLst>
            <pc:docMk/>
            <pc:sldMk cId="985570117" sldId="282"/>
            <ac:spMk id="10" creationId="{943CAA20-3569-4189-9E48-239A229A86CA}"/>
          </ac:spMkLst>
        </pc:spChg>
        <pc:spChg chg="add del">
          <ac:chgData name="Zhigalov Roman" userId="1f97e9fdf7779aa5" providerId="Windows Live" clId="Web-{8CE00983-DED0-4111-BBAC-9D695A81FB34}" dt="2022-02-03T20:06:43.570" v="803"/>
          <ac:spMkLst>
            <pc:docMk/>
            <pc:sldMk cId="985570117" sldId="282"/>
            <ac:spMk id="12" creationId="{DA542B6D-E775-4832-91DC-2D20F857813A}"/>
          </ac:spMkLst>
        </pc:spChg>
        <pc:spChg chg="add">
          <ac:chgData name="Zhigalov Roman" userId="1f97e9fdf7779aa5" providerId="Windows Live" clId="Web-{8CE00983-DED0-4111-BBAC-9D695A81FB34}" dt="2022-02-03T20:06:43.570" v="803"/>
          <ac:spMkLst>
            <pc:docMk/>
            <pc:sldMk cId="985570117" sldId="282"/>
            <ac:spMk id="17" creationId="{DA381740-063A-41A4-836D-85D14980EEF0}"/>
          </ac:spMkLst>
        </pc:spChg>
        <pc:spChg chg="add">
          <ac:chgData name="Zhigalov Roman" userId="1f97e9fdf7779aa5" providerId="Windows Live" clId="Web-{8CE00983-DED0-4111-BBAC-9D695A81FB34}" dt="2022-02-03T20:06:43.570" v="803"/>
          <ac:spMkLst>
            <pc:docMk/>
            <pc:sldMk cId="985570117" sldId="282"/>
            <ac:spMk id="19" creationId="{943CAA20-3569-4189-9E48-239A229A86CA}"/>
          </ac:spMkLst>
        </pc:spChg>
        <pc:spChg chg="add">
          <ac:chgData name="Zhigalov Roman" userId="1f97e9fdf7779aa5" providerId="Windows Live" clId="Web-{8CE00983-DED0-4111-BBAC-9D695A81FB34}" dt="2022-02-03T20:06:43.570" v="803"/>
          <ac:spMkLst>
            <pc:docMk/>
            <pc:sldMk cId="985570117" sldId="282"/>
            <ac:spMk id="21" creationId="{DA542B6D-E775-4832-91DC-2D20F857813A}"/>
          </ac:spMkLst>
        </pc:spChg>
      </pc:sldChg>
      <pc:sldChg chg="addSp delSp modSp new mod setBg">
        <pc:chgData name="Zhigalov Roman" userId="1f97e9fdf7779aa5" providerId="Windows Live" clId="Web-{8CE00983-DED0-4111-BBAC-9D695A81FB34}" dt="2022-02-03T20:08:19.354" v="829"/>
        <pc:sldMkLst>
          <pc:docMk/>
          <pc:sldMk cId="4249675730" sldId="283"/>
        </pc:sldMkLst>
        <pc:spChg chg="mod ord">
          <ac:chgData name="Zhigalov Roman" userId="1f97e9fdf7779aa5" providerId="Windows Live" clId="Web-{8CE00983-DED0-4111-BBAC-9D695A81FB34}" dt="2022-02-03T20:08:19.354" v="829"/>
          <ac:spMkLst>
            <pc:docMk/>
            <pc:sldMk cId="4249675730" sldId="283"/>
            <ac:spMk id="2" creationId="{00B14AAF-54F4-438E-A777-FE4EAC1EE676}"/>
          </ac:spMkLst>
        </pc:spChg>
        <pc:spChg chg="del">
          <ac:chgData name="Zhigalov Roman" userId="1f97e9fdf7779aa5" providerId="Windows Live" clId="Web-{8CE00983-DED0-4111-BBAC-9D695A81FB34}" dt="2022-02-03T20:07:39.900" v="805"/>
          <ac:spMkLst>
            <pc:docMk/>
            <pc:sldMk cId="4249675730" sldId="283"/>
            <ac:spMk id="3" creationId="{504FB684-43EA-45ED-AE31-89F7330175DA}"/>
          </ac:spMkLst>
        </pc:spChg>
        <pc:spChg chg="add del">
          <ac:chgData name="Zhigalov Roman" userId="1f97e9fdf7779aa5" providerId="Windows Live" clId="Web-{8CE00983-DED0-4111-BBAC-9D695A81FB34}" dt="2022-02-03T20:08:19.339" v="828"/>
          <ac:spMkLst>
            <pc:docMk/>
            <pc:sldMk cId="4249675730" sldId="283"/>
            <ac:spMk id="9" creationId="{DA381740-063A-41A4-836D-85D14980EEF0}"/>
          </ac:spMkLst>
        </pc:spChg>
        <pc:spChg chg="add del">
          <ac:chgData name="Zhigalov Roman" userId="1f97e9fdf7779aa5" providerId="Windows Live" clId="Web-{8CE00983-DED0-4111-BBAC-9D695A81FB34}" dt="2022-02-03T20:08:19.339" v="828"/>
          <ac:spMkLst>
            <pc:docMk/>
            <pc:sldMk cId="4249675730" sldId="283"/>
            <ac:spMk id="11" creationId="{665DBBEF-238B-476B-96AB-8AAC3224ECEA}"/>
          </ac:spMkLst>
        </pc:spChg>
        <pc:spChg chg="add del">
          <ac:chgData name="Zhigalov Roman" userId="1f97e9fdf7779aa5" providerId="Windows Live" clId="Web-{8CE00983-DED0-4111-BBAC-9D695A81FB34}" dt="2022-02-03T20:08:19.339" v="828"/>
          <ac:spMkLst>
            <pc:docMk/>
            <pc:sldMk cId="4249675730" sldId="283"/>
            <ac:spMk id="13" creationId="{3FCFB1DE-0B7E-48CC-BA90-B2AB0889F9D6}"/>
          </ac:spMkLst>
        </pc:spChg>
        <pc:spChg chg="add">
          <ac:chgData name="Zhigalov Roman" userId="1f97e9fdf7779aa5" providerId="Windows Live" clId="Web-{8CE00983-DED0-4111-BBAC-9D695A81FB34}" dt="2022-02-03T20:08:19.354" v="829"/>
          <ac:spMkLst>
            <pc:docMk/>
            <pc:sldMk cId="4249675730" sldId="283"/>
            <ac:spMk id="15" creationId="{DA381740-063A-41A4-836D-85D14980EEF0}"/>
          </ac:spMkLst>
        </pc:spChg>
        <pc:spChg chg="add">
          <ac:chgData name="Zhigalov Roman" userId="1f97e9fdf7779aa5" providerId="Windows Live" clId="Web-{8CE00983-DED0-4111-BBAC-9D695A81FB34}" dt="2022-02-03T20:08:19.354" v="829"/>
          <ac:spMkLst>
            <pc:docMk/>
            <pc:sldMk cId="4249675730" sldId="283"/>
            <ac:spMk id="16" creationId="{678CC48C-9275-4EFA-9B84-8E818500B9C1}"/>
          </ac:spMkLst>
        </pc:spChg>
        <pc:spChg chg="add">
          <ac:chgData name="Zhigalov Roman" userId="1f97e9fdf7779aa5" providerId="Windows Live" clId="Web-{8CE00983-DED0-4111-BBAC-9D695A81FB34}" dt="2022-02-03T20:08:19.354" v="829"/>
          <ac:spMkLst>
            <pc:docMk/>
            <pc:sldMk cId="4249675730" sldId="283"/>
            <ac:spMk id="17" creationId="{0A324144-E9CF-4B12-A53E-FAC0D281D8B0}"/>
          </ac:spMkLst>
        </pc:spChg>
        <pc:picChg chg="add mod ord">
          <ac:chgData name="Zhigalov Roman" userId="1f97e9fdf7779aa5" providerId="Windows Live" clId="Web-{8CE00983-DED0-4111-BBAC-9D695A81FB34}" dt="2022-02-03T20:08:19.354" v="829"/>
          <ac:picMkLst>
            <pc:docMk/>
            <pc:sldMk cId="4249675730" sldId="283"/>
            <ac:picMk id="4" creationId="{59EEA356-821B-4F2C-94BA-7A21FC88A4E7}"/>
          </ac:picMkLst>
        </pc:picChg>
      </pc:sldChg>
      <pc:sldChg chg="addSp delSp modSp new mod setBg">
        <pc:chgData name="Zhigalov Roman" userId="1f97e9fdf7779aa5" providerId="Windows Live" clId="Web-{8CE00983-DED0-4111-BBAC-9D695A81FB34}" dt="2022-02-03T20:09:54.403" v="855"/>
        <pc:sldMkLst>
          <pc:docMk/>
          <pc:sldMk cId="3801896478" sldId="284"/>
        </pc:sldMkLst>
        <pc:spChg chg="mod">
          <ac:chgData name="Zhigalov Roman" userId="1f97e9fdf7779aa5" providerId="Windows Live" clId="Web-{8CE00983-DED0-4111-BBAC-9D695A81FB34}" dt="2022-02-03T20:09:54.403" v="855"/>
          <ac:spMkLst>
            <pc:docMk/>
            <pc:sldMk cId="3801896478" sldId="284"/>
            <ac:spMk id="2" creationId="{68E8504F-C012-4004-AEB4-04C15CD0891E}"/>
          </ac:spMkLst>
        </pc:spChg>
        <pc:spChg chg="del">
          <ac:chgData name="Zhigalov Roman" userId="1f97e9fdf7779aa5" providerId="Windows Live" clId="Web-{8CE00983-DED0-4111-BBAC-9D695A81FB34}" dt="2022-02-03T20:08:36.933" v="831"/>
          <ac:spMkLst>
            <pc:docMk/>
            <pc:sldMk cId="3801896478" sldId="284"/>
            <ac:spMk id="3" creationId="{E52FF1AE-F4BF-4BF9-8BE1-9F53693FF431}"/>
          </ac:spMkLst>
        </pc:spChg>
        <pc:spChg chg="add del mod">
          <ac:chgData name="Zhigalov Roman" userId="1f97e9fdf7779aa5" providerId="Windows Live" clId="Web-{8CE00983-DED0-4111-BBAC-9D695A81FB34}" dt="2022-02-03T20:09:50.482" v="854"/>
          <ac:spMkLst>
            <pc:docMk/>
            <pc:sldMk cId="3801896478" sldId="284"/>
            <ac:spMk id="6" creationId="{9D213450-FF21-4BA4-BA00-E10716F78900}"/>
          </ac:spMkLst>
        </pc:spChg>
        <pc:spChg chg="add del">
          <ac:chgData name="Zhigalov Roman" userId="1f97e9fdf7779aa5" providerId="Windows Live" clId="Web-{8CE00983-DED0-4111-BBAC-9D695A81FB34}" dt="2022-02-03T20:08:53.933" v="839"/>
          <ac:spMkLst>
            <pc:docMk/>
            <pc:sldMk cId="3801896478" sldId="284"/>
            <ac:spMk id="9" creationId="{DA381740-063A-41A4-836D-85D14980EEF0}"/>
          </ac:spMkLst>
        </pc:spChg>
        <pc:spChg chg="add del">
          <ac:chgData name="Zhigalov Roman" userId="1f97e9fdf7779aa5" providerId="Windows Live" clId="Web-{8CE00983-DED0-4111-BBAC-9D695A81FB34}" dt="2022-02-03T20:08:53.933" v="839"/>
          <ac:spMkLst>
            <pc:docMk/>
            <pc:sldMk cId="3801896478" sldId="284"/>
            <ac:spMk id="11" creationId="{665DBBEF-238B-476B-96AB-8AAC3224ECEA}"/>
          </ac:spMkLst>
        </pc:spChg>
        <pc:spChg chg="add">
          <ac:chgData name="Zhigalov Roman" userId="1f97e9fdf7779aa5" providerId="Windows Live" clId="Web-{8CE00983-DED0-4111-BBAC-9D695A81FB34}" dt="2022-02-03T20:09:54.403" v="855"/>
          <ac:spMkLst>
            <pc:docMk/>
            <pc:sldMk cId="3801896478" sldId="284"/>
            <ac:spMk id="12" creationId="{DA381740-063A-41A4-836D-85D14980EEF0}"/>
          </ac:spMkLst>
        </pc:spChg>
        <pc:spChg chg="add del">
          <ac:chgData name="Zhigalov Roman" userId="1f97e9fdf7779aa5" providerId="Windows Live" clId="Web-{8CE00983-DED0-4111-BBAC-9D695A81FB34}" dt="2022-02-03T20:08:53.933" v="839"/>
          <ac:spMkLst>
            <pc:docMk/>
            <pc:sldMk cId="3801896478" sldId="284"/>
            <ac:spMk id="13" creationId="{3FCFB1DE-0B7E-48CC-BA90-B2AB0889F9D6}"/>
          </ac:spMkLst>
        </pc:spChg>
        <pc:spChg chg="add">
          <ac:chgData name="Zhigalov Roman" userId="1f97e9fdf7779aa5" providerId="Windows Live" clId="Web-{8CE00983-DED0-4111-BBAC-9D695A81FB34}" dt="2022-02-03T20:09:54.403" v="855"/>
          <ac:spMkLst>
            <pc:docMk/>
            <pc:sldMk cId="3801896478" sldId="284"/>
            <ac:spMk id="14" creationId="{665DBBEF-238B-476B-96AB-8AAC3224ECEA}"/>
          </ac:spMkLst>
        </pc:spChg>
        <pc:spChg chg="add">
          <ac:chgData name="Zhigalov Roman" userId="1f97e9fdf7779aa5" providerId="Windows Live" clId="Web-{8CE00983-DED0-4111-BBAC-9D695A81FB34}" dt="2022-02-03T20:09:54.403" v="855"/>
          <ac:spMkLst>
            <pc:docMk/>
            <pc:sldMk cId="3801896478" sldId="284"/>
            <ac:spMk id="16" creationId="{3FCFB1DE-0B7E-48CC-BA90-B2AB0889F9D6}"/>
          </ac:spMkLst>
        </pc:spChg>
        <pc:picChg chg="add del mod ord">
          <ac:chgData name="Zhigalov Roman" userId="1f97e9fdf7779aa5" providerId="Windows Live" clId="Web-{8CE00983-DED0-4111-BBAC-9D695A81FB34}" dt="2022-02-03T20:08:59.558" v="846"/>
          <ac:picMkLst>
            <pc:docMk/>
            <pc:sldMk cId="3801896478" sldId="284"/>
            <ac:picMk id="4" creationId="{58F941FA-4C47-4BF4-B084-20064958600C}"/>
          </ac:picMkLst>
        </pc:picChg>
        <pc:picChg chg="add mod ord">
          <ac:chgData name="Zhigalov Roman" userId="1f97e9fdf7779aa5" providerId="Windows Live" clId="Web-{8CE00983-DED0-4111-BBAC-9D695A81FB34}" dt="2022-02-03T20:09:54.403" v="855"/>
          <ac:picMkLst>
            <pc:docMk/>
            <pc:sldMk cId="3801896478" sldId="284"/>
            <ac:picMk id="7" creationId="{3736747D-58C6-4AE9-8FC3-21AA423B05B1}"/>
          </ac:picMkLst>
        </pc:picChg>
      </pc:sldChg>
      <pc:sldChg chg="modSp new">
        <pc:chgData name="Zhigalov Roman" userId="1f97e9fdf7779aa5" providerId="Windows Live" clId="Web-{8CE00983-DED0-4111-BBAC-9D695A81FB34}" dt="2022-02-03T20:10:03.451" v="864" actId="20577"/>
        <pc:sldMkLst>
          <pc:docMk/>
          <pc:sldMk cId="2579680902" sldId="285"/>
        </pc:sldMkLst>
        <pc:spChg chg="mod">
          <ac:chgData name="Zhigalov Roman" userId="1f97e9fdf7779aa5" providerId="Windows Live" clId="Web-{8CE00983-DED0-4111-BBAC-9D695A81FB34}" dt="2022-02-03T20:10:03.451" v="864" actId="20577"/>
          <ac:spMkLst>
            <pc:docMk/>
            <pc:sldMk cId="2579680902" sldId="285"/>
            <ac:spMk id="2" creationId="{571DBCD5-BAE2-4124-9CCF-090E98F3ADE0}"/>
          </ac:spMkLst>
        </pc:spChg>
      </pc:sldChg>
      <pc:sldChg chg="modSp new">
        <pc:chgData name="Zhigalov Roman" userId="1f97e9fdf7779aa5" providerId="Windows Live" clId="Web-{8CE00983-DED0-4111-BBAC-9D695A81FB34}" dt="2022-02-03T20:10:09.810" v="874" actId="20577"/>
        <pc:sldMkLst>
          <pc:docMk/>
          <pc:sldMk cId="2029954474" sldId="286"/>
        </pc:sldMkLst>
        <pc:spChg chg="mod">
          <ac:chgData name="Zhigalov Roman" userId="1f97e9fdf7779aa5" providerId="Windows Live" clId="Web-{8CE00983-DED0-4111-BBAC-9D695A81FB34}" dt="2022-02-03T20:10:09.810" v="874" actId="20577"/>
          <ac:spMkLst>
            <pc:docMk/>
            <pc:sldMk cId="2029954474" sldId="286"/>
            <ac:spMk id="2" creationId="{C78438A6-378B-4B32-A417-DB27A571DED0}"/>
          </ac:spMkLst>
        </pc:spChg>
      </pc:sldChg>
      <pc:sldChg chg="add">
        <pc:chgData name="Zhigalov Roman" userId="1f97e9fdf7779aa5" providerId="Windows Live" clId="Web-{8CE00983-DED0-4111-BBAC-9D695A81FB34}" dt="2022-02-03T20:11:07.999" v="875"/>
        <pc:sldMkLst>
          <pc:docMk/>
          <pc:sldMk cId="2718277975" sldId="287"/>
        </pc:sldMkLst>
      </pc:sldChg>
      <pc:sldMasterChg chg="add addSldLayout">
        <pc:chgData name="Zhigalov Roman" userId="1f97e9fdf7779aa5" providerId="Windows Live" clId="Web-{8CE00983-DED0-4111-BBAC-9D695A81FB34}" dt="2022-02-03T20:11:07.999" v="875"/>
        <pc:sldMasterMkLst>
          <pc:docMk/>
          <pc:sldMasterMk cId="301945449" sldId="2147483648"/>
        </pc:sldMasterMkLst>
        <pc:sldLayoutChg chg="add">
          <pc:chgData name="Zhigalov Roman" userId="1f97e9fdf7779aa5" providerId="Windows Live" clId="Web-{8CE00983-DED0-4111-BBAC-9D695A81FB34}" dt="2022-02-03T20:11:07.999" v="875"/>
          <pc:sldLayoutMkLst>
            <pc:docMk/>
            <pc:sldMasterMk cId="301945449" sldId="2147483648"/>
            <pc:sldLayoutMk cId="358799684" sldId="2147483649"/>
          </pc:sldLayoutMkLst>
        </pc:sldLayoutChg>
        <pc:sldLayoutChg chg="add">
          <pc:chgData name="Zhigalov Roman" userId="1f97e9fdf7779aa5" providerId="Windows Live" clId="Web-{8CE00983-DED0-4111-BBAC-9D695A81FB34}" dt="2022-02-03T20:11:07.999" v="875"/>
          <pc:sldLayoutMkLst>
            <pc:docMk/>
            <pc:sldMasterMk cId="301945449" sldId="2147483648"/>
            <pc:sldLayoutMk cId="1527312051" sldId="2147483650"/>
          </pc:sldLayoutMkLst>
        </pc:sldLayoutChg>
        <pc:sldLayoutChg chg="add">
          <pc:chgData name="Zhigalov Roman" userId="1f97e9fdf7779aa5" providerId="Windows Live" clId="Web-{8CE00983-DED0-4111-BBAC-9D695A81FB34}" dt="2022-02-03T20:11:07.999" v="875"/>
          <pc:sldLayoutMkLst>
            <pc:docMk/>
            <pc:sldMasterMk cId="301945449" sldId="2147483648"/>
            <pc:sldLayoutMk cId="2229222145" sldId="2147483651"/>
          </pc:sldLayoutMkLst>
        </pc:sldLayoutChg>
        <pc:sldLayoutChg chg="add">
          <pc:chgData name="Zhigalov Roman" userId="1f97e9fdf7779aa5" providerId="Windows Live" clId="Web-{8CE00983-DED0-4111-BBAC-9D695A81FB34}" dt="2022-02-03T20:11:07.999" v="875"/>
          <pc:sldLayoutMkLst>
            <pc:docMk/>
            <pc:sldMasterMk cId="301945449" sldId="2147483648"/>
            <pc:sldLayoutMk cId="3189454823" sldId="2147483652"/>
          </pc:sldLayoutMkLst>
        </pc:sldLayoutChg>
        <pc:sldLayoutChg chg="add">
          <pc:chgData name="Zhigalov Roman" userId="1f97e9fdf7779aa5" providerId="Windows Live" clId="Web-{8CE00983-DED0-4111-BBAC-9D695A81FB34}" dt="2022-02-03T20:11:07.999" v="875"/>
          <pc:sldLayoutMkLst>
            <pc:docMk/>
            <pc:sldMasterMk cId="301945449" sldId="2147483648"/>
            <pc:sldLayoutMk cId="3299706961" sldId="2147483653"/>
          </pc:sldLayoutMkLst>
        </pc:sldLayoutChg>
        <pc:sldLayoutChg chg="add">
          <pc:chgData name="Zhigalov Roman" userId="1f97e9fdf7779aa5" providerId="Windows Live" clId="Web-{8CE00983-DED0-4111-BBAC-9D695A81FB34}" dt="2022-02-03T20:11:07.999" v="875"/>
          <pc:sldLayoutMkLst>
            <pc:docMk/>
            <pc:sldMasterMk cId="301945449" sldId="2147483648"/>
            <pc:sldLayoutMk cId="1887191609" sldId="2147483654"/>
          </pc:sldLayoutMkLst>
        </pc:sldLayoutChg>
        <pc:sldLayoutChg chg="add">
          <pc:chgData name="Zhigalov Roman" userId="1f97e9fdf7779aa5" providerId="Windows Live" clId="Web-{8CE00983-DED0-4111-BBAC-9D695A81FB34}" dt="2022-02-03T20:11:07.999" v="875"/>
          <pc:sldLayoutMkLst>
            <pc:docMk/>
            <pc:sldMasterMk cId="301945449" sldId="2147483648"/>
            <pc:sldLayoutMk cId="3121693427" sldId="2147483655"/>
          </pc:sldLayoutMkLst>
        </pc:sldLayoutChg>
        <pc:sldLayoutChg chg="add">
          <pc:chgData name="Zhigalov Roman" userId="1f97e9fdf7779aa5" providerId="Windows Live" clId="Web-{8CE00983-DED0-4111-BBAC-9D695A81FB34}" dt="2022-02-03T20:11:07.999" v="875"/>
          <pc:sldLayoutMkLst>
            <pc:docMk/>
            <pc:sldMasterMk cId="301945449" sldId="2147483648"/>
            <pc:sldLayoutMk cId="138014167" sldId="2147483656"/>
          </pc:sldLayoutMkLst>
        </pc:sldLayoutChg>
        <pc:sldLayoutChg chg="add">
          <pc:chgData name="Zhigalov Roman" userId="1f97e9fdf7779aa5" providerId="Windows Live" clId="Web-{8CE00983-DED0-4111-BBAC-9D695A81FB34}" dt="2022-02-03T20:11:07.999" v="875"/>
          <pc:sldLayoutMkLst>
            <pc:docMk/>
            <pc:sldMasterMk cId="301945449" sldId="2147483648"/>
            <pc:sldLayoutMk cId="1676204354" sldId="2147483657"/>
          </pc:sldLayoutMkLst>
        </pc:sldLayoutChg>
        <pc:sldLayoutChg chg="add">
          <pc:chgData name="Zhigalov Roman" userId="1f97e9fdf7779aa5" providerId="Windows Live" clId="Web-{8CE00983-DED0-4111-BBAC-9D695A81FB34}" dt="2022-02-03T20:11:07.999" v="875"/>
          <pc:sldLayoutMkLst>
            <pc:docMk/>
            <pc:sldMasterMk cId="301945449" sldId="2147483648"/>
            <pc:sldLayoutMk cId="197691469" sldId="2147483658"/>
          </pc:sldLayoutMkLst>
        </pc:sldLayoutChg>
        <pc:sldLayoutChg chg="add">
          <pc:chgData name="Zhigalov Roman" userId="1f97e9fdf7779aa5" providerId="Windows Live" clId="Web-{8CE00983-DED0-4111-BBAC-9D695A81FB34}" dt="2022-02-03T20:11:07.999" v="875"/>
          <pc:sldLayoutMkLst>
            <pc:docMk/>
            <pc:sldMasterMk cId="301945449" sldId="2147483648"/>
            <pc:sldLayoutMk cId="3321597111" sldId="2147483659"/>
          </pc:sldLayoutMkLst>
        </pc:sldLayoutChg>
      </pc:sldMasterChg>
      <pc:sldMasterChg chg="del delSldLayout">
        <pc:chgData name="Zhigalov Roman" userId="1f97e9fdf7779aa5" providerId="Windows Live" clId="Web-{8CE00983-DED0-4111-BBAC-9D695A81FB34}" dt="2022-02-03T19:15:12.083" v="1"/>
        <pc:sldMasterMkLst>
          <pc:docMk/>
          <pc:sldMasterMk cId="3154979492" sldId="2147483648"/>
        </pc:sldMasterMkLst>
        <pc:sldLayoutChg chg="del">
          <pc:chgData name="Zhigalov Roman" userId="1f97e9fdf7779aa5" providerId="Windows Live" clId="Web-{8CE00983-DED0-4111-BBAC-9D695A81FB34}" dt="2022-02-03T19:15:12.083" v="1"/>
          <pc:sldLayoutMkLst>
            <pc:docMk/>
            <pc:sldMasterMk cId="3154979492" sldId="2147483648"/>
            <pc:sldLayoutMk cId="161079921" sldId="2147483649"/>
          </pc:sldLayoutMkLst>
        </pc:sldLayoutChg>
        <pc:sldLayoutChg chg="del">
          <pc:chgData name="Zhigalov Roman" userId="1f97e9fdf7779aa5" providerId="Windows Live" clId="Web-{8CE00983-DED0-4111-BBAC-9D695A81FB34}" dt="2022-02-03T19:15:12.083" v="1"/>
          <pc:sldLayoutMkLst>
            <pc:docMk/>
            <pc:sldMasterMk cId="3154979492" sldId="2147483648"/>
            <pc:sldLayoutMk cId="2703711724" sldId="2147483650"/>
          </pc:sldLayoutMkLst>
        </pc:sldLayoutChg>
        <pc:sldLayoutChg chg="del">
          <pc:chgData name="Zhigalov Roman" userId="1f97e9fdf7779aa5" providerId="Windows Live" clId="Web-{8CE00983-DED0-4111-BBAC-9D695A81FB34}" dt="2022-02-03T19:15:12.083" v="1"/>
          <pc:sldLayoutMkLst>
            <pc:docMk/>
            <pc:sldMasterMk cId="3154979492" sldId="2147483648"/>
            <pc:sldLayoutMk cId="4076369896" sldId="2147483651"/>
          </pc:sldLayoutMkLst>
        </pc:sldLayoutChg>
        <pc:sldLayoutChg chg="del">
          <pc:chgData name="Zhigalov Roman" userId="1f97e9fdf7779aa5" providerId="Windows Live" clId="Web-{8CE00983-DED0-4111-BBAC-9D695A81FB34}" dt="2022-02-03T19:15:12.083" v="1"/>
          <pc:sldLayoutMkLst>
            <pc:docMk/>
            <pc:sldMasterMk cId="3154979492" sldId="2147483648"/>
            <pc:sldLayoutMk cId="2625762208" sldId="2147483652"/>
          </pc:sldLayoutMkLst>
        </pc:sldLayoutChg>
        <pc:sldLayoutChg chg="del">
          <pc:chgData name="Zhigalov Roman" userId="1f97e9fdf7779aa5" providerId="Windows Live" clId="Web-{8CE00983-DED0-4111-BBAC-9D695A81FB34}" dt="2022-02-03T19:15:12.083" v="1"/>
          <pc:sldLayoutMkLst>
            <pc:docMk/>
            <pc:sldMasterMk cId="3154979492" sldId="2147483648"/>
            <pc:sldLayoutMk cId="188002762" sldId="2147483653"/>
          </pc:sldLayoutMkLst>
        </pc:sldLayoutChg>
        <pc:sldLayoutChg chg="del">
          <pc:chgData name="Zhigalov Roman" userId="1f97e9fdf7779aa5" providerId="Windows Live" clId="Web-{8CE00983-DED0-4111-BBAC-9D695A81FB34}" dt="2022-02-03T19:15:12.083" v="1"/>
          <pc:sldLayoutMkLst>
            <pc:docMk/>
            <pc:sldMasterMk cId="3154979492" sldId="2147483648"/>
            <pc:sldLayoutMk cId="2295335545" sldId="2147483654"/>
          </pc:sldLayoutMkLst>
        </pc:sldLayoutChg>
        <pc:sldLayoutChg chg="del">
          <pc:chgData name="Zhigalov Roman" userId="1f97e9fdf7779aa5" providerId="Windows Live" clId="Web-{8CE00983-DED0-4111-BBAC-9D695A81FB34}" dt="2022-02-03T19:15:12.083" v="1"/>
          <pc:sldLayoutMkLst>
            <pc:docMk/>
            <pc:sldMasterMk cId="3154979492" sldId="2147483648"/>
            <pc:sldLayoutMk cId="1988754143" sldId="2147483655"/>
          </pc:sldLayoutMkLst>
        </pc:sldLayoutChg>
        <pc:sldLayoutChg chg="del">
          <pc:chgData name="Zhigalov Roman" userId="1f97e9fdf7779aa5" providerId="Windows Live" clId="Web-{8CE00983-DED0-4111-BBAC-9D695A81FB34}" dt="2022-02-03T19:15:12.083" v="1"/>
          <pc:sldLayoutMkLst>
            <pc:docMk/>
            <pc:sldMasterMk cId="3154979492" sldId="2147483648"/>
            <pc:sldLayoutMk cId="3665695281" sldId="2147483656"/>
          </pc:sldLayoutMkLst>
        </pc:sldLayoutChg>
        <pc:sldLayoutChg chg="del">
          <pc:chgData name="Zhigalov Roman" userId="1f97e9fdf7779aa5" providerId="Windows Live" clId="Web-{8CE00983-DED0-4111-BBAC-9D695A81FB34}" dt="2022-02-03T19:15:12.083" v="1"/>
          <pc:sldLayoutMkLst>
            <pc:docMk/>
            <pc:sldMasterMk cId="3154979492" sldId="2147483648"/>
            <pc:sldLayoutMk cId="2134169247" sldId="2147483657"/>
          </pc:sldLayoutMkLst>
        </pc:sldLayoutChg>
        <pc:sldLayoutChg chg="del">
          <pc:chgData name="Zhigalov Roman" userId="1f97e9fdf7779aa5" providerId="Windows Live" clId="Web-{8CE00983-DED0-4111-BBAC-9D695A81FB34}" dt="2022-02-03T19:15:12.083" v="1"/>
          <pc:sldLayoutMkLst>
            <pc:docMk/>
            <pc:sldMasterMk cId="3154979492" sldId="2147483648"/>
            <pc:sldLayoutMk cId="2065727480" sldId="2147483658"/>
          </pc:sldLayoutMkLst>
        </pc:sldLayoutChg>
        <pc:sldLayoutChg chg="del">
          <pc:chgData name="Zhigalov Roman" userId="1f97e9fdf7779aa5" providerId="Windows Live" clId="Web-{8CE00983-DED0-4111-BBAC-9D695A81FB34}" dt="2022-02-03T19:15:12.083" v="1"/>
          <pc:sldLayoutMkLst>
            <pc:docMk/>
            <pc:sldMasterMk cId="3154979492" sldId="2147483648"/>
            <pc:sldLayoutMk cId="812261758" sldId="2147483659"/>
          </pc:sldLayoutMkLst>
        </pc:sldLayoutChg>
      </pc:sldMasterChg>
      <pc:sldMasterChg chg="add replId addSldLayout">
        <pc:chgData name="Zhigalov Roman" userId="1f97e9fdf7779aa5" providerId="Windows Live" clId="Web-{8CE00983-DED0-4111-BBAC-9D695A81FB34}" dt="2022-02-03T19:15:12.083" v="1"/>
        <pc:sldMasterMkLst>
          <pc:docMk/>
          <pc:sldMasterMk cId="2507011183" sldId="2147483660"/>
        </pc:sldMasterMkLst>
        <pc:sldLayoutChg chg="add">
          <pc:chgData name="Zhigalov Roman" userId="1f97e9fdf7779aa5" providerId="Windows Live" clId="Web-{8CE00983-DED0-4111-BBAC-9D695A81FB34}" dt="2022-02-03T19:15:12.083" v="1"/>
          <pc:sldLayoutMkLst>
            <pc:docMk/>
            <pc:sldMasterMk cId="2507011183" sldId="2147483660"/>
            <pc:sldLayoutMk cId="4097747682" sldId="2147483661"/>
          </pc:sldLayoutMkLst>
        </pc:sldLayoutChg>
        <pc:sldLayoutChg chg="add replId">
          <pc:chgData name="Zhigalov Roman" userId="1f97e9fdf7779aa5" providerId="Windows Live" clId="Web-{8CE00983-DED0-4111-BBAC-9D695A81FB34}" dt="2022-02-03T19:15:12.083" v="1"/>
          <pc:sldLayoutMkLst>
            <pc:docMk/>
            <pc:sldMasterMk cId="2507011183" sldId="2147483660"/>
            <pc:sldLayoutMk cId="3391445619" sldId="2147483662"/>
          </pc:sldLayoutMkLst>
        </pc:sldLayoutChg>
        <pc:sldLayoutChg chg="add replId">
          <pc:chgData name="Zhigalov Roman" userId="1f97e9fdf7779aa5" providerId="Windows Live" clId="Web-{8CE00983-DED0-4111-BBAC-9D695A81FB34}" dt="2022-02-03T19:15:12.083" v="1"/>
          <pc:sldLayoutMkLst>
            <pc:docMk/>
            <pc:sldMasterMk cId="2507011183" sldId="2147483660"/>
            <pc:sldLayoutMk cId="2946212626" sldId="2147483663"/>
          </pc:sldLayoutMkLst>
        </pc:sldLayoutChg>
        <pc:sldLayoutChg chg="add replId">
          <pc:chgData name="Zhigalov Roman" userId="1f97e9fdf7779aa5" providerId="Windows Live" clId="Web-{8CE00983-DED0-4111-BBAC-9D695A81FB34}" dt="2022-02-03T19:15:12.083" v="1"/>
          <pc:sldLayoutMkLst>
            <pc:docMk/>
            <pc:sldMasterMk cId="2507011183" sldId="2147483660"/>
            <pc:sldLayoutMk cId="3185761380" sldId="2147483664"/>
          </pc:sldLayoutMkLst>
        </pc:sldLayoutChg>
        <pc:sldLayoutChg chg="add replId">
          <pc:chgData name="Zhigalov Roman" userId="1f97e9fdf7779aa5" providerId="Windows Live" clId="Web-{8CE00983-DED0-4111-BBAC-9D695A81FB34}" dt="2022-02-03T19:15:12.083" v="1"/>
          <pc:sldLayoutMkLst>
            <pc:docMk/>
            <pc:sldMasterMk cId="2507011183" sldId="2147483660"/>
            <pc:sldLayoutMk cId="4073228739" sldId="2147483665"/>
          </pc:sldLayoutMkLst>
        </pc:sldLayoutChg>
        <pc:sldLayoutChg chg="add replId">
          <pc:chgData name="Zhigalov Roman" userId="1f97e9fdf7779aa5" providerId="Windows Live" clId="Web-{8CE00983-DED0-4111-BBAC-9D695A81FB34}" dt="2022-02-03T19:15:12.083" v="1"/>
          <pc:sldLayoutMkLst>
            <pc:docMk/>
            <pc:sldMasterMk cId="2507011183" sldId="2147483660"/>
            <pc:sldLayoutMk cId="3363795284" sldId="2147483666"/>
          </pc:sldLayoutMkLst>
        </pc:sldLayoutChg>
        <pc:sldLayoutChg chg="add replId">
          <pc:chgData name="Zhigalov Roman" userId="1f97e9fdf7779aa5" providerId="Windows Live" clId="Web-{8CE00983-DED0-4111-BBAC-9D695A81FB34}" dt="2022-02-03T19:15:12.083" v="1"/>
          <pc:sldLayoutMkLst>
            <pc:docMk/>
            <pc:sldMasterMk cId="2507011183" sldId="2147483660"/>
            <pc:sldLayoutMk cId="3096662591" sldId="2147483667"/>
          </pc:sldLayoutMkLst>
        </pc:sldLayoutChg>
        <pc:sldLayoutChg chg="add replId">
          <pc:chgData name="Zhigalov Roman" userId="1f97e9fdf7779aa5" providerId="Windows Live" clId="Web-{8CE00983-DED0-4111-BBAC-9D695A81FB34}" dt="2022-02-03T19:15:12.083" v="1"/>
          <pc:sldLayoutMkLst>
            <pc:docMk/>
            <pc:sldMasterMk cId="2507011183" sldId="2147483660"/>
            <pc:sldLayoutMk cId="3252772053" sldId="2147483668"/>
          </pc:sldLayoutMkLst>
        </pc:sldLayoutChg>
        <pc:sldLayoutChg chg="add replId">
          <pc:chgData name="Zhigalov Roman" userId="1f97e9fdf7779aa5" providerId="Windows Live" clId="Web-{8CE00983-DED0-4111-BBAC-9D695A81FB34}" dt="2022-02-03T19:15:12.083" v="1"/>
          <pc:sldLayoutMkLst>
            <pc:docMk/>
            <pc:sldMasterMk cId="2507011183" sldId="2147483660"/>
            <pc:sldLayoutMk cId="658022874" sldId="2147483669"/>
          </pc:sldLayoutMkLst>
        </pc:sldLayoutChg>
        <pc:sldLayoutChg chg="add replId">
          <pc:chgData name="Zhigalov Roman" userId="1f97e9fdf7779aa5" providerId="Windows Live" clId="Web-{8CE00983-DED0-4111-BBAC-9D695A81FB34}" dt="2022-02-03T19:15:12.083" v="1"/>
          <pc:sldLayoutMkLst>
            <pc:docMk/>
            <pc:sldMasterMk cId="2507011183" sldId="2147483660"/>
            <pc:sldLayoutMk cId="3818319453" sldId="2147483670"/>
          </pc:sldLayoutMkLst>
        </pc:sldLayoutChg>
        <pc:sldLayoutChg chg="add replId">
          <pc:chgData name="Zhigalov Roman" userId="1f97e9fdf7779aa5" providerId="Windows Live" clId="Web-{8CE00983-DED0-4111-BBAC-9D695A81FB34}" dt="2022-02-03T19:15:12.083" v="1"/>
          <pc:sldLayoutMkLst>
            <pc:docMk/>
            <pc:sldMasterMk cId="2507011183" sldId="2147483660"/>
            <pc:sldLayoutMk cId="1319459167" sldId="2147483671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0CCF94-956E-461F-8EE8-11BFC03B9BC8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BF7B9862-80BE-4DA9-BF7E-BDC46BF56C57}">
      <dgm:prSet phldrT="[Текст]" phldr="0"/>
      <dgm:spPr/>
      <dgm:t>
        <a:bodyPr/>
        <a:lstStyle/>
        <a:p>
          <a:pPr rtl="0"/>
          <a:r>
            <a:rPr lang="ru-RU" dirty="0"/>
            <a:t> Южные славяне</a:t>
          </a:r>
        </a:p>
      </dgm:t>
    </dgm:pt>
    <dgm:pt modelId="{010F1B3C-D26F-407A-9EC1-745ADED0ED78}" type="parTrans" cxnId="{D8325700-4700-4FE7-8C0C-C56186630644}">
      <dgm:prSet/>
      <dgm:spPr/>
      <dgm:t>
        <a:bodyPr/>
        <a:lstStyle/>
        <a:p>
          <a:endParaRPr lang="ru-RU"/>
        </a:p>
      </dgm:t>
    </dgm:pt>
    <dgm:pt modelId="{87A72D28-AB11-4428-B267-EE10CFB625C4}" type="sibTrans" cxnId="{D8325700-4700-4FE7-8C0C-C56186630644}">
      <dgm:prSet/>
      <dgm:spPr/>
      <dgm:t>
        <a:bodyPr/>
        <a:lstStyle/>
        <a:p>
          <a:endParaRPr lang="ru-RU"/>
        </a:p>
      </dgm:t>
    </dgm:pt>
    <dgm:pt modelId="{966800B1-1F23-4C61-B491-6F7CB2FCEFBD}">
      <dgm:prSet phldrT="[Текст]" phldr="0"/>
      <dgm:spPr/>
      <dgm:t>
        <a:bodyPr/>
        <a:lstStyle/>
        <a:p>
          <a:r>
            <a:rPr lang="ru-RU" dirty="0"/>
            <a:t>Сербы</a:t>
          </a:r>
        </a:p>
      </dgm:t>
    </dgm:pt>
    <dgm:pt modelId="{961A7EBD-6A80-4840-9310-C611ECF3CCC4}" type="parTrans" cxnId="{EBCB63D8-3767-4B7C-8F6B-CAC869AFCAF2}">
      <dgm:prSet/>
      <dgm:spPr/>
      <dgm:t>
        <a:bodyPr/>
        <a:lstStyle/>
        <a:p>
          <a:endParaRPr lang="ru-RU"/>
        </a:p>
      </dgm:t>
    </dgm:pt>
    <dgm:pt modelId="{5B972A2B-8A5E-4E31-B600-705758225CEB}" type="sibTrans" cxnId="{EBCB63D8-3767-4B7C-8F6B-CAC869AFCAF2}">
      <dgm:prSet/>
      <dgm:spPr/>
      <dgm:t>
        <a:bodyPr/>
        <a:lstStyle/>
        <a:p>
          <a:endParaRPr lang="ru-RU"/>
        </a:p>
      </dgm:t>
    </dgm:pt>
    <dgm:pt modelId="{5B5F618A-966B-4B08-B8B0-5A9FADB14FE4}">
      <dgm:prSet phldrT="[Текст]" phldr="0"/>
      <dgm:spPr/>
      <dgm:t>
        <a:bodyPr/>
        <a:lstStyle/>
        <a:p>
          <a:pPr rtl="0"/>
          <a:r>
            <a:rPr lang="ru-RU" dirty="0"/>
            <a:t> Западные славяне</a:t>
          </a:r>
        </a:p>
      </dgm:t>
    </dgm:pt>
    <dgm:pt modelId="{B0496F29-C1B1-451A-8BF5-73DF6D545196}" type="parTrans" cxnId="{6847B23F-7D1E-4032-B3F6-00C6D2C10E78}">
      <dgm:prSet/>
      <dgm:spPr/>
      <dgm:t>
        <a:bodyPr/>
        <a:lstStyle/>
        <a:p>
          <a:endParaRPr lang="ru-RU"/>
        </a:p>
      </dgm:t>
    </dgm:pt>
    <dgm:pt modelId="{14FFE05C-C2AD-45E3-83D2-8287ED393EFE}" type="sibTrans" cxnId="{6847B23F-7D1E-4032-B3F6-00C6D2C10E78}">
      <dgm:prSet/>
      <dgm:spPr/>
      <dgm:t>
        <a:bodyPr/>
        <a:lstStyle/>
        <a:p>
          <a:endParaRPr lang="ru-RU"/>
        </a:p>
      </dgm:t>
    </dgm:pt>
    <dgm:pt modelId="{0E257748-2907-4167-BD3A-C68959F24044}">
      <dgm:prSet phldrT="[Текст]" phldr="0"/>
      <dgm:spPr/>
      <dgm:t>
        <a:bodyPr/>
        <a:lstStyle/>
        <a:p>
          <a:r>
            <a:rPr lang="ru-RU" dirty="0"/>
            <a:t>Словаки</a:t>
          </a:r>
        </a:p>
      </dgm:t>
    </dgm:pt>
    <dgm:pt modelId="{A20465F8-9203-448F-9C91-BB01A387C7B3}" type="parTrans" cxnId="{DC59CC8A-8AC0-427A-A875-72CF7571F5EE}">
      <dgm:prSet/>
      <dgm:spPr/>
      <dgm:t>
        <a:bodyPr/>
        <a:lstStyle/>
        <a:p>
          <a:endParaRPr lang="ru-RU"/>
        </a:p>
      </dgm:t>
    </dgm:pt>
    <dgm:pt modelId="{79464518-31AF-43FC-B8D5-53E0E3A02C60}" type="sibTrans" cxnId="{DC59CC8A-8AC0-427A-A875-72CF7571F5EE}">
      <dgm:prSet/>
      <dgm:spPr/>
      <dgm:t>
        <a:bodyPr/>
        <a:lstStyle/>
        <a:p>
          <a:endParaRPr lang="ru-RU"/>
        </a:p>
      </dgm:t>
    </dgm:pt>
    <dgm:pt modelId="{A4B6436A-E07F-42DB-8004-354AE71BF630}">
      <dgm:prSet phldrT="[Текст]" phldr="0"/>
      <dgm:spPr/>
      <dgm:t>
        <a:bodyPr/>
        <a:lstStyle/>
        <a:p>
          <a:pPr rtl="0"/>
          <a:r>
            <a:rPr lang="ru-RU" dirty="0"/>
            <a:t>Восточные славяне</a:t>
          </a:r>
        </a:p>
      </dgm:t>
    </dgm:pt>
    <dgm:pt modelId="{A412132D-4428-47C0-BA2F-5CAEB2D3740C}" type="parTrans" cxnId="{EFE49D98-F170-40B7-A990-9DE2AEBC2B55}">
      <dgm:prSet/>
      <dgm:spPr/>
      <dgm:t>
        <a:bodyPr/>
        <a:lstStyle/>
        <a:p>
          <a:endParaRPr lang="ru-RU"/>
        </a:p>
      </dgm:t>
    </dgm:pt>
    <dgm:pt modelId="{14CD32B4-9ECC-4094-9744-7B23AC66A9D8}" type="sibTrans" cxnId="{EFE49D98-F170-40B7-A990-9DE2AEBC2B55}">
      <dgm:prSet/>
      <dgm:spPr/>
      <dgm:t>
        <a:bodyPr/>
        <a:lstStyle/>
        <a:p>
          <a:endParaRPr lang="ru-RU"/>
        </a:p>
      </dgm:t>
    </dgm:pt>
    <dgm:pt modelId="{32830420-3494-4FFD-91B1-809A92D515EC}">
      <dgm:prSet phldrT="[Текст]" phldr="0"/>
      <dgm:spPr/>
      <dgm:t>
        <a:bodyPr/>
        <a:lstStyle/>
        <a:p>
          <a:pPr rtl="0"/>
          <a:r>
            <a:rPr lang="ru-RU" dirty="0"/>
            <a:t>Белорусы </a:t>
          </a:r>
        </a:p>
      </dgm:t>
    </dgm:pt>
    <dgm:pt modelId="{D7BC19BE-391A-4AC6-8E0A-B850A1250690}" type="parTrans" cxnId="{42896DDE-07E1-4086-9714-C0B30B60A4D8}">
      <dgm:prSet/>
      <dgm:spPr/>
      <dgm:t>
        <a:bodyPr/>
        <a:lstStyle/>
        <a:p>
          <a:endParaRPr lang="ru-RU"/>
        </a:p>
      </dgm:t>
    </dgm:pt>
    <dgm:pt modelId="{690438C9-E7B6-426D-8144-94955227EA9E}" type="sibTrans" cxnId="{42896DDE-07E1-4086-9714-C0B30B60A4D8}">
      <dgm:prSet/>
      <dgm:spPr/>
      <dgm:t>
        <a:bodyPr/>
        <a:lstStyle/>
        <a:p>
          <a:endParaRPr lang="ru-RU"/>
        </a:p>
      </dgm:t>
    </dgm:pt>
    <dgm:pt modelId="{89FF75D7-9935-4BBC-BA45-A8B733BE3143}">
      <dgm:prSet phldr="0"/>
      <dgm:spPr/>
      <dgm:t>
        <a:bodyPr/>
        <a:lstStyle/>
        <a:p>
          <a:pPr rtl="0"/>
          <a:r>
            <a:rPr lang="ru-RU" dirty="0"/>
            <a:t>Болгары</a:t>
          </a:r>
        </a:p>
      </dgm:t>
    </dgm:pt>
    <dgm:pt modelId="{6CFF6F8C-B061-494B-8518-548A2E896C6B}" type="parTrans" cxnId="{89E7ECC7-DEBF-4E9E-8FB1-5A38DDAEF8EA}">
      <dgm:prSet/>
      <dgm:spPr/>
    </dgm:pt>
    <dgm:pt modelId="{9CBB9667-BE5B-4605-97FF-54BDCF3101EF}" type="sibTrans" cxnId="{89E7ECC7-DEBF-4E9E-8FB1-5A38DDAEF8EA}">
      <dgm:prSet/>
      <dgm:spPr/>
    </dgm:pt>
    <dgm:pt modelId="{DFE4D47D-3BF5-4A2B-9EEA-B0CB4F3D9A2E}">
      <dgm:prSet phldr="0"/>
      <dgm:spPr/>
      <dgm:t>
        <a:bodyPr/>
        <a:lstStyle/>
        <a:p>
          <a:pPr rtl="0"/>
          <a:r>
            <a:rPr lang="ru-RU" dirty="0"/>
            <a:t>Хорваты</a:t>
          </a:r>
        </a:p>
      </dgm:t>
    </dgm:pt>
    <dgm:pt modelId="{6EB66C04-B26D-40B6-9CE4-27565E07540B}" type="parTrans" cxnId="{91C3F2EF-8A27-45EE-BD89-E272EC579587}">
      <dgm:prSet/>
      <dgm:spPr/>
    </dgm:pt>
    <dgm:pt modelId="{7AB22A4F-FECE-4A42-87D4-E2856E84905B}" type="sibTrans" cxnId="{91C3F2EF-8A27-45EE-BD89-E272EC579587}">
      <dgm:prSet/>
      <dgm:spPr/>
    </dgm:pt>
    <dgm:pt modelId="{7C79A5C7-4A35-4344-B4F6-3784D5B64F14}">
      <dgm:prSet phldr="0"/>
      <dgm:spPr/>
      <dgm:t>
        <a:bodyPr/>
        <a:lstStyle/>
        <a:p>
          <a:pPr rtl="0"/>
          <a:r>
            <a:rPr lang="ru-RU" dirty="0"/>
            <a:t>Чехи</a:t>
          </a:r>
        </a:p>
      </dgm:t>
    </dgm:pt>
    <dgm:pt modelId="{87704E9E-691B-4AE8-BB41-75C990184A01}" type="parTrans" cxnId="{F541E553-C776-4D80-8F90-055AD68B2D06}">
      <dgm:prSet/>
      <dgm:spPr/>
    </dgm:pt>
    <dgm:pt modelId="{EDDC2D19-45DC-49A8-88E0-93DA07AEEA07}" type="sibTrans" cxnId="{F541E553-C776-4D80-8F90-055AD68B2D06}">
      <dgm:prSet/>
      <dgm:spPr/>
    </dgm:pt>
    <dgm:pt modelId="{922CA196-0521-470F-A760-84EE4EB03071}">
      <dgm:prSet phldr="0"/>
      <dgm:spPr/>
      <dgm:t>
        <a:bodyPr/>
        <a:lstStyle/>
        <a:p>
          <a:pPr rtl="0"/>
          <a:r>
            <a:rPr lang="ru-RU" dirty="0"/>
            <a:t>Поляки</a:t>
          </a:r>
        </a:p>
      </dgm:t>
    </dgm:pt>
    <dgm:pt modelId="{2840F4F7-CE9C-4C66-97B6-9E7331DEC8DB}" type="parTrans" cxnId="{4C0FF24C-463A-4A5A-80AC-0B8DC9C5C151}">
      <dgm:prSet/>
      <dgm:spPr/>
    </dgm:pt>
    <dgm:pt modelId="{D5EA2966-71BA-4D4F-AA4E-AE7425111728}" type="sibTrans" cxnId="{4C0FF24C-463A-4A5A-80AC-0B8DC9C5C151}">
      <dgm:prSet/>
      <dgm:spPr/>
    </dgm:pt>
    <dgm:pt modelId="{F434685C-0CB0-4747-A20A-F99B89308A5A}">
      <dgm:prSet phldr="0"/>
      <dgm:spPr/>
      <dgm:t>
        <a:bodyPr/>
        <a:lstStyle/>
        <a:p>
          <a:pPr rtl="0"/>
          <a:r>
            <a:rPr lang="ru-RU" dirty="0"/>
            <a:t>Полабские племена</a:t>
          </a:r>
        </a:p>
      </dgm:t>
    </dgm:pt>
    <dgm:pt modelId="{1D6932E7-9F3B-4E46-89E7-3F4B208B07A9}" type="parTrans" cxnId="{ED41A297-7750-4508-BDC0-035D125BA5BD}">
      <dgm:prSet/>
      <dgm:spPr/>
    </dgm:pt>
    <dgm:pt modelId="{40FF0AA5-FD12-45DB-9658-EF0BE59521AE}" type="sibTrans" cxnId="{ED41A297-7750-4508-BDC0-035D125BA5BD}">
      <dgm:prSet/>
      <dgm:spPr/>
    </dgm:pt>
    <dgm:pt modelId="{C0C840A0-D80C-4DDD-9761-55307613E7CA}">
      <dgm:prSet phldr="0"/>
      <dgm:spPr/>
      <dgm:t>
        <a:bodyPr/>
        <a:lstStyle/>
        <a:p>
          <a:pPr rtl="0"/>
          <a:r>
            <a:rPr lang="ru-RU" dirty="0"/>
            <a:t>Поморские племена</a:t>
          </a:r>
        </a:p>
      </dgm:t>
    </dgm:pt>
    <dgm:pt modelId="{0DBFEE39-571B-40D5-B740-794923318A81}" type="parTrans" cxnId="{EA576095-79BB-4C03-A132-8E6BD15B16A5}">
      <dgm:prSet/>
      <dgm:spPr/>
    </dgm:pt>
    <dgm:pt modelId="{0EAB4E3B-0120-4F8C-AB71-D51EE14DE961}" type="sibTrans" cxnId="{EA576095-79BB-4C03-A132-8E6BD15B16A5}">
      <dgm:prSet/>
      <dgm:spPr/>
    </dgm:pt>
    <dgm:pt modelId="{F39660FD-33E3-431E-83F3-330A8EC8F765}">
      <dgm:prSet phldr="0"/>
      <dgm:spPr/>
      <dgm:t>
        <a:bodyPr/>
        <a:lstStyle/>
        <a:p>
          <a:r>
            <a:rPr lang="ru-RU" dirty="0"/>
            <a:t>Русские</a:t>
          </a:r>
        </a:p>
      </dgm:t>
    </dgm:pt>
    <dgm:pt modelId="{1CD6B8FB-4298-4C09-B996-DAB368FF77BA}" type="parTrans" cxnId="{7FA9FD68-1277-4545-A798-5F74B9D4FF91}">
      <dgm:prSet/>
      <dgm:spPr/>
    </dgm:pt>
    <dgm:pt modelId="{0148937D-5078-440B-BF65-E0EA4B967B88}" type="sibTrans" cxnId="{7FA9FD68-1277-4545-A798-5F74B9D4FF91}">
      <dgm:prSet/>
      <dgm:spPr/>
    </dgm:pt>
    <dgm:pt modelId="{47AC95F4-31E6-4FDE-8593-AD393CDC6CB6}">
      <dgm:prSet phldr="0"/>
      <dgm:spPr/>
      <dgm:t>
        <a:bodyPr/>
        <a:lstStyle/>
        <a:p>
          <a:r>
            <a:rPr lang="ru-RU" dirty="0"/>
            <a:t>Украинцы</a:t>
          </a:r>
        </a:p>
      </dgm:t>
    </dgm:pt>
    <dgm:pt modelId="{71C36C33-445E-41A0-A534-5D35C1B6C78C}" type="parTrans" cxnId="{6CDC16F2-5678-45D2-893D-9400D84A92C9}">
      <dgm:prSet/>
      <dgm:spPr/>
    </dgm:pt>
    <dgm:pt modelId="{D0364836-8F29-4BB5-99D6-C1D0DC0CED1D}" type="sibTrans" cxnId="{6CDC16F2-5678-45D2-893D-9400D84A92C9}">
      <dgm:prSet/>
      <dgm:spPr/>
    </dgm:pt>
    <dgm:pt modelId="{5F5ACD31-19D0-40FF-9FDB-84CAEB49E1FA}" type="pres">
      <dgm:prSet presAssocID="{640CCF94-956E-461F-8EE8-11BFC03B9BC8}" presName="linear" presStyleCnt="0">
        <dgm:presLayoutVars>
          <dgm:animLvl val="lvl"/>
          <dgm:resizeHandles val="exact"/>
        </dgm:presLayoutVars>
      </dgm:prSet>
      <dgm:spPr/>
    </dgm:pt>
    <dgm:pt modelId="{E90D98D1-B0E2-4A4E-8A27-49966EF17656}" type="pres">
      <dgm:prSet presAssocID="{BF7B9862-80BE-4DA9-BF7E-BDC46BF56C5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756FB26-C99C-49BD-A512-6FC96F7F786C}" type="pres">
      <dgm:prSet presAssocID="{BF7B9862-80BE-4DA9-BF7E-BDC46BF56C57}" presName="childText" presStyleLbl="revTx" presStyleIdx="0" presStyleCnt="3">
        <dgm:presLayoutVars>
          <dgm:bulletEnabled val="1"/>
        </dgm:presLayoutVars>
      </dgm:prSet>
      <dgm:spPr/>
    </dgm:pt>
    <dgm:pt modelId="{2AE1BD32-AE1A-4281-8F3E-ED99380AE915}" type="pres">
      <dgm:prSet presAssocID="{5B5F618A-966B-4B08-B8B0-5A9FADB14FE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DB3BED3-A2B4-446D-85F5-590F537C70BD}" type="pres">
      <dgm:prSet presAssocID="{5B5F618A-966B-4B08-B8B0-5A9FADB14FE4}" presName="childText" presStyleLbl="revTx" presStyleIdx="1" presStyleCnt="3">
        <dgm:presLayoutVars>
          <dgm:bulletEnabled val="1"/>
        </dgm:presLayoutVars>
      </dgm:prSet>
      <dgm:spPr/>
    </dgm:pt>
    <dgm:pt modelId="{0749D6E0-0DD4-4910-A80A-54D422462A43}" type="pres">
      <dgm:prSet presAssocID="{A4B6436A-E07F-42DB-8004-354AE71BF630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D9B1D97-3B33-4DC6-B60D-9037692BC4A9}" type="pres">
      <dgm:prSet presAssocID="{A4B6436A-E07F-42DB-8004-354AE71BF630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D8325700-4700-4FE7-8C0C-C56186630644}" srcId="{640CCF94-956E-461F-8EE8-11BFC03B9BC8}" destId="{BF7B9862-80BE-4DA9-BF7E-BDC46BF56C57}" srcOrd="0" destOrd="0" parTransId="{010F1B3C-D26F-407A-9EC1-745ADED0ED78}" sibTransId="{87A72D28-AB11-4428-B267-EE10CFB625C4}"/>
    <dgm:cxn modelId="{5263DA17-6275-48DD-AB2A-7E443409A2DC}" type="presOf" srcId="{0E257748-2907-4167-BD3A-C68959F24044}" destId="{4DB3BED3-A2B4-446D-85F5-590F537C70BD}" srcOrd="0" destOrd="2" presId="urn:microsoft.com/office/officeart/2005/8/layout/vList2"/>
    <dgm:cxn modelId="{C855D11B-1633-4F61-BD0E-E5E98141D6DB}" type="presOf" srcId="{47AC95F4-31E6-4FDE-8593-AD393CDC6CB6}" destId="{5D9B1D97-3B33-4DC6-B60D-9037692BC4A9}" srcOrd="0" destOrd="2" presId="urn:microsoft.com/office/officeart/2005/8/layout/vList2"/>
    <dgm:cxn modelId="{B9864429-BEED-4281-9067-6E198089ADDA}" type="presOf" srcId="{5B5F618A-966B-4B08-B8B0-5A9FADB14FE4}" destId="{2AE1BD32-AE1A-4281-8F3E-ED99380AE915}" srcOrd="0" destOrd="0" presId="urn:microsoft.com/office/officeart/2005/8/layout/vList2"/>
    <dgm:cxn modelId="{045BCC2A-A623-46C6-9A03-B4734650CAB3}" type="presOf" srcId="{DFE4D47D-3BF5-4A2B-9EEA-B0CB4F3D9A2E}" destId="{0756FB26-C99C-49BD-A512-6FC96F7F786C}" srcOrd="0" destOrd="2" presId="urn:microsoft.com/office/officeart/2005/8/layout/vList2"/>
    <dgm:cxn modelId="{8C71972B-DDB0-4845-B6E5-E77C3234C7F6}" type="presOf" srcId="{32830420-3494-4FFD-91B1-809A92D515EC}" destId="{5D9B1D97-3B33-4DC6-B60D-9037692BC4A9}" srcOrd="0" destOrd="0" presId="urn:microsoft.com/office/officeart/2005/8/layout/vList2"/>
    <dgm:cxn modelId="{A979F52C-D875-48CB-84DB-BAA580F7E0EA}" type="presOf" srcId="{F39660FD-33E3-431E-83F3-330A8EC8F765}" destId="{5D9B1D97-3B33-4DC6-B60D-9037692BC4A9}" srcOrd="0" destOrd="1" presId="urn:microsoft.com/office/officeart/2005/8/layout/vList2"/>
    <dgm:cxn modelId="{4FD41830-52F0-478A-B8E8-F6C22AD03823}" type="presOf" srcId="{F434685C-0CB0-4747-A20A-F99B89308A5A}" destId="{4DB3BED3-A2B4-446D-85F5-590F537C70BD}" srcOrd="0" destOrd="3" presId="urn:microsoft.com/office/officeart/2005/8/layout/vList2"/>
    <dgm:cxn modelId="{6D234F30-C008-4444-9BBA-12186676F6CE}" type="presOf" srcId="{C0C840A0-D80C-4DDD-9761-55307613E7CA}" destId="{4DB3BED3-A2B4-446D-85F5-590F537C70BD}" srcOrd="0" destOrd="4" presId="urn:microsoft.com/office/officeart/2005/8/layout/vList2"/>
    <dgm:cxn modelId="{6847B23F-7D1E-4032-B3F6-00C6D2C10E78}" srcId="{640CCF94-956E-461F-8EE8-11BFC03B9BC8}" destId="{5B5F618A-966B-4B08-B8B0-5A9FADB14FE4}" srcOrd="1" destOrd="0" parTransId="{B0496F29-C1B1-451A-8BF5-73DF6D545196}" sibTransId="{14FFE05C-C2AD-45E3-83D2-8287ED393EFE}"/>
    <dgm:cxn modelId="{88C84244-3B55-42AF-9417-9F2BAEA7E65D}" type="presOf" srcId="{BF7B9862-80BE-4DA9-BF7E-BDC46BF56C57}" destId="{E90D98D1-B0E2-4A4E-8A27-49966EF17656}" srcOrd="0" destOrd="0" presId="urn:microsoft.com/office/officeart/2005/8/layout/vList2"/>
    <dgm:cxn modelId="{7FA9FD68-1277-4545-A798-5F74B9D4FF91}" srcId="{A4B6436A-E07F-42DB-8004-354AE71BF630}" destId="{F39660FD-33E3-431E-83F3-330A8EC8F765}" srcOrd="1" destOrd="0" parTransId="{1CD6B8FB-4298-4C09-B996-DAB368FF77BA}" sibTransId="{0148937D-5078-440B-BF65-E0EA4B967B88}"/>
    <dgm:cxn modelId="{5C5CAC4C-3D66-4280-8E66-CDCA6084F6A5}" type="presOf" srcId="{922CA196-0521-470F-A760-84EE4EB03071}" destId="{4DB3BED3-A2B4-446D-85F5-590F537C70BD}" srcOrd="0" destOrd="1" presId="urn:microsoft.com/office/officeart/2005/8/layout/vList2"/>
    <dgm:cxn modelId="{4C0FF24C-463A-4A5A-80AC-0B8DC9C5C151}" srcId="{5B5F618A-966B-4B08-B8B0-5A9FADB14FE4}" destId="{922CA196-0521-470F-A760-84EE4EB03071}" srcOrd="1" destOrd="0" parTransId="{2840F4F7-CE9C-4C66-97B6-9E7331DEC8DB}" sibTransId="{D5EA2966-71BA-4D4F-AA4E-AE7425111728}"/>
    <dgm:cxn modelId="{F541E553-C776-4D80-8F90-055AD68B2D06}" srcId="{5B5F618A-966B-4B08-B8B0-5A9FADB14FE4}" destId="{7C79A5C7-4A35-4344-B4F6-3784D5B64F14}" srcOrd="0" destOrd="0" parTransId="{87704E9E-691B-4AE8-BB41-75C990184A01}" sibTransId="{EDDC2D19-45DC-49A8-88E0-93DA07AEEA07}"/>
    <dgm:cxn modelId="{F7CBDC89-64F1-493E-9DD6-AC0AF583BB92}" type="presOf" srcId="{640CCF94-956E-461F-8EE8-11BFC03B9BC8}" destId="{5F5ACD31-19D0-40FF-9FDB-84CAEB49E1FA}" srcOrd="0" destOrd="0" presId="urn:microsoft.com/office/officeart/2005/8/layout/vList2"/>
    <dgm:cxn modelId="{DC59CC8A-8AC0-427A-A875-72CF7571F5EE}" srcId="{5B5F618A-966B-4B08-B8B0-5A9FADB14FE4}" destId="{0E257748-2907-4167-BD3A-C68959F24044}" srcOrd="2" destOrd="0" parTransId="{A20465F8-9203-448F-9C91-BB01A387C7B3}" sibTransId="{79464518-31AF-43FC-B8D5-53E0E3A02C60}"/>
    <dgm:cxn modelId="{EA576095-79BB-4C03-A132-8E6BD15B16A5}" srcId="{5B5F618A-966B-4B08-B8B0-5A9FADB14FE4}" destId="{C0C840A0-D80C-4DDD-9761-55307613E7CA}" srcOrd="4" destOrd="0" parTransId="{0DBFEE39-571B-40D5-B740-794923318A81}" sibTransId="{0EAB4E3B-0120-4F8C-AB71-D51EE14DE961}"/>
    <dgm:cxn modelId="{ED41A297-7750-4508-BDC0-035D125BA5BD}" srcId="{5B5F618A-966B-4B08-B8B0-5A9FADB14FE4}" destId="{F434685C-0CB0-4747-A20A-F99B89308A5A}" srcOrd="3" destOrd="0" parTransId="{1D6932E7-9F3B-4E46-89E7-3F4B208B07A9}" sibTransId="{40FF0AA5-FD12-45DB-9658-EF0BE59521AE}"/>
    <dgm:cxn modelId="{EFE49D98-F170-40B7-A990-9DE2AEBC2B55}" srcId="{640CCF94-956E-461F-8EE8-11BFC03B9BC8}" destId="{A4B6436A-E07F-42DB-8004-354AE71BF630}" srcOrd="2" destOrd="0" parTransId="{A412132D-4428-47C0-BA2F-5CAEB2D3740C}" sibTransId="{14CD32B4-9ECC-4094-9744-7B23AC66A9D8}"/>
    <dgm:cxn modelId="{4E051B9E-8805-4E89-96E4-2FC5B8BE3C79}" type="presOf" srcId="{A4B6436A-E07F-42DB-8004-354AE71BF630}" destId="{0749D6E0-0DD4-4910-A80A-54D422462A43}" srcOrd="0" destOrd="0" presId="urn:microsoft.com/office/officeart/2005/8/layout/vList2"/>
    <dgm:cxn modelId="{F5E0ABBA-7191-40B3-8A06-007D4F1B7B02}" type="presOf" srcId="{966800B1-1F23-4C61-B491-6F7CB2FCEFBD}" destId="{0756FB26-C99C-49BD-A512-6FC96F7F786C}" srcOrd="0" destOrd="1" presId="urn:microsoft.com/office/officeart/2005/8/layout/vList2"/>
    <dgm:cxn modelId="{89E7ECC7-DEBF-4E9E-8FB1-5A38DDAEF8EA}" srcId="{BF7B9862-80BE-4DA9-BF7E-BDC46BF56C57}" destId="{89FF75D7-9935-4BBC-BA45-A8B733BE3143}" srcOrd="0" destOrd="0" parTransId="{6CFF6F8C-B061-494B-8518-548A2E896C6B}" sibTransId="{9CBB9667-BE5B-4605-97FF-54BDCF3101EF}"/>
    <dgm:cxn modelId="{F5B450CF-AAB2-4DA6-8CD0-E0D4269AAD8A}" type="presOf" srcId="{89FF75D7-9935-4BBC-BA45-A8B733BE3143}" destId="{0756FB26-C99C-49BD-A512-6FC96F7F786C}" srcOrd="0" destOrd="0" presId="urn:microsoft.com/office/officeart/2005/8/layout/vList2"/>
    <dgm:cxn modelId="{EBCB63D8-3767-4B7C-8F6B-CAC869AFCAF2}" srcId="{BF7B9862-80BE-4DA9-BF7E-BDC46BF56C57}" destId="{966800B1-1F23-4C61-B491-6F7CB2FCEFBD}" srcOrd="1" destOrd="0" parTransId="{961A7EBD-6A80-4840-9310-C611ECF3CCC4}" sibTransId="{5B972A2B-8A5E-4E31-B600-705758225CEB}"/>
    <dgm:cxn modelId="{42896DDE-07E1-4086-9714-C0B30B60A4D8}" srcId="{A4B6436A-E07F-42DB-8004-354AE71BF630}" destId="{32830420-3494-4FFD-91B1-809A92D515EC}" srcOrd="0" destOrd="0" parTransId="{D7BC19BE-391A-4AC6-8E0A-B850A1250690}" sibTransId="{690438C9-E7B6-426D-8144-94955227EA9E}"/>
    <dgm:cxn modelId="{91C3F2EF-8A27-45EE-BD89-E272EC579587}" srcId="{BF7B9862-80BE-4DA9-BF7E-BDC46BF56C57}" destId="{DFE4D47D-3BF5-4A2B-9EEA-B0CB4F3D9A2E}" srcOrd="2" destOrd="0" parTransId="{6EB66C04-B26D-40B6-9CE4-27565E07540B}" sibTransId="{7AB22A4F-FECE-4A42-87D4-E2856E84905B}"/>
    <dgm:cxn modelId="{6CDC16F2-5678-45D2-893D-9400D84A92C9}" srcId="{A4B6436A-E07F-42DB-8004-354AE71BF630}" destId="{47AC95F4-31E6-4FDE-8593-AD393CDC6CB6}" srcOrd="2" destOrd="0" parTransId="{71C36C33-445E-41A0-A534-5D35C1B6C78C}" sibTransId="{D0364836-8F29-4BB5-99D6-C1D0DC0CED1D}"/>
    <dgm:cxn modelId="{1B2FB4F4-C7BF-4F44-A730-90F4CAF3747D}" type="presOf" srcId="{7C79A5C7-4A35-4344-B4F6-3784D5B64F14}" destId="{4DB3BED3-A2B4-446D-85F5-590F537C70BD}" srcOrd="0" destOrd="0" presId="urn:microsoft.com/office/officeart/2005/8/layout/vList2"/>
    <dgm:cxn modelId="{9FD6C0CF-EAF1-4A56-BA03-CBBDB745A91D}" type="presParOf" srcId="{5F5ACD31-19D0-40FF-9FDB-84CAEB49E1FA}" destId="{E90D98D1-B0E2-4A4E-8A27-49966EF17656}" srcOrd="0" destOrd="0" presId="urn:microsoft.com/office/officeart/2005/8/layout/vList2"/>
    <dgm:cxn modelId="{E874A0A3-92E6-4636-A56E-EB4B99A9B7C6}" type="presParOf" srcId="{5F5ACD31-19D0-40FF-9FDB-84CAEB49E1FA}" destId="{0756FB26-C99C-49BD-A512-6FC96F7F786C}" srcOrd="1" destOrd="0" presId="urn:microsoft.com/office/officeart/2005/8/layout/vList2"/>
    <dgm:cxn modelId="{D28F3D06-F8FD-41E4-9BBC-94154D8F6363}" type="presParOf" srcId="{5F5ACD31-19D0-40FF-9FDB-84CAEB49E1FA}" destId="{2AE1BD32-AE1A-4281-8F3E-ED99380AE915}" srcOrd="2" destOrd="0" presId="urn:microsoft.com/office/officeart/2005/8/layout/vList2"/>
    <dgm:cxn modelId="{77829C6C-58E4-47BE-84EB-9FBEE74355C7}" type="presParOf" srcId="{5F5ACD31-19D0-40FF-9FDB-84CAEB49E1FA}" destId="{4DB3BED3-A2B4-446D-85F5-590F537C70BD}" srcOrd="3" destOrd="0" presId="urn:microsoft.com/office/officeart/2005/8/layout/vList2"/>
    <dgm:cxn modelId="{5A006394-42F7-42FC-BA83-1BE6094A5800}" type="presParOf" srcId="{5F5ACD31-19D0-40FF-9FDB-84CAEB49E1FA}" destId="{0749D6E0-0DD4-4910-A80A-54D422462A43}" srcOrd="4" destOrd="0" presId="urn:microsoft.com/office/officeart/2005/8/layout/vList2"/>
    <dgm:cxn modelId="{0EAC3BAE-1770-4BC7-B3A7-1932757558BE}" type="presParOf" srcId="{5F5ACD31-19D0-40FF-9FDB-84CAEB49E1FA}" destId="{5D9B1D97-3B33-4DC6-B60D-9037692BC4A9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0D98D1-B0E2-4A4E-8A27-49966EF17656}">
      <dsp:nvSpPr>
        <dsp:cNvPr id="0" name=""/>
        <dsp:cNvSpPr/>
      </dsp:nvSpPr>
      <dsp:spPr>
        <a:xfrm>
          <a:off x="0" y="116130"/>
          <a:ext cx="6900512" cy="5756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 Южные славяне</a:t>
          </a:r>
        </a:p>
      </dsp:txBody>
      <dsp:txXfrm>
        <a:off x="28100" y="144230"/>
        <a:ext cx="6844312" cy="519439"/>
      </dsp:txXfrm>
    </dsp:sp>
    <dsp:sp modelId="{0756FB26-C99C-49BD-A512-6FC96F7F786C}">
      <dsp:nvSpPr>
        <dsp:cNvPr id="0" name=""/>
        <dsp:cNvSpPr/>
      </dsp:nvSpPr>
      <dsp:spPr>
        <a:xfrm>
          <a:off x="0" y="691770"/>
          <a:ext cx="6900512" cy="968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9091" tIns="30480" rIns="170688" bIns="30480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900" kern="1200" dirty="0"/>
            <a:t>Болгары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900" kern="1200" dirty="0"/>
            <a:t>Сербы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900" kern="1200" dirty="0"/>
            <a:t>Хорваты</a:t>
          </a:r>
        </a:p>
      </dsp:txBody>
      <dsp:txXfrm>
        <a:off x="0" y="691770"/>
        <a:ext cx="6900512" cy="968760"/>
      </dsp:txXfrm>
    </dsp:sp>
    <dsp:sp modelId="{2AE1BD32-AE1A-4281-8F3E-ED99380AE915}">
      <dsp:nvSpPr>
        <dsp:cNvPr id="0" name=""/>
        <dsp:cNvSpPr/>
      </dsp:nvSpPr>
      <dsp:spPr>
        <a:xfrm>
          <a:off x="0" y="1660530"/>
          <a:ext cx="6900512" cy="575639"/>
        </a:xfrm>
        <a:prstGeom prst="roundRect">
          <a:avLst/>
        </a:prstGeom>
        <a:solidFill>
          <a:schemeClr val="accent2">
            <a:hueOff val="-748886"/>
            <a:satOff val="-3379"/>
            <a:lumOff val="14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 Западные славяне</a:t>
          </a:r>
        </a:p>
      </dsp:txBody>
      <dsp:txXfrm>
        <a:off x="28100" y="1688630"/>
        <a:ext cx="6844312" cy="519439"/>
      </dsp:txXfrm>
    </dsp:sp>
    <dsp:sp modelId="{4DB3BED3-A2B4-446D-85F5-590F537C70BD}">
      <dsp:nvSpPr>
        <dsp:cNvPr id="0" name=""/>
        <dsp:cNvSpPr/>
      </dsp:nvSpPr>
      <dsp:spPr>
        <a:xfrm>
          <a:off x="0" y="2236170"/>
          <a:ext cx="6900512" cy="1639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9091" tIns="30480" rIns="170688" bIns="30480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900" kern="1200" dirty="0"/>
            <a:t>Чехи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900" kern="1200" dirty="0"/>
            <a:t>Поляки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900" kern="1200" dirty="0"/>
            <a:t>Словаки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900" kern="1200" dirty="0"/>
            <a:t>Полабские племена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900" kern="1200" dirty="0"/>
            <a:t>Поморские племена</a:t>
          </a:r>
        </a:p>
      </dsp:txBody>
      <dsp:txXfrm>
        <a:off x="0" y="2236170"/>
        <a:ext cx="6900512" cy="1639440"/>
      </dsp:txXfrm>
    </dsp:sp>
    <dsp:sp modelId="{0749D6E0-0DD4-4910-A80A-54D422462A43}">
      <dsp:nvSpPr>
        <dsp:cNvPr id="0" name=""/>
        <dsp:cNvSpPr/>
      </dsp:nvSpPr>
      <dsp:spPr>
        <a:xfrm>
          <a:off x="0" y="3875610"/>
          <a:ext cx="6900512" cy="575639"/>
        </a:xfrm>
        <a:prstGeom prst="roundRect">
          <a:avLst/>
        </a:prstGeom>
        <a:solidFill>
          <a:schemeClr val="accent2">
            <a:hueOff val="-1497772"/>
            <a:satOff val="-6759"/>
            <a:lumOff val="294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Восточные славяне</a:t>
          </a:r>
        </a:p>
      </dsp:txBody>
      <dsp:txXfrm>
        <a:off x="28100" y="3903710"/>
        <a:ext cx="6844312" cy="519439"/>
      </dsp:txXfrm>
    </dsp:sp>
    <dsp:sp modelId="{5D9B1D97-3B33-4DC6-B60D-9037692BC4A9}">
      <dsp:nvSpPr>
        <dsp:cNvPr id="0" name=""/>
        <dsp:cNvSpPr/>
      </dsp:nvSpPr>
      <dsp:spPr>
        <a:xfrm>
          <a:off x="0" y="4451250"/>
          <a:ext cx="6900512" cy="968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9091" tIns="30480" rIns="170688" bIns="30480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900" kern="1200" dirty="0"/>
            <a:t>Белорусы 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900" kern="1200" dirty="0"/>
            <a:t>Русские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900" kern="1200" dirty="0"/>
            <a:t>Украинцы</a:t>
          </a:r>
        </a:p>
      </dsp:txBody>
      <dsp:txXfrm>
        <a:off x="0" y="4451250"/>
        <a:ext cx="6900512" cy="9687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59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445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7476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D2702-1174-46C4-8585-426FA122E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AFDAFC3-9B6B-4807-993B-2B013E900A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2862F7-BBB0-4D79-812E-0D6F91B7C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460C98-8F3C-4F79-A29E-AB8A5F0B4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83B965-6E70-4F70-BAB0-937CA77DE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99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3FA349-7744-4EC0-9C83-85E7CF15C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21B99F-5134-47B6-B4D5-938B96600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737E54-27E9-44A7-B554-C3FA55C81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E73B93-FE2B-40E3-ABAC-C0DF06038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992B34-6392-4D6E-B2F4-F9089EFFC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312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27C1C-C1AF-44E4-A44A-ABCEE2CED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F901C9-D36B-4CEE-B6FE-60B72D676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9429A0-E01C-41A2-AB35-32D6D713E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A6D9B0-9DBD-446F-AE0F-253975C1A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00D4CB-1AF3-4A7F-A730-640866B0D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222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417570-0100-4C42-9174-B6DEEAB30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E137AB-B3FA-48DD-8709-D624F72BE2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04C95D-EF7F-4C54-B166-842F499698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9B8E32-1589-4DE9-862C-D8B2E15B8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57D30B-D670-43A7-BB21-06B9066A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42CA16-17FC-4F5C-B769-5DE562DE5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454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11AE1E-F4F4-4386-8BEC-C895D56A6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C6DA50-601C-4D2E-8DC9-8A57391E8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BF77AA-E7AD-4DA8-A2BD-FF5F8BC4C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8C3C2F3-A7C5-4FBF-AF2C-F552011AFA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697F164-EB18-4B66-B001-5E347FD47F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E8C9879-D0DC-4ACD-A013-1007E1983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D7BE758-BA2C-48D7-836E-A6937CDC5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B6F4CE1-BFBC-4F61-BF20-B6FDA73A5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706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20FD94-A4ED-45FB-95EA-D32868CB1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AF66E9-BB89-45A4-B015-009F351CF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80A5B2E-8EB3-4E0A-8B93-C55AF9367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4AB525-1215-45D8-8DC1-800006228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191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D21A3D4-1830-43FB-8746-1A7B19C84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D6E17CB-6C44-46EE-AC75-50A0CA17A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BDEB386-C695-4CD2-88C9-01360AE34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6934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010FEF-20F7-4B11-9A69-4424DF42D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540418-1BD8-4346-AE05-7B0DFB8DF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03C0A5-F9E9-496C-BD8E-370229C1F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04E9F2-3DF5-4396-9B09-5E2BD7508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0EAD22-3263-4395-B37D-13D202D24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3E67F3-B0CA-4A21-AC5E-1497841D5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14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3194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BB07F1-55AC-412D-AE64-CBF0B6854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DFE16B5-575D-41ED-8552-8D5C9441E5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D4BFDC-F03C-4FAA-A270-DEAE40AE05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997C1C-73DB-4549-9F57-90AADEE49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ED71B9-25D2-43A9-B9D6-4BE11C9BC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24DB5C-7EB0-4572-A260-09B8834C0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2043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AA7778-E3DE-4CBA-BF64-BC4352789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3E0630-7D9B-4FC8-8A84-7DFFBD5F8F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17D68C-05B5-4274-BC17-F75225821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6E6115-27F4-4C3D-B8A4-17FBBA5F8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BFA28E-8FC8-48EA-82BF-937DB9FAE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914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AFC8667-3F5C-418A-9341-C2F9FCACE8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76F7332-BF9F-4C1A-8139-6BA3ABF5C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FE740E-A7CB-4200-94F4-E2872CB4D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44049B-B591-4CAA-A9FB-5001E8D66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71997-C673-4524-A848-AA12AAADA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597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022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772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662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795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228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61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212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2/3/2022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011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58D70-8A94-4968-A762-E7999258E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007579-9091-4576-B677-EB7CB821ED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41A0A5-5860-4AFC-8DC2-0227A33019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6135B-2C3C-4EF2-9425-1F49CBE1B01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63A39D-4492-4556-8EC8-F0E76D68A2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7EE8AE-721B-4E7A-B888-D4D2654A7F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4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97762" y="640080"/>
            <a:ext cx="6251110" cy="356616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6700">
                <a:ea typeface="+mj-lt"/>
                <a:cs typeface="+mj-lt"/>
              </a:rPr>
              <a:t>§ 16. Славяне в Раннем средневековье</a:t>
            </a:r>
            <a:endParaRPr lang="ru-RU" sz="670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97760" y="4636008"/>
            <a:ext cx="6251111" cy="1572768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67B346"/>
          </a:solidFill>
          <a:ln w="38100" cap="rnd">
            <a:solidFill>
              <a:srgbClr val="67B34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Металлический меч и щит">
            <a:extLst>
              <a:ext uri="{FF2B5EF4-FFF2-40B4-BE49-F238E27FC236}">
                <a16:creationId xmlns:a16="http://schemas.microsoft.com/office/drawing/2014/main" id="{F2BBF091-4761-4B47-8D43-3F17B62872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83" r="21752" b="-5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0FE22F78-5E55-478D-A0F3-984BB9668B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27" r="-1" b="14208"/>
          <a:stretch/>
        </p:blipFill>
        <p:spPr>
          <a:xfrm>
            <a:off x="-1" y="-1"/>
            <a:ext cx="12188952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F7854B-354F-4E24-8A72-2EC4A5CCD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604" y="4553712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</a:rPr>
              <a:t>Земледелие</a:t>
            </a:r>
          </a:p>
        </p:txBody>
      </p:sp>
    </p:spTree>
    <p:extLst>
      <p:ext uri="{BB962C8B-B14F-4D97-AF65-F5344CB8AC3E}">
        <p14:creationId xmlns:p14="http://schemas.microsoft.com/office/powerpoint/2010/main" val="4126642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трава, внешний, поле&#10;&#10;Автоматически созданное описание">
            <a:extLst>
              <a:ext uri="{FF2B5EF4-FFF2-40B4-BE49-F238E27FC236}">
                <a16:creationId xmlns:a16="http://schemas.microsoft.com/office/drawing/2014/main" id="{2518F4FB-ADC1-4A8D-A098-31267B422C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427" r="-1" b="-1"/>
          <a:stretch/>
        </p:blipFill>
        <p:spPr>
          <a:xfrm>
            <a:off x="-1" y="-1"/>
            <a:ext cx="12188952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E70BB6-7E3A-431E-9BD4-E1F1FC793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604" y="4553712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</a:rPr>
              <a:t>Скотоводство</a:t>
            </a:r>
          </a:p>
        </p:txBody>
      </p:sp>
    </p:spTree>
    <p:extLst>
      <p:ext uri="{BB962C8B-B14F-4D97-AF65-F5344CB8AC3E}">
        <p14:creationId xmlns:p14="http://schemas.microsoft.com/office/powerpoint/2010/main" val="2340020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дерево, внешний, снег, дикая собака&#10;&#10;Автоматически созданное описание">
            <a:extLst>
              <a:ext uri="{FF2B5EF4-FFF2-40B4-BE49-F238E27FC236}">
                <a16:creationId xmlns:a16="http://schemas.microsoft.com/office/drawing/2014/main" id="{BD21CBEC-3569-4AEA-B3B4-5A9D04C9D1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14426"/>
          <a:stretch/>
        </p:blipFill>
        <p:spPr>
          <a:xfrm>
            <a:off x="-1" y="-1"/>
            <a:ext cx="12188952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1722F9-8357-4CB2-9792-DAE00C76C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604" y="4553712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</a:rPr>
              <a:t>Охота</a:t>
            </a:r>
          </a:p>
        </p:txBody>
      </p:sp>
    </p:spTree>
    <p:extLst>
      <p:ext uri="{BB962C8B-B14F-4D97-AF65-F5344CB8AC3E}">
        <p14:creationId xmlns:p14="http://schemas.microsoft.com/office/powerpoint/2010/main" val="472773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Рисунок 4" descr="Изображение выглядит как текст, ткань&#10;&#10;Автоматически созданное описание">
            <a:extLst>
              <a:ext uri="{FF2B5EF4-FFF2-40B4-BE49-F238E27FC236}">
                <a16:creationId xmlns:a16="http://schemas.microsoft.com/office/drawing/2014/main" id="{4E98552C-D5B1-47B7-8D66-E0AAC2723F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831" b="1663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72C6BC-44DE-4A6B-B3FA-62F643018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8296" y="5330486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600">
                <a:solidFill>
                  <a:schemeClr val="bg1"/>
                </a:solidFill>
              </a:rPr>
              <a:t>Рыболовство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37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7" descr="Изображение выглядит как трава, внешний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E8187219-6D54-4AAC-A236-F183C347E7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318" r="-1" b="17662"/>
          <a:stretch/>
        </p:blipFill>
        <p:spPr>
          <a:xfrm>
            <a:off x="-1" y="-1"/>
            <a:ext cx="12188952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AC71B7-64DD-49CE-BF7A-D9752C8B4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604" y="4553712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</a:rPr>
              <a:t>Бортничество</a:t>
            </a:r>
          </a:p>
        </p:txBody>
      </p:sp>
    </p:spTree>
    <p:extLst>
      <p:ext uri="{BB962C8B-B14F-4D97-AF65-F5344CB8AC3E}">
        <p14:creationId xmlns:p14="http://schemas.microsoft.com/office/powerpoint/2010/main" val="521755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857408-0059-4741-8B26-492D188AD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419540" cy="5431536"/>
          </a:xfrm>
        </p:spPr>
        <p:txBody>
          <a:bodyPr>
            <a:normAutofit/>
          </a:bodyPr>
          <a:lstStyle/>
          <a:p>
            <a:r>
              <a:rPr lang="ru-RU" sz="4700"/>
              <a:t>Основные положения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39411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67B346"/>
          </a:solidFill>
          <a:ln w="41275" cap="rnd">
            <a:solidFill>
              <a:srgbClr val="67B34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E8809D-B8A4-4F18-910E-36A90988E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95" y="552091"/>
            <a:ext cx="6052158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Жили племенами и союзами племен</a:t>
            </a:r>
          </a:p>
          <a:p>
            <a:r>
              <a:rPr lang="ru-RU" dirty="0">
                <a:ea typeface="+mn-lt"/>
                <a:cs typeface="+mn-lt"/>
              </a:rPr>
              <a:t>Все важные вопросы жизни племени решались на народных собраниях — вече</a:t>
            </a:r>
          </a:p>
          <a:p>
            <a:r>
              <a:rPr lang="ru-RU" dirty="0">
                <a:ea typeface="+mn-lt"/>
                <a:cs typeface="+mn-lt"/>
              </a:rPr>
              <a:t>Набеги возглавляли вожди, у которых была дружина, и которые со временем стали полноправными правителями</a:t>
            </a:r>
          </a:p>
        </p:txBody>
      </p:sp>
    </p:spTree>
    <p:extLst>
      <p:ext uri="{BB962C8B-B14F-4D97-AF65-F5344CB8AC3E}">
        <p14:creationId xmlns:p14="http://schemas.microsoft.com/office/powerpoint/2010/main" val="3187783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внешний, люди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9DB5A11D-BEE9-4856-BDF4-B355BF1DBB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18" r="-1" b="-1"/>
          <a:stretch/>
        </p:blipFill>
        <p:spPr>
          <a:xfrm>
            <a:off x="-1" y="-1"/>
            <a:ext cx="12188952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A8F2DD-97C2-4193-BB7B-6C8CFF5AF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604" y="4553712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</a:rPr>
              <a:t>Вече</a:t>
            </a:r>
          </a:p>
        </p:txBody>
      </p:sp>
    </p:spTree>
    <p:extLst>
      <p:ext uri="{BB962C8B-B14F-4D97-AF65-F5344CB8AC3E}">
        <p14:creationId xmlns:p14="http://schemas.microsoft.com/office/powerpoint/2010/main" val="1147880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7368D3-F178-4777-8340-DA7B84A9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9600">
                <a:solidFill>
                  <a:srgbClr val="67B346"/>
                </a:solidFill>
              </a:rPr>
              <a:t>3. Вера славян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D96B57-6FF1-461D-990D-4D1E1C6EDA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67B346"/>
          </a:solidFill>
          <a:ln w="38100" cap="rnd">
            <a:solidFill>
              <a:srgbClr val="67B34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973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01A85E-B8CD-4390-B0A9-5BEE44149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ru-RU" sz="6100"/>
              <a:t>Основные положения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67B346"/>
          </a:solidFill>
          <a:ln w="38100" cap="rnd">
            <a:solidFill>
              <a:srgbClr val="67B34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D75415-80BE-451B-AAED-37AB05053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000"/>
              <a:t>Славяне были язычниками (верили во множество богов)</a:t>
            </a:r>
          </a:p>
          <a:p>
            <a:pPr>
              <a:lnSpc>
                <a:spcPct val="100000"/>
              </a:lnSpc>
            </a:pPr>
            <a:r>
              <a:rPr lang="ru-RU" sz="2000"/>
              <a:t>Верили, что окружающий мир живой и наполнен духами</a:t>
            </a:r>
          </a:p>
          <a:p>
            <a:pPr>
              <a:lnSpc>
                <a:spcPct val="100000"/>
              </a:lnSpc>
            </a:pPr>
            <a:r>
              <a:rPr lang="ru-RU" sz="2000">
                <a:ea typeface="+mn-lt"/>
                <a:cs typeface="+mn-lt"/>
              </a:rPr>
              <a:t>Почитались леса, камни, реки, болота, озера, источники, горы</a:t>
            </a:r>
          </a:p>
          <a:p>
            <a:pPr>
              <a:lnSpc>
                <a:spcPct val="100000"/>
              </a:lnSpc>
            </a:pPr>
            <a:r>
              <a:rPr lang="ru-RU" sz="2000"/>
              <a:t>Скульптурные изображения богов назывались идолами, а обряды проводились в капищах</a:t>
            </a:r>
          </a:p>
        </p:txBody>
      </p:sp>
      <p:pic>
        <p:nvPicPr>
          <p:cNvPr id="5" name="Picture 4" descr="Зеленый, Мосси лес со с солнечным солнечный">
            <a:extLst>
              <a:ext uri="{FF2B5EF4-FFF2-40B4-BE49-F238E27FC236}">
                <a16:creationId xmlns:a16="http://schemas.microsoft.com/office/drawing/2014/main" id="{19E1E31E-EEA6-49CE-81FE-756C9388BE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57" r="19194" b="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18186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944066-5F16-493D-8C42-0902C3165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419540" cy="5431536"/>
          </a:xfrm>
        </p:spPr>
        <p:txBody>
          <a:bodyPr>
            <a:normAutofit/>
          </a:bodyPr>
          <a:lstStyle/>
          <a:p>
            <a:r>
              <a:rPr lang="ru-RU" sz="6000"/>
              <a:t>Боги древних славян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39411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67B346"/>
          </a:solidFill>
          <a:ln w="41275" cap="rnd">
            <a:solidFill>
              <a:srgbClr val="67B34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2C32BF-2978-4F78-88F2-C06F88711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95" y="552091"/>
            <a:ext cx="6052158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Перун - бог грома и молний</a:t>
            </a:r>
          </a:p>
          <a:p>
            <a:r>
              <a:rPr lang="ru-RU" dirty="0"/>
              <a:t>Дажбог - бог солнца</a:t>
            </a:r>
          </a:p>
          <a:p>
            <a:r>
              <a:rPr lang="ru-RU" dirty="0"/>
              <a:t>Хорс - бог солнца</a:t>
            </a:r>
          </a:p>
          <a:p>
            <a:r>
              <a:rPr lang="ru-RU" dirty="0"/>
              <a:t>Сварог - бог огня</a:t>
            </a:r>
          </a:p>
          <a:p>
            <a:r>
              <a:rPr lang="ru-RU" dirty="0"/>
              <a:t>Стрибог - бог ветра</a:t>
            </a:r>
          </a:p>
          <a:p>
            <a:r>
              <a:rPr lang="ru-RU" dirty="0"/>
              <a:t>Волос - покровитель скотоводства</a:t>
            </a:r>
          </a:p>
          <a:p>
            <a:r>
              <a:rPr lang="ru-RU" dirty="0" err="1"/>
              <a:t>Мокошь</a:t>
            </a:r>
            <a:r>
              <a:rPr lang="ru-RU" dirty="0"/>
              <a:t> - блог плодородия</a:t>
            </a:r>
          </a:p>
          <a:p>
            <a:r>
              <a:rPr lang="ru-RU" dirty="0"/>
              <a:t>Род -бог жизни</a:t>
            </a:r>
          </a:p>
        </p:txBody>
      </p:sp>
    </p:spTree>
    <p:extLst>
      <p:ext uri="{BB962C8B-B14F-4D97-AF65-F5344CB8AC3E}">
        <p14:creationId xmlns:p14="http://schemas.microsoft.com/office/powerpoint/2010/main" val="3710418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496690-16FB-4172-8CB7-1F2ED5E18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68047F-336E-40AB-BA74-E2529DBF4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556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дерево, внешний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F6C30061-4194-42F5-BBD3-2FEB8EA48E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097" r="-1" b="3856"/>
          <a:stretch/>
        </p:blipFill>
        <p:spPr>
          <a:xfrm>
            <a:off x="-1" y="-1"/>
            <a:ext cx="12188952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15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слезоточивый газ, дым, темный&#10;&#10;Автоматически созданное описание">
            <a:extLst>
              <a:ext uri="{FF2B5EF4-FFF2-40B4-BE49-F238E27FC236}">
                <a16:creationId xmlns:a16="http://schemas.microsoft.com/office/drawing/2014/main" id="{9970C438-BC89-4797-AC62-737CC7B9E3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"/>
          <a:stretch/>
        </p:blipFill>
        <p:spPr>
          <a:xfrm>
            <a:off x="-1" y="-1"/>
            <a:ext cx="12188952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2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32B92E-8202-4A88-B005-1E39A58FD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9600">
                <a:solidFill>
                  <a:srgbClr val="67B346"/>
                </a:solidFill>
              </a:rPr>
              <a:t>4. Первые государства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77E6D9-CE76-43AA-8AF9-83C951961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67B346"/>
          </a:solidFill>
          <a:ln w="38100" cap="rnd">
            <a:solidFill>
              <a:srgbClr val="67B34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57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098191-E2EE-4F18-8646-D313978FA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419540" cy="543153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300"/>
              <a:t>Причины возникновения государств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39411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67B346"/>
          </a:solidFill>
          <a:ln w="41275" cap="rnd">
            <a:solidFill>
              <a:srgbClr val="67B34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2861BF-0AA2-4571-BEF2-D56AF99A2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95" y="552091"/>
            <a:ext cx="6052158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000" dirty="0"/>
              <a:t>Необходимость защиты от внешних опасностей</a:t>
            </a:r>
          </a:p>
          <a:p>
            <a:r>
              <a:rPr lang="ru-RU" sz="3000" dirty="0"/>
              <a:t>Расслоение общества</a:t>
            </a:r>
          </a:p>
          <a:p>
            <a:r>
              <a:rPr lang="ru-RU" sz="3000" dirty="0"/>
              <a:t>Появление правящей верхушки</a:t>
            </a:r>
          </a:p>
        </p:txBody>
      </p:sp>
    </p:spTree>
    <p:extLst>
      <p:ext uri="{BB962C8B-B14F-4D97-AF65-F5344CB8AC3E}">
        <p14:creationId xmlns:p14="http://schemas.microsoft.com/office/powerpoint/2010/main" val="6705212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3E70DC-4815-4561-B8EB-C3A9D50E4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900"/>
              <a:t>Кочевники-болгары и 7 племен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27432"/>
          </a:xfrm>
          <a:custGeom>
            <a:avLst/>
            <a:gdLst>
              <a:gd name="connsiteX0" fmla="*/ 0 w 3255095"/>
              <a:gd name="connsiteY0" fmla="*/ 0 h 27432"/>
              <a:gd name="connsiteX1" fmla="*/ 618468 w 3255095"/>
              <a:gd name="connsiteY1" fmla="*/ 0 h 27432"/>
              <a:gd name="connsiteX2" fmla="*/ 1269487 w 3255095"/>
              <a:gd name="connsiteY2" fmla="*/ 0 h 27432"/>
              <a:gd name="connsiteX3" fmla="*/ 1953057 w 3255095"/>
              <a:gd name="connsiteY3" fmla="*/ 0 h 27432"/>
              <a:gd name="connsiteX4" fmla="*/ 2636627 w 3255095"/>
              <a:gd name="connsiteY4" fmla="*/ 0 h 27432"/>
              <a:gd name="connsiteX5" fmla="*/ 3255095 w 3255095"/>
              <a:gd name="connsiteY5" fmla="*/ 0 h 27432"/>
              <a:gd name="connsiteX6" fmla="*/ 3255095 w 3255095"/>
              <a:gd name="connsiteY6" fmla="*/ 27432 h 27432"/>
              <a:gd name="connsiteX7" fmla="*/ 2538974 w 3255095"/>
              <a:gd name="connsiteY7" fmla="*/ 27432 h 27432"/>
              <a:gd name="connsiteX8" fmla="*/ 1822853 w 3255095"/>
              <a:gd name="connsiteY8" fmla="*/ 27432 h 27432"/>
              <a:gd name="connsiteX9" fmla="*/ 1171834 w 3255095"/>
              <a:gd name="connsiteY9" fmla="*/ 27432 h 27432"/>
              <a:gd name="connsiteX10" fmla="*/ 0 w 3255095"/>
              <a:gd name="connsiteY10" fmla="*/ 27432 h 27432"/>
              <a:gd name="connsiteX11" fmla="*/ 0 w 3255095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67B346"/>
          </a:solidFill>
          <a:ln w="38100" cap="rnd">
            <a:solidFill>
              <a:srgbClr val="67B34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24A49D9F-22A2-44E2-A3B2-146DD10C2B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3651" y="640080"/>
            <a:ext cx="3815905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693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8877F9-CEBA-4F07-B95C-81E5BEFCF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900"/>
              <a:t>681 г. - Первое Болгарское царство</a:t>
            </a: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27432"/>
          </a:xfrm>
          <a:custGeom>
            <a:avLst/>
            <a:gdLst>
              <a:gd name="connsiteX0" fmla="*/ 0 w 3255095"/>
              <a:gd name="connsiteY0" fmla="*/ 0 h 27432"/>
              <a:gd name="connsiteX1" fmla="*/ 618468 w 3255095"/>
              <a:gd name="connsiteY1" fmla="*/ 0 h 27432"/>
              <a:gd name="connsiteX2" fmla="*/ 1269487 w 3255095"/>
              <a:gd name="connsiteY2" fmla="*/ 0 h 27432"/>
              <a:gd name="connsiteX3" fmla="*/ 1953057 w 3255095"/>
              <a:gd name="connsiteY3" fmla="*/ 0 h 27432"/>
              <a:gd name="connsiteX4" fmla="*/ 2636627 w 3255095"/>
              <a:gd name="connsiteY4" fmla="*/ 0 h 27432"/>
              <a:gd name="connsiteX5" fmla="*/ 3255095 w 3255095"/>
              <a:gd name="connsiteY5" fmla="*/ 0 h 27432"/>
              <a:gd name="connsiteX6" fmla="*/ 3255095 w 3255095"/>
              <a:gd name="connsiteY6" fmla="*/ 27432 h 27432"/>
              <a:gd name="connsiteX7" fmla="*/ 2538974 w 3255095"/>
              <a:gd name="connsiteY7" fmla="*/ 27432 h 27432"/>
              <a:gd name="connsiteX8" fmla="*/ 1822853 w 3255095"/>
              <a:gd name="connsiteY8" fmla="*/ 27432 h 27432"/>
              <a:gd name="connsiteX9" fmla="*/ 1171834 w 3255095"/>
              <a:gd name="connsiteY9" fmla="*/ 27432 h 27432"/>
              <a:gd name="connsiteX10" fmla="*/ 0 w 3255095"/>
              <a:gd name="connsiteY10" fmla="*/ 27432 h 27432"/>
              <a:gd name="connsiteX11" fmla="*/ 0 w 3255095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67B346"/>
          </a:solidFill>
          <a:ln w="38100" cap="rnd">
            <a:solidFill>
              <a:srgbClr val="67B34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91D66D61-A3A5-42BB-AABF-644304DA72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0911" y="640080"/>
            <a:ext cx="6741386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419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515A5B-9B86-40CD-8EA1-8F613093E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/>
              <a:t>IX в. - Великоморское государство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27432"/>
          </a:xfrm>
          <a:custGeom>
            <a:avLst/>
            <a:gdLst>
              <a:gd name="connsiteX0" fmla="*/ 0 w 3255095"/>
              <a:gd name="connsiteY0" fmla="*/ 0 h 27432"/>
              <a:gd name="connsiteX1" fmla="*/ 618468 w 3255095"/>
              <a:gd name="connsiteY1" fmla="*/ 0 h 27432"/>
              <a:gd name="connsiteX2" fmla="*/ 1269487 w 3255095"/>
              <a:gd name="connsiteY2" fmla="*/ 0 h 27432"/>
              <a:gd name="connsiteX3" fmla="*/ 1953057 w 3255095"/>
              <a:gd name="connsiteY3" fmla="*/ 0 h 27432"/>
              <a:gd name="connsiteX4" fmla="*/ 2636627 w 3255095"/>
              <a:gd name="connsiteY4" fmla="*/ 0 h 27432"/>
              <a:gd name="connsiteX5" fmla="*/ 3255095 w 3255095"/>
              <a:gd name="connsiteY5" fmla="*/ 0 h 27432"/>
              <a:gd name="connsiteX6" fmla="*/ 3255095 w 3255095"/>
              <a:gd name="connsiteY6" fmla="*/ 27432 h 27432"/>
              <a:gd name="connsiteX7" fmla="*/ 2538974 w 3255095"/>
              <a:gd name="connsiteY7" fmla="*/ 27432 h 27432"/>
              <a:gd name="connsiteX8" fmla="*/ 1822853 w 3255095"/>
              <a:gd name="connsiteY8" fmla="*/ 27432 h 27432"/>
              <a:gd name="connsiteX9" fmla="*/ 1171834 w 3255095"/>
              <a:gd name="connsiteY9" fmla="*/ 27432 h 27432"/>
              <a:gd name="connsiteX10" fmla="*/ 0 w 3255095"/>
              <a:gd name="connsiteY10" fmla="*/ 27432 h 27432"/>
              <a:gd name="connsiteX11" fmla="*/ 0 w 3255095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67B346"/>
          </a:solidFill>
          <a:ln w="38100" cap="rnd">
            <a:solidFill>
              <a:srgbClr val="67B34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621047C4-4534-41E7-A0AE-5C101F389E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818022"/>
            <a:ext cx="7214616" cy="519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859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614B4A-2B1E-44BF-820A-E6CDDA8BE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9600" dirty="0">
                <a:solidFill>
                  <a:srgbClr val="67B346"/>
                </a:solidFill>
              </a:rPr>
              <a:t>5. </a:t>
            </a:r>
            <a:r>
              <a:rPr lang="en-US" sz="9600" dirty="0" err="1">
                <a:solidFill>
                  <a:srgbClr val="67B346"/>
                </a:solidFill>
              </a:rPr>
              <a:t>Кирилл</a:t>
            </a:r>
            <a:r>
              <a:rPr lang="en-US" sz="9600" dirty="0">
                <a:solidFill>
                  <a:srgbClr val="67B346"/>
                </a:solidFill>
              </a:rPr>
              <a:t> и </a:t>
            </a:r>
            <a:r>
              <a:rPr lang="en-US" sz="9600" dirty="0" err="1">
                <a:solidFill>
                  <a:srgbClr val="67B346"/>
                </a:solidFill>
              </a:rPr>
              <a:t>Мефодий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5D4305-A548-4C3C-B3AF-935708DDE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67B346"/>
          </a:solidFill>
          <a:ln w="38100" cap="rnd">
            <a:solidFill>
              <a:srgbClr val="67B34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701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6" name="Rectangle 10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59EEA356-821B-4F2C-94BA-7A21FC88A4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23967"/>
          <a:stretch/>
        </p:blipFill>
        <p:spPr>
          <a:xfrm>
            <a:off x="-1" y="-1"/>
            <a:ext cx="12188952" cy="6858000"/>
          </a:xfrm>
          <a:prstGeom prst="rect">
            <a:avLst/>
          </a:prstGeom>
        </p:spPr>
      </p:pic>
      <p:sp>
        <p:nvSpPr>
          <p:cNvPr id="17" name="Rectangle 12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B14AAF-54F4-438E-A777-FE4EAC1EE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604" y="4553712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</a:rPr>
              <a:t>Кирилл и Мефодий</a:t>
            </a:r>
          </a:p>
        </p:txBody>
      </p:sp>
    </p:spTree>
    <p:extLst>
      <p:ext uri="{BB962C8B-B14F-4D97-AF65-F5344CB8AC3E}">
        <p14:creationId xmlns:p14="http://schemas.microsoft.com/office/powerpoint/2010/main" val="42496757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E8504F-C012-4004-AEB4-04C15CD08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900"/>
              <a:t>Кириллица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27432"/>
          </a:xfrm>
          <a:custGeom>
            <a:avLst/>
            <a:gdLst>
              <a:gd name="connsiteX0" fmla="*/ 0 w 3255095"/>
              <a:gd name="connsiteY0" fmla="*/ 0 h 27432"/>
              <a:gd name="connsiteX1" fmla="*/ 618468 w 3255095"/>
              <a:gd name="connsiteY1" fmla="*/ 0 h 27432"/>
              <a:gd name="connsiteX2" fmla="*/ 1269487 w 3255095"/>
              <a:gd name="connsiteY2" fmla="*/ 0 h 27432"/>
              <a:gd name="connsiteX3" fmla="*/ 1953057 w 3255095"/>
              <a:gd name="connsiteY3" fmla="*/ 0 h 27432"/>
              <a:gd name="connsiteX4" fmla="*/ 2636627 w 3255095"/>
              <a:gd name="connsiteY4" fmla="*/ 0 h 27432"/>
              <a:gd name="connsiteX5" fmla="*/ 3255095 w 3255095"/>
              <a:gd name="connsiteY5" fmla="*/ 0 h 27432"/>
              <a:gd name="connsiteX6" fmla="*/ 3255095 w 3255095"/>
              <a:gd name="connsiteY6" fmla="*/ 27432 h 27432"/>
              <a:gd name="connsiteX7" fmla="*/ 2538974 w 3255095"/>
              <a:gd name="connsiteY7" fmla="*/ 27432 h 27432"/>
              <a:gd name="connsiteX8" fmla="*/ 1822853 w 3255095"/>
              <a:gd name="connsiteY8" fmla="*/ 27432 h 27432"/>
              <a:gd name="connsiteX9" fmla="*/ 1171834 w 3255095"/>
              <a:gd name="connsiteY9" fmla="*/ 27432 h 27432"/>
              <a:gd name="connsiteX10" fmla="*/ 0 w 3255095"/>
              <a:gd name="connsiteY10" fmla="*/ 27432 h 27432"/>
              <a:gd name="connsiteX11" fmla="*/ 0 w 3255095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67B346"/>
          </a:solidFill>
          <a:ln w="38100" cap="rnd">
            <a:solidFill>
              <a:srgbClr val="67B34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7" descr="Изображение выглядит как текст, квитанция&#10;&#10;Автоматически созданное описание">
            <a:extLst>
              <a:ext uri="{FF2B5EF4-FFF2-40B4-BE49-F238E27FC236}">
                <a16:creationId xmlns:a16="http://schemas.microsoft.com/office/drawing/2014/main" id="{3736747D-58C6-4AE9-8FC3-21AA423B05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28026" y="640080"/>
            <a:ext cx="6667156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96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67B346"/>
          </a:solidFill>
          <a:ln w="38100" cap="rnd">
            <a:solidFill>
              <a:srgbClr val="67B34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F05C5E-8EF0-4E8B-97F9-11D376AA4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ru-RU" sz="6600"/>
              <a:t>План урока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30D95D-2552-48B7-B17C-B51E16003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dirty="0"/>
              <a:t>Расселение славян</a:t>
            </a:r>
          </a:p>
          <a:p>
            <a:r>
              <a:rPr lang="ru-RU" dirty="0"/>
              <a:t>Общество славян</a:t>
            </a:r>
          </a:p>
          <a:p>
            <a:r>
              <a:rPr lang="ru-RU" dirty="0"/>
              <a:t>Вера славян</a:t>
            </a:r>
          </a:p>
          <a:p>
            <a:r>
              <a:rPr lang="ru-RU" dirty="0"/>
              <a:t>Первые государства</a:t>
            </a:r>
          </a:p>
          <a:p>
            <a:r>
              <a:rPr lang="ru-RU" dirty="0"/>
              <a:t>Кирилл и Мефодий</a:t>
            </a:r>
          </a:p>
        </p:txBody>
      </p:sp>
    </p:spTree>
    <p:extLst>
      <p:ext uri="{BB962C8B-B14F-4D97-AF65-F5344CB8AC3E}">
        <p14:creationId xmlns:p14="http://schemas.microsoft.com/office/powerpoint/2010/main" val="19897355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1DBCD5-BAE2-4124-9CCF-090E98F3A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D33FE1-7CA5-44B6-8E2F-16042B967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6809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8438A6-378B-4B32-A417-DB27A571D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55EF0C-ABB1-4795-A33F-B9007420A0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9544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905D5-DBE6-4ED6-B733-0ADFBC349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Тест,</a:t>
            </a:r>
            <a:r>
              <a:rPr lang="en-US" dirty="0"/>
              <a:t> </a:t>
            </a:r>
            <a:r>
              <a:rPr lang="ru-RU" dirty="0"/>
              <a:t>д</a:t>
            </a:r>
            <a:r>
              <a:rPr lang="en-US" dirty="0"/>
              <a:t>/</a:t>
            </a:r>
            <a:r>
              <a:rPr lang="ru-RU" dirty="0"/>
              <a:t>з,</a:t>
            </a:r>
            <a:r>
              <a:rPr lang="en-US" dirty="0"/>
              <a:t> </a:t>
            </a:r>
            <a:r>
              <a:rPr lang="ru-RU" dirty="0"/>
              <a:t>отметки, онлайн-урок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531355-2F38-47D1-BDBD-120B94D10F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12" y="1201825"/>
            <a:ext cx="5656175" cy="5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277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7FC78D-F83C-4487-8653-9FD3C3856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9600">
                <a:solidFill>
                  <a:srgbClr val="67B346"/>
                </a:solidFill>
              </a:rPr>
              <a:t>1. Расселение славян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EA3E93-0955-4858-8710-9457AD01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67B346"/>
          </a:solidFill>
          <a:ln w="38100" cap="rnd">
            <a:solidFill>
              <a:srgbClr val="67B34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388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D164E4-CE9B-4E6D-BD99-398BD892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900"/>
              <a:t>Прародина и расселение славян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27432"/>
          </a:xfrm>
          <a:custGeom>
            <a:avLst/>
            <a:gdLst>
              <a:gd name="connsiteX0" fmla="*/ 0 w 3255095"/>
              <a:gd name="connsiteY0" fmla="*/ 0 h 27432"/>
              <a:gd name="connsiteX1" fmla="*/ 618468 w 3255095"/>
              <a:gd name="connsiteY1" fmla="*/ 0 h 27432"/>
              <a:gd name="connsiteX2" fmla="*/ 1269487 w 3255095"/>
              <a:gd name="connsiteY2" fmla="*/ 0 h 27432"/>
              <a:gd name="connsiteX3" fmla="*/ 1953057 w 3255095"/>
              <a:gd name="connsiteY3" fmla="*/ 0 h 27432"/>
              <a:gd name="connsiteX4" fmla="*/ 2636627 w 3255095"/>
              <a:gd name="connsiteY4" fmla="*/ 0 h 27432"/>
              <a:gd name="connsiteX5" fmla="*/ 3255095 w 3255095"/>
              <a:gd name="connsiteY5" fmla="*/ 0 h 27432"/>
              <a:gd name="connsiteX6" fmla="*/ 3255095 w 3255095"/>
              <a:gd name="connsiteY6" fmla="*/ 27432 h 27432"/>
              <a:gd name="connsiteX7" fmla="*/ 2538974 w 3255095"/>
              <a:gd name="connsiteY7" fmla="*/ 27432 h 27432"/>
              <a:gd name="connsiteX8" fmla="*/ 1822853 w 3255095"/>
              <a:gd name="connsiteY8" fmla="*/ 27432 h 27432"/>
              <a:gd name="connsiteX9" fmla="*/ 1171834 w 3255095"/>
              <a:gd name="connsiteY9" fmla="*/ 27432 h 27432"/>
              <a:gd name="connsiteX10" fmla="*/ 0 w 3255095"/>
              <a:gd name="connsiteY10" fmla="*/ 27432 h 27432"/>
              <a:gd name="connsiteX11" fmla="*/ 0 w 3255095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67B346"/>
          </a:solidFill>
          <a:ln w="38100" cap="rnd">
            <a:solidFill>
              <a:srgbClr val="67B34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98B2B190-C65E-4FA8-8086-DE192C6B14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61053" y="640080"/>
            <a:ext cx="4801102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70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0BDAC9-40D2-4A29-8DA1-6222A5DA9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800"/>
              <a:t>Племена славян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27432"/>
          </a:xfrm>
          <a:custGeom>
            <a:avLst/>
            <a:gdLst>
              <a:gd name="connsiteX0" fmla="*/ 0 w 3255095"/>
              <a:gd name="connsiteY0" fmla="*/ 0 h 27432"/>
              <a:gd name="connsiteX1" fmla="*/ 618468 w 3255095"/>
              <a:gd name="connsiteY1" fmla="*/ 0 h 27432"/>
              <a:gd name="connsiteX2" fmla="*/ 1269487 w 3255095"/>
              <a:gd name="connsiteY2" fmla="*/ 0 h 27432"/>
              <a:gd name="connsiteX3" fmla="*/ 1953057 w 3255095"/>
              <a:gd name="connsiteY3" fmla="*/ 0 h 27432"/>
              <a:gd name="connsiteX4" fmla="*/ 2636627 w 3255095"/>
              <a:gd name="connsiteY4" fmla="*/ 0 h 27432"/>
              <a:gd name="connsiteX5" fmla="*/ 3255095 w 3255095"/>
              <a:gd name="connsiteY5" fmla="*/ 0 h 27432"/>
              <a:gd name="connsiteX6" fmla="*/ 3255095 w 3255095"/>
              <a:gd name="connsiteY6" fmla="*/ 27432 h 27432"/>
              <a:gd name="connsiteX7" fmla="*/ 2538974 w 3255095"/>
              <a:gd name="connsiteY7" fmla="*/ 27432 h 27432"/>
              <a:gd name="connsiteX8" fmla="*/ 1822853 w 3255095"/>
              <a:gd name="connsiteY8" fmla="*/ 27432 h 27432"/>
              <a:gd name="connsiteX9" fmla="*/ 1171834 w 3255095"/>
              <a:gd name="connsiteY9" fmla="*/ 27432 h 27432"/>
              <a:gd name="connsiteX10" fmla="*/ 0 w 3255095"/>
              <a:gd name="connsiteY10" fmla="*/ 27432 h 27432"/>
              <a:gd name="connsiteX11" fmla="*/ 0 w 3255095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67B346"/>
          </a:solidFill>
          <a:ln w="38100" cap="rnd">
            <a:solidFill>
              <a:srgbClr val="67B34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A48F831F-C5AD-4995-B179-8DA8568921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286972"/>
            <a:ext cx="7214616" cy="425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49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DF0B51-EF45-44EB-890C-BEEA90668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ru-RU" sz="6000"/>
              <a:t>Славяне</a:t>
            </a:r>
          </a:p>
        </p:txBody>
      </p:sp>
      <p:sp>
        <p:nvSpPr>
          <p:cNvPr id="17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992" y="1557877"/>
            <a:ext cx="18288" cy="3749040"/>
          </a:xfrm>
          <a:custGeom>
            <a:avLst/>
            <a:gdLst>
              <a:gd name="connsiteX0" fmla="*/ 0 w 18288"/>
              <a:gd name="connsiteY0" fmla="*/ 0 h 3749040"/>
              <a:gd name="connsiteX1" fmla="*/ 18288 w 18288"/>
              <a:gd name="connsiteY1" fmla="*/ 0 h 3749040"/>
              <a:gd name="connsiteX2" fmla="*/ 18288 w 18288"/>
              <a:gd name="connsiteY2" fmla="*/ 662330 h 3749040"/>
              <a:gd name="connsiteX3" fmla="*/ 18288 w 18288"/>
              <a:gd name="connsiteY3" fmla="*/ 1174699 h 3749040"/>
              <a:gd name="connsiteX4" fmla="*/ 18288 w 18288"/>
              <a:gd name="connsiteY4" fmla="*/ 1724558 h 3749040"/>
              <a:gd name="connsiteX5" fmla="*/ 18288 w 18288"/>
              <a:gd name="connsiteY5" fmla="*/ 2424379 h 3749040"/>
              <a:gd name="connsiteX6" fmla="*/ 18288 w 18288"/>
              <a:gd name="connsiteY6" fmla="*/ 3049219 h 3749040"/>
              <a:gd name="connsiteX7" fmla="*/ 18288 w 18288"/>
              <a:gd name="connsiteY7" fmla="*/ 3749040 h 3749040"/>
              <a:gd name="connsiteX8" fmla="*/ 0 w 18288"/>
              <a:gd name="connsiteY8" fmla="*/ 3749040 h 3749040"/>
              <a:gd name="connsiteX9" fmla="*/ 0 w 18288"/>
              <a:gd name="connsiteY9" fmla="*/ 3236671 h 3749040"/>
              <a:gd name="connsiteX10" fmla="*/ 0 w 18288"/>
              <a:gd name="connsiteY10" fmla="*/ 2536850 h 3749040"/>
              <a:gd name="connsiteX11" fmla="*/ 0 w 18288"/>
              <a:gd name="connsiteY11" fmla="*/ 1874520 h 3749040"/>
              <a:gd name="connsiteX12" fmla="*/ 0 w 18288"/>
              <a:gd name="connsiteY12" fmla="*/ 1362151 h 3749040"/>
              <a:gd name="connsiteX13" fmla="*/ 0 w 18288"/>
              <a:gd name="connsiteY13" fmla="*/ 774802 h 3749040"/>
              <a:gd name="connsiteX14" fmla="*/ 0 w 18288"/>
              <a:gd name="connsiteY14" fmla="*/ 0 h 374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288" h="3749040" fill="none" extrusionOk="0">
                <a:moveTo>
                  <a:pt x="0" y="0"/>
                </a:moveTo>
                <a:cubicBezTo>
                  <a:pt x="8690" y="407"/>
                  <a:pt x="14141" y="154"/>
                  <a:pt x="18288" y="0"/>
                </a:cubicBezTo>
                <a:cubicBezTo>
                  <a:pt x="34838" y="143586"/>
                  <a:pt x="-11860" y="333097"/>
                  <a:pt x="18288" y="662330"/>
                </a:cubicBezTo>
                <a:cubicBezTo>
                  <a:pt x="48436" y="991563"/>
                  <a:pt x="32813" y="1046681"/>
                  <a:pt x="18288" y="1174699"/>
                </a:cubicBezTo>
                <a:cubicBezTo>
                  <a:pt x="3763" y="1302717"/>
                  <a:pt x="40974" y="1467838"/>
                  <a:pt x="18288" y="1724558"/>
                </a:cubicBezTo>
                <a:cubicBezTo>
                  <a:pt x="-4398" y="1981278"/>
                  <a:pt x="36650" y="2215729"/>
                  <a:pt x="18288" y="2424379"/>
                </a:cubicBezTo>
                <a:cubicBezTo>
                  <a:pt x="-74" y="2633029"/>
                  <a:pt x="-9881" y="2874703"/>
                  <a:pt x="18288" y="3049219"/>
                </a:cubicBezTo>
                <a:cubicBezTo>
                  <a:pt x="46457" y="3223735"/>
                  <a:pt x="4078" y="3453850"/>
                  <a:pt x="18288" y="3749040"/>
                </a:cubicBezTo>
                <a:cubicBezTo>
                  <a:pt x="14465" y="3749751"/>
                  <a:pt x="7675" y="3748271"/>
                  <a:pt x="0" y="3749040"/>
                </a:cubicBezTo>
                <a:cubicBezTo>
                  <a:pt x="19669" y="3507959"/>
                  <a:pt x="-9883" y="3339386"/>
                  <a:pt x="0" y="3236671"/>
                </a:cubicBezTo>
                <a:cubicBezTo>
                  <a:pt x="9883" y="3133956"/>
                  <a:pt x="26871" y="2857214"/>
                  <a:pt x="0" y="2536850"/>
                </a:cubicBezTo>
                <a:cubicBezTo>
                  <a:pt x="-26871" y="2216486"/>
                  <a:pt x="4790" y="2156616"/>
                  <a:pt x="0" y="1874520"/>
                </a:cubicBezTo>
                <a:cubicBezTo>
                  <a:pt x="-4790" y="1592424"/>
                  <a:pt x="-3117" y="1558688"/>
                  <a:pt x="0" y="1362151"/>
                </a:cubicBezTo>
                <a:cubicBezTo>
                  <a:pt x="3117" y="1165614"/>
                  <a:pt x="16802" y="1045125"/>
                  <a:pt x="0" y="774802"/>
                </a:cubicBezTo>
                <a:cubicBezTo>
                  <a:pt x="-16802" y="504479"/>
                  <a:pt x="-29640" y="377701"/>
                  <a:pt x="0" y="0"/>
                </a:cubicBezTo>
                <a:close/>
              </a:path>
              <a:path w="18288" h="374904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3352" y="227288"/>
                  <a:pt x="30894" y="278824"/>
                  <a:pt x="18288" y="512369"/>
                </a:cubicBezTo>
                <a:cubicBezTo>
                  <a:pt x="5682" y="745914"/>
                  <a:pt x="53060" y="998220"/>
                  <a:pt x="18288" y="1212190"/>
                </a:cubicBezTo>
                <a:cubicBezTo>
                  <a:pt x="-16484" y="1426160"/>
                  <a:pt x="35474" y="1585099"/>
                  <a:pt x="18288" y="1837030"/>
                </a:cubicBezTo>
                <a:cubicBezTo>
                  <a:pt x="1102" y="2088961"/>
                  <a:pt x="16704" y="2251948"/>
                  <a:pt x="18288" y="2386889"/>
                </a:cubicBezTo>
                <a:cubicBezTo>
                  <a:pt x="19872" y="2521830"/>
                  <a:pt x="5902" y="2679005"/>
                  <a:pt x="18288" y="2936748"/>
                </a:cubicBezTo>
                <a:cubicBezTo>
                  <a:pt x="30674" y="3194491"/>
                  <a:pt x="13809" y="3416052"/>
                  <a:pt x="18288" y="3749040"/>
                </a:cubicBezTo>
                <a:cubicBezTo>
                  <a:pt x="9729" y="3749861"/>
                  <a:pt x="3965" y="3749683"/>
                  <a:pt x="0" y="3749040"/>
                </a:cubicBezTo>
                <a:cubicBezTo>
                  <a:pt x="-10152" y="3632102"/>
                  <a:pt x="-5013" y="3340136"/>
                  <a:pt x="0" y="3236671"/>
                </a:cubicBezTo>
                <a:cubicBezTo>
                  <a:pt x="5013" y="3133206"/>
                  <a:pt x="-27249" y="2814766"/>
                  <a:pt x="0" y="2649322"/>
                </a:cubicBezTo>
                <a:cubicBezTo>
                  <a:pt x="27249" y="2483878"/>
                  <a:pt x="8506" y="2308131"/>
                  <a:pt x="0" y="2061972"/>
                </a:cubicBezTo>
                <a:cubicBezTo>
                  <a:pt x="-8506" y="1815813"/>
                  <a:pt x="-14267" y="1574470"/>
                  <a:pt x="0" y="1399642"/>
                </a:cubicBezTo>
                <a:cubicBezTo>
                  <a:pt x="14267" y="1224814"/>
                  <a:pt x="-24839" y="1011862"/>
                  <a:pt x="0" y="812292"/>
                </a:cubicBezTo>
                <a:cubicBezTo>
                  <a:pt x="24839" y="612722"/>
                  <a:pt x="20220" y="372179"/>
                  <a:pt x="0" y="0"/>
                </a:cubicBezTo>
                <a:close/>
              </a:path>
            </a:pathLst>
          </a:custGeom>
          <a:solidFill>
            <a:srgbClr val="67B346"/>
          </a:solidFill>
          <a:ln w="34925">
            <a:solidFill>
              <a:srgbClr val="67B34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Схема 5">
            <a:extLst>
              <a:ext uri="{FF2B5EF4-FFF2-40B4-BE49-F238E27FC236}">
                <a16:creationId xmlns:a16="http://schemas.microsoft.com/office/drawing/2014/main" id="{DF9BC2C9-D19D-4294-A187-007D5872AE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3496762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0418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0CD302-EFBE-465E-8333-79EDB90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9600">
                <a:solidFill>
                  <a:srgbClr val="67B346"/>
                </a:solidFill>
              </a:rPr>
              <a:t>2. Общество славян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AF1045-0E48-4E68-A8EF-B63E4E106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67B346"/>
          </a:solidFill>
          <a:ln w="38100" cap="rnd">
            <a:solidFill>
              <a:srgbClr val="67B34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359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A72B3E-D62B-4F2E-A661-FB9AE705C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419540" cy="5431536"/>
          </a:xfrm>
        </p:spPr>
        <p:txBody>
          <a:bodyPr>
            <a:normAutofit/>
          </a:bodyPr>
          <a:lstStyle/>
          <a:p>
            <a:r>
              <a:rPr lang="ru-RU" sz="5100"/>
              <a:t>Основные занятия славян</a:t>
            </a:r>
          </a:p>
        </p:txBody>
      </p:sp>
      <p:sp>
        <p:nvSpPr>
          <p:cNvPr id="82" name="Rectangle 6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39411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67B346"/>
          </a:solidFill>
          <a:ln w="41275" cap="rnd">
            <a:solidFill>
              <a:srgbClr val="67B34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Объект 74">
            <a:extLst>
              <a:ext uri="{FF2B5EF4-FFF2-40B4-BE49-F238E27FC236}">
                <a16:creationId xmlns:a16="http://schemas.microsoft.com/office/drawing/2014/main" id="{8A6D608A-0B5A-4EED-BF9F-60A40F25F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95" y="552091"/>
            <a:ext cx="6052158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Земледелие </a:t>
            </a:r>
          </a:p>
          <a:p>
            <a:r>
              <a:rPr lang="ru-RU" dirty="0"/>
              <a:t>Скотоводство</a:t>
            </a:r>
          </a:p>
          <a:p>
            <a:r>
              <a:rPr lang="ru-RU" dirty="0"/>
              <a:t>Охота</a:t>
            </a:r>
          </a:p>
          <a:p>
            <a:r>
              <a:rPr lang="ru-RU" dirty="0"/>
              <a:t>Рыболовство</a:t>
            </a:r>
          </a:p>
          <a:p>
            <a:r>
              <a:rPr lang="ru-RU" dirty="0"/>
              <a:t>Бортничество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4939778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AnalogousFromDarkSeedLeftStep">
      <a:dk1>
        <a:srgbClr val="000000"/>
      </a:dk1>
      <a:lt1>
        <a:srgbClr val="FFFFFF"/>
      </a:lt1>
      <a:dk2>
        <a:srgbClr val="392B20"/>
      </a:dk2>
      <a:lt2>
        <a:srgbClr val="E6E2E8"/>
      </a:lt2>
      <a:accent1>
        <a:srgbClr val="67B346"/>
      </a:accent1>
      <a:accent2>
        <a:srgbClr val="8DAD39"/>
      </a:accent2>
      <a:accent3>
        <a:srgbClr val="B0A145"/>
      </a:accent3>
      <a:accent4>
        <a:srgbClr val="B1703B"/>
      </a:accent4>
      <a:accent5>
        <a:srgbClr val="C3504D"/>
      </a:accent5>
      <a:accent6>
        <a:srgbClr val="B13B69"/>
      </a:accent6>
      <a:hlink>
        <a:srgbClr val="BF583F"/>
      </a:hlink>
      <a:folHlink>
        <a:srgbClr val="7F7F7F"/>
      </a:folHlink>
    </a:clrScheme>
    <a:fontScheme name="Custom 2">
      <a:majorFont>
        <a:latin typeface="The Serif Hand Black"/>
        <a:ea typeface=""/>
        <a:cs typeface=""/>
      </a:majorFont>
      <a:minorFont>
        <a:latin typeface="The Han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34" baseType="lpstr">
      <vt:lpstr>SketchyVTI</vt:lpstr>
      <vt:lpstr>Тема Office</vt:lpstr>
      <vt:lpstr>§ 16. Славяне в Раннем средневековье</vt:lpstr>
      <vt:lpstr>Проверка д/з</vt:lpstr>
      <vt:lpstr>План урока</vt:lpstr>
      <vt:lpstr>1. Расселение славян</vt:lpstr>
      <vt:lpstr>Прародина и расселение славян</vt:lpstr>
      <vt:lpstr>Племена славян</vt:lpstr>
      <vt:lpstr>Славяне</vt:lpstr>
      <vt:lpstr>2. Общество славян</vt:lpstr>
      <vt:lpstr>Основные занятия славян</vt:lpstr>
      <vt:lpstr>Земледелие</vt:lpstr>
      <vt:lpstr>Скотоводство</vt:lpstr>
      <vt:lpstr>Охота</vt:lpstr>
      <vt:lpstr>Рыболовство</vt:lpstr>
      <vt:lpstr>Бортничество</vt:lpstr>
      <vt:lpstr>Основные положения</vt:lpstr>
      <vt:lpstr>Вече</vt:lpstr>
      <vt:lpstr>3. Вера славян</vt:lpstr>
      <vt:lpstr>Основные положения</vt:lpstr>
      <vt:lpstr>Боги древних славян</vt:lpstr>
      <vt:lpstr>Презентация PowerPoint</vt:lpstr>
      <vt:lpstr>Презентация PowerPoint</vt:lpstr>
      <vt:lpstr>4. Первые государства</vt:lpstr>
      <vt:lpstr>Причины возникновения государств</vt:lpstr>
      <vt:lpstr>Кочевники-болгары и 7 племен</vt:lpstr>
      <vt:lpstr>681 г. - Первое Болгарское царство</vt:lpstr>
      <vt:lpstr>IX в. - Великоморское государство</vt:lpstr>
      <vt:lpstr>5. Кирилл и Мефодий</vt:lpstr>
      <vt:lpstr>Кирилл и Мефодий</vt:lpstr>
      <vt:lpstr>Кириллица</vt:lpstr>
      <vt:lpstr>Контроль знаний</vt:lpstr>
      <vt:lpstr>Домашнее задание</vt:lpstr>
      <vt:lpstr>Тест, д/з, отметки, онлайн-урок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16. Славяне в Раннем средневековье</dc:title>
  <dc:creator/>
  <cp:lastModifiedBy/>
  <cp:revision>169</cp:revision>
  <dcterms:created xsi:type="dcterms:W3CDTF">2012-07-30T23:42:41Z</dcterms:created>
  <dcterms:modified xsi:type="dcterms:W3CDTF">2022-02-03T20:11:08Z</dcterms:modified>
</cp:coreProperties>
</file>