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05CC2-A132-47E9-8CF8-A03C40515BEF}" v="6" dt="2022-11-02T17:40:1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Жигалов" userId="0d3bd4b38cf0220e" providerId="LiveId" clId="{BC705CC2-A132-47E9-8CF8-A03C40515BEF}"/>
    <pc:docChg chg="undo custSel addSld modSld">
      <pc:chgData name="Роман Жигалов" userId="0d3bd4b38cf0220e" providerId="LiveId" clId="{BC705CC2-A132-47E9-8CF8-A03C40515BEF}" dt="2022-11-02T17:40:17.024" v="462"/>
      <pc:docMkLst>
        <pc:docMk/>
      </pc:docMkLst>
      <pc:sldChg chg="modSp new mod">
        <pc:chgData name="Роман Жигалов" userId="0d3bd4b38cf0220e" providerId="LiveId" clId="{BC705CC2-A132-47E9-8CF8-A03C40515BEF}" dt="2022-11-02T17:23:00.229" v="67" actId="20577"/>
        <pc:sldMkLst>
          <pc:docMk/>
          <pc:sldMk cId="3221712975" sldId="256"/>
        </pc:sldMkLst>
        <pc:spChg chg="mod">
          <ac:chgData name="Роман Жигалов" userId="0d3bd4b38cf0220e" providerId="LiveId" clId="{BC705CC2-A132-47E9-8CF8-A03C40515BEF}" dt="2022-11-02T17:22:53.031" v="20" actId="20577"/>
          <ac:spMkLst>
            <pc:docMk/>
            <pc:sldMk cId="3221712975" sldId="256"/>
            <ac:spMk id="2" creationId="{668B8DFA-E39A-CBF1-3D85-3E07416E1421}"/>
          </ac:spMkLst>
        </pc:spChg>
        <pc:spChg chg="mod">
          <ac:chgData name="Роман Жигалов" userId="0d3bd4b38cf0220e" providerId="LiveId" clId="{BC705CC2-A132-47E9-8CF8-A03C40515BEF}" dt="2022-11-02T17:23:00.229" v="67" actId="20577"/>
          <ac:spMkLst>
            <pc:docMk/>
            <pc:sldMk cId="3221712975" sldId="256"/>
            <ac:spMk id="3" creationId="{B7E15364-A9EF-A860-54EB-AAF90F5D77C0}"/>
          </ac:spMkLst>
        </pc:spChg>
      </pc:sldChg>
      <pc:sldChg chg="addSp modSp new mod setBg">
        <pc:chgData name="Роман Жигалов" userId="0d3bd4b38cf0220e" providerId="LiveId" clId="{BC705CC2-A132-47E9-8CF8-A03C40515BEF}" dt="2022-11-02T17:29:06.119" v="71" actId="26606"/>
        <pc:sldMkLst>
          <pc:docMk/>
          <pc:sldMk cId="2490128270" sldId="257"/>
        </pc:sldMkLst>
        <pc:spChg chg="mod">
          <ac:chgData name="Роман Жигалов" userId="0d3bd4b38cf0220e" providerId="LiveId" clId="{BC705CC2-A132-47E9-8CF8-A03C40515BEF}" dt="2022-11-02T17:29:06.119" v="71" actId="26606"/>
          <ac:spMkLst>
            <pc:docMk/>
            <pc:sldMk cId="2490128270" sldId="257"/>
            <ac:spMk id="2" creationId="{098951C7-9116-DB69-6D46-E06319847A7D}"/>
          </ac:spMkLst>
        </pc:spChg>
        <pc:spChg chg="mod">
          <ac:chgData name="Роман Жигалов" userId="0d3bd4b38cf0220e" providerId="LiveId" clId="{BC705CC2-A132-47E9-8CF8-A03C40515BEF}" dt="2022-11-02T17:29:06.119" v="71" actId="26606"/>
          <ac:spMkLst>
            <pc:docMk/>
            <pc:sldMk cId="2490128270" sldId="257"/>
            <ac:spMk id="3" creationId="{CCAFB715-3E42-6E21-60C7-0E53208C150A}"/>
          </ac:spMkLst>
        </pc:spChg>
        <pc:spChg chg="add">
          <ac:chgData name="Роман Жигалов" userId="0d3bd4b38cf0220e" providerId="LiveId" clId="{BC705CC2-A132-47E9-8CF8-A03C40515BEF}" dt="2022-11-02T17:29:06.119" v="71" actId="26606"/>
          <ac:spMkLst>
            <pc:docMk/>
            <pc:sldMk cId="2490128270" sldId="257"/>
            <ac:spMk id="8" creationId="{4522B21E-B2B9-4C72-9A71-C87EFD137480}"/>
          </ac:spMkLst>
        </pc:spChg>
        <pc:spChg chg="add">
          <ac:chgData name="Роман Жигалов" userId="0d3bd4b38cf0220e" providerId="LiveId" clId="{BC705CC2-A132-47E9-8CF8-A03C40515BEF}" dt="2022-11-02T17:29:06.119" v="71" actId="26606"/>
          <ac:spMkLst>
            <pc:docMk/>
            <pc:sldMk cId="2490128270" sldId="257"/>
            <ac:spMk id="10" creationId="{5EB7D2A2-F448-44D4-938C-DC84CBCB3B1E}"/>
          </ac:spMkLst>
        </pc:spChg>
        <pc:spChg chg="add">
          <ac:chgData name="Роман Жигалов" userId="0d3bd4b38cf0220e" providerId="LiveId" clId="{BC705CC2-A132-47E9-8CF8-A03C40515BEF}" dt="2022-11-02T17:29:06.119" v="71" actId="26606"/>
          <ac:spMkLst>
            <pc:docMk/>
            <pc:sldMk cId="2490128270" sldId="257"/>
            <ac:spMk id="12" creationId="{871AEA07-1E14-44B4-8E55-64EF049CD66F}"/>
          </ac:spMkLst>
        </pc:spChg>
        <pc:cxnChg chg="add">
          <ac:chgData name="Роман Жигалов" userId="0d3bd4b38cf0220e" providerId="LiveId" clId="{BC705CC2-A132-47E9-8CF8-A03C40515BEF}" dt="2022-11-02T17:29:06.119" v="71" actId="26606"/>
          <ac:cxnSpMkLst>
            <pc:docMk/>
            <pc:sldMk cId="2490128270" sldId="257"/>
            <ac:cxnSpMk id="14" creationId="{F7C8EA93-3210-4C62-99E9-153C275E3A87}"/>
          </ac:cxnSpMkLst>
        </pc:cxnChg>
      </pc:sldChg>
      <pc:sldChg chg="addSp delSp modSp new mod setBg">
        <pc:chgData name="Роман Жигалов" userId="0d3bd4b38cf0220e" providerId="LiveId" clId="{BC705CC2-A132-47E9-8CF8-A03C40515BEF}" dt="2022-11-02T17:30:34.259" v="139" actId="26606"/>
        <pc:sldMkLst>
          <pc:docMk/>
          <pc:sldMk cId="616280627" sldId="258"/>
        </pc:sldMkLst>
        <pc:spChg chg="mod">
          <ac:chgData name="Роман Жигалов" userId="0d3bd4b38cf0220e" providerId="LiveId" clId="{BC705CC2-A132-47E9-8CF8-A03C40515BEF}" dt="2022-11-02T17:30:05.932" v="129" actId="26606"/>
          <ac:spMkLst>
            <pc:docMk/>
            <pc:sldMk cId="616280627" sldId="258"/>
            <ac:spMk id="2" creationId="{541DAF23-E93B-3B6F-C3CB-0524E85DC2C2}"/>
          </ac:spMkLst>
        </pc:spChg>
        <pc:spChg chg="mod">
          <ac:chgData name="Роман Жигалов" userId="0d3bd4b38cf0220e" providerId="LiveId" clId="{BC705CC2-A132-47E9-8CF8-A03C40515BEF}" dt="2022-11-02T17:30:34.259" v="139" actId="26606"/>
          <ac:spMkLst>
            <pc:docMk/>
            <pc:sldMk cId="616280627" sldId="258"/>
            <ac:spMk id="3" creationId="{CDDBC6ED-4ECB-A846-45AF-004111AEECE7}"/>
          </ac:spMkLst>
        </pc:spChg>
        <pc:spChg chg="add del">
          <ac:chgData name="Роман Жигалов" userId="0d3bd4b38cf0220e" providerId="LiveId" clId="{BC705CC2-A132-47E9-8CF8-A03C40515BEF}" dt="2022-11-02T17:30:34.259" v="139" actId="26606"/>
          <ac:spMkLst>
            <pc:docMk/>
            <pc:sldMk cId="616280627" sldId="258"/>
            <ac:spMk id="8" creationId="{DBF61EA3-B236-439E-9C0B-340980D56BEE}"/>
          </ac:spMkLst>
        </pc:spChg>
        <pc:spChg chg="add del">
          <ac:chgData name="Роман Жигалов" userId="0d3bd4b38cf0220e" providerId="LiveId" clId="{BC705CC2-A132-47E9-8CF8-A03C40515BEF}" dt="2022-11-02T17:30:34.259" v="139" actId="26606"/>
          <ac:spMkLst>
            <pc:docMk/>
            <pc:sldMk cId="616280627" sldId="258"/>
            <ac:spMk id="14" creationId="{E659831F-0D9A-4C63-9EBB-8435B85A440F}"/>
          </ac:spMkLst>
        </pc:spChg>
        <pc:spChg chg="add">
          <ac:chgData name="Роман Жигалов" userId="0d3bd4b38cf0220e" providerId="LiveId" clId="{BC705CC2-A132-47E9-8CF8-A03C40515BEF}" dt="2022-11-02T17:30:34.259" v="139" actId="26606"/>
          <ac:spMkLst>
            <pc:docMk/>
            <pc:sldMk cId="616280627" sldId="258"/>
            <ac:spMk id="19" creationId="{DBF61EA3-B236-439E-9C0B-340980D56BEE}"/>
          </ac:spMkLst>
        </pc:spChg>
        <pc:spChg chg="add">
          <ac:chgData name="Роман Жигалов" userId="0d3bd4b38cf0220e" providerId="LiveId" clId="{BC705CC2-A132-47E9-8CF8-A03C40515BEF}" dt="2022-11-02T17:30:34.259" v="139" actId="26606"/>
          <ac:spMkLst>
            <pc:docMk/>
            <pc:sldMk cId="616280627" sldId="258"/>
            <ac:spMk id="25" creationId="{E659831F-0D9A-4C63-9EBB-8435B85A440F}"/>
          </ac:spMkLst>
        </pc:spChg>
        <pc:grpChg chg="add del">
          <ac:chgData name="Роман Жигалов" userId="0d3bd4b38cf0220e" providerId="LiveId" clId="{BC705CC2-A132-47E9-8CF8-A03C40515BEF}" dt="2022-11-02T17:30:34.259" v="139" actId="26606"/>
          <ac:grpSpMkLst>
            <pc:docMk/>
            <pc:sldMk cId="616280627" sldId="258"/>
            <ac:grpSpMk id="10" creationId="{28FAF094-D087-493F-8DF9-A486C2D6BBAA}"/>
          </ac:grpSpMkLst>
        </pc:grpChg>
        <pc:grpChg chg="add">
          <ac:chgData name="Роман Жигалов" userId="0d3bd4b38cf0220e" providerId="LiveId" clId="{BC705CC2-A132-47E9-8CF8-A03C40515BEF}" dt="2022-11-02T17:30:34.259" v="139" actId="26606"/>
          <ac:grpSpMkLst>
            <pc:docMk/>
            <pc:sldMk cId="616280627" sldId="258"/>
            <ac:grpSpMk id="21" creationId="{28FAF094-D087-493F-8DF9-A486C2D6BBAA}"/>
          </ac:grpSpMkLst>
        </pc:grpChg>
      </pc:sldChg>
      <pc:sldChg chg="addSp delSp modSp new mod setBg">
        <pc:chgData name="Роман Жигалов" userId="0d3bd4b38cf0220e" providerId="LiveId" clId="{BC705CC2-A132-47E9-8CF8-A03C40515BEF}" dt="2022-11-02T17:33:15.491" v="293" actId="26606"/>
        <pc:sldMkLst>
          <pc:docMk/>
          <pc:sldMk cId="1546775867" sldId="259"/>
        </pc:sldMkLst>
        <pc:spChg chg="mod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2" creationId="{A05B584A-B35A-C639-66AA-CDB43FC42383}"/>
          </ac:spMkLst>
        </pc:spChg>
        <pc:spChg chg="del">
          <ac:chgData name="Роман Жигалов" userId="0d3bd4b38cf0220e" providerId="LiveId" clId="{BC705CC2-A132-47E9-8CF8-A03C40515BEF}" dt="2022-11-02T17:31:21.089" v="192"/>
          <ac:spMkLst>
            <pc:docMk/>
            <pc:sldMk cId="1546775867" sldId="259"/>
            <ac:spMk id="3" creationId="{4D958A34-6DD0-4155-4EBF-026D94F28F0A}"/>
          </ac:spMkLst>
        </pc:spChg>
        <pc:spChg chg="add del">
          <ac:chgData name="Роман Жигалов" userId="0d3bd4b38cf0220e" providerId="LiveId" clId="{BC705CC2-A132-47E9-8CF8-A03C40515BEF}" dt="2022-11-02T17:31:25.425" v="194" actId="26606"/>
          <ac:spMkLst>
            <pc:docMk/>
            <pc:sldMk cId="1546775867" sldId="259"/>
            <ac:spMk id="1031" creationId="{1825AC39-5F85-4CAA-8A81-A1287086B2B6}"/>
          </ac:spMkLst>
        </pc:spChg>
        <pc:spChg chg="add del">
          <ac:chgData name="Роман Жигалов" userId="0d3bd4b38cf0220e" providerId="LiveId" clId="{BC705CC2-A132-47E9-8CF8-A03C40515BEF}" dt="2022-11-02T17:31:25.425" v="194" actId="26606"/>
          <ac:spMkLst>
            <pc:docMk/>
            <pc:sldMk cId="1546775867" sldId="259"/>
            <ac:spMk id="1033" creationId="{95DA4D23-37FC-4B90-8188-F0377C5FF44B}"/>
          </ac:spMkLst>
        </pc:spChg>
        <pc:spChg chg="add del">
          <ac:chgData name="Роман Жигалов" userId="0d3bd4b38cf0220e" providerId="LiveId" clId="{BC705CC2-A132-47E9-8CF8-A03C40515BEF}" dt="2022-11-02T17:31:25.425" v="194" actId="26606"/>
          <ac:spMkLst>
            <pc:docMk/>
            <pc:sldMk cId="1546775867" sldId="259"/>
            <ac:spMk id="1035" creationId="{A7A4B465-FBCC-4CD4-89A1-82992A7B47FF}"/>
          </ac:spMkLst>
        </pc:spChg>
        <pc:spChg chg="add del">
          <ac:chgData name="Роман Жигалов" userId="0d3bd4b38cf0220e" providerId="LiveId" clId="{BC705CC2-A132-47E9-8CF8-A03C40515BEF}" dt="2022-11-02T17:31:25.425" v="194" actId="26606"/>
          <ac:spMkLst>
            <pc:docMk/>
            <pc:sldMk cId="1546775867" sldId="259"/>
            <ac:spMk id="1037" creationId="{909E572F-9CDC-4214-9D42-FF0017649590}"/>
          </ac:spMkLst>
        </pc:spChg>
        <pc:spChg chg="add del">
          <ac:chgData name="Роман Жигалов" userId="0d3bd4b38cf0220e" providerId="LiveId" clId="{BC705CC2-A132-47E9-8CF8-A03C40515BEF}" dt="2022-11-02T17:31:26.756" v="196" actId="26606"/>
          <ac:spMkLst>
            <pc:docMk/>
            <pc:sldMk cId="1546775867" sldId="259"/>
            <ac:spMk id="1039" creationId="{9B7AD9F6-8CE7-4299-8FC6-328F4DCD3FF9}"/>
          </ac:spMkLst>
        </pc:spChg>
        <pc:spChg chg="add del">
          <ac:chgData name="Роман Жигалов" userId="0d3bd4b38cf0220e" providerId="LiveId" clId="{BC705CC2-A132-47E9-8CF8-A03C40515BEF}" dt="2022-11-02T17:31:26.756" v="196" actId="26606"/>
          <ac:spMkLst>
            <pc:docMk/>
            <pc:sldMk cId="1546775867" sldId="259"/>
            <ac:spMk id="1040" creationId="{F49775AF-8896-43EE-92C6-83497D6DC56F}"/>
          </ac:spMkLst>
        </pc:spChg>
        <pc:spChg chg="add del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1042" creationId="{1825AC39-5F85-4CAA-8A81-A1287086B2B6}"/>
          </ac:spMkLst>
        </pc:spChg>
        <pc:spChg chg="add del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1043" creationId="{95DA4D23-37FC-4B90-8188-F0377C5FF44B}"/>
          </ac:spMkLst>
        </pc:spChg>
        <pc:spChg chg="add del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1044" creationId="{A7A4B465-FBCC-4CD4-89A1-82992A7B47FF}"/>
          </ac:spMkLst>
        </pc:spChg>
        <pc:spChg chg="add del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1045" creationId="{909E572F-9CDC-4214-9D42-FF0017649590}"/>
          </ac:spMkLst>
        </pc:spChg>
        <pc:spChg chg="add">
          <ac:chgData name="Роман Жигалов" userId="0d3bd4b38cf0220e" providerId="LiveId" clId="{BC705CC2-A132-47E9-8CF8-A03C40515BEF}" dt="2022-11-02T17:33:15.491" v="293" actId="26606"/>
          <ac:spMkLst>
            <pc:docMk/>
            <pc:sldMk cId="1546775867" sldId="259"/>
            <ac:spMk id="1050" creationId="{AB45A142-4255-493C-8284-5D566C121B10}"/>
          </ac:spMkLst>
        </pc:spChg>
        <pc:picChg chg="add mod">
          <ac:chgData name="Роман Жигалов" userId="0d3bd4b38cf0220e" providerId="LiveId" clId="{BC705CC2-A132-47E9-8CF8-A03C40515BEF}" dt="2022-11-02T17:33:15.491" v="293" actId="26606"/>
          <ac:picMkLst>
            <pc:docMk/>
            <pc:sldMk cId="1546775867" sldId="259"/>
            <ac:picMk id="1026" creationId="{71F14540-82B6-C940-1082-C5605B98CB93}"/>
          </ac:picMkLst>
        </pc:picChg>
        <pc:cxnChg chg="add">
          <ac:chgData name="Роман Жигалов" userId="0d3bd4b38cf0220e" providerId="LiveId" clId="{BC705CC2-A132-47E9-8CF8-A03C40515BEF}" dt="2022-11-02T17:33:15.491" v="293" actId="26606"/>
          <ac:cxnSpMkLst>
            <pc:docMk/>
            <pc:sldMk cId="1546775867" sldId="259"/>
            <ac:cxnSpMk id="1052" creationId="{38FB9660-F42F-4313-BBC4-47C007FE484C}"/>
          </ac:cxnSpMkLst>
        </pc:cxnChg>
      </pc:sldChg>
      <pc:sldChg chg="addSp delSp modSp new mod setBg">
        <pc:chgData name="Роман Жигалов" userId="0d3bd4b38cf0220e" providerId="LiveId" clId="{BC705CC2-A132-47E9-8CF8-A03C40515BEF}" dt="2022-11-02T17:31:54.907" v="239" actId="26606"/>
        <pc:sldMkLst>
          <pc:docMk/>
          <pc:sldMk cId="2731657615" sldId="260"/>
        </pc:sldMkLst>
        <pc:spChg chg="mod ord">
          <ac:chgData name="Роман Жигалов" userId="0d3bd4b38cf0220e" providerId="LiveId" clId="{BC705CC2-A132-47E9-8CF8-A03C40515BEF}" dt="2022-11-02T17:31:54.907" v="239" actId="26606"/>
          <ac:spMkLst>
            <pc:docMk/>
            <pc:sldMk cId="2731657615" sldId="260"/>
            <ac:spMk id="2" creationId="{6B18D7DD-94CC-0483-F7F5-33F98C5E9EA4}"/>
          </ac:spMkLst>
        </pc:spChg>
        <pc:spChg chg="del">
          <ac:chgData name="Роман Жигалов" userId="0d3bd4b38cf0220e" providerId="LiveId" clId="{BC705CC2-A132-47E9-8CF8-A03C40515BEF}" dt="2022-11-02T17:31:50.770" v="236"/>
          <ac:spMkLst>
            <pc:docMk/>
            <pc:sldMk cId="2731657615" sldId="260"/>
            <ac:spMk id="3" creationId="{8637C2AC-26D7-87CD-B42F-9A9D7C2DD171}"/>
          </ac:spMkLst>
        </pc:spChg>
        <pc:spChg chg="add del">
          <ac:chgData name="Роман Жигалов" userId="0d3bd4b38cf0220e" providerId="LiveId" clId="{BC705CC2-A132-47E9-8CF8-A03C40515BEF}" dt="2022-11-02T17:31:54.891" v="238" actId="26606"/>
          <ac:spMkLst>
            <pc:docMk/>
            <pc:sldMk cId="2731657615" sldId="260"/>
            <ac:spMk id="2055" creationId="{1825AC39-5F85-4CAA-8A81-A1287086B2B6}"/>
          </ac:spMkLst>
        </pc:spChg>
        <pc:spChg chg="add del">
          <ac:chgData name="Роман Жигалов" userId="0d3bd4b38cf0220e" providerId="LiveId" clId="{BC705CC2-A132-47E9-8CF8-A03C40515BEF}" dt="2022-11-02T17:31:54.891" v="238" actId="26606"/>
          <ac:spMkLst>
            <pc:docMk/>
            <pc:sldMk cId="2731657615" sldId="260"/>
            <ac:spMk id="2057" creationId="{95DA4D23-37FC-4B90-8188-F0377C5FF44B}"/>
          </ac:spMkLst>
        </pc:spChg>
        <pc:spChg chg="add del">
          <ac:chgData name="Роман Жигалов" userId="0d3bd4b38cf0220e" providerId="LiveId" clId="{BC705CC2-A132-47E9-8CF8-A03C40515BEF}" dt="2022-11-02T17:31:54.891" v="238" actId="26606"/>
          <ac:spMkLst>
            <pc:docMk/>
            <pc:sldMk cId="2731657615" sldId="260"/>
            <ac:spMk id="2059" creationId="{A7A4B465-FBCC-4CD4-89A1-82992A7B47FF}"/>
          </ac:spMkLst>
        </pc:spChg>
        <pc:spChg chg="add del">
          <ac:chgData name="Роман Жигалов" userId="0d3bd4b38cf0220e" providerId="LiveId" clId="{BC705CC2-A132-47E9-8CF8-A03C40515BEF}" dt="2022-11-02T17:31:54.891" v="238" actId="26606"/>
          <ac:spMkLst>
            <pc:docMk/>
            <pc:sldMk cId="2731657615" sldId="260"/>
            <ac:spMk id="2061" creationId="{909E572F-9CDC-4214-9D42-FF0017649590}"/>
          </ac:spMkLst>
        </pc:spChg>
        <pc:spChg chg="add">
          <ac:chgData name="Роман Жигалов" userId="0d3bd4b38cf0220e" providerId="LiveId" clId="{BC705CC2-A132-47E9-8CF8-A03C40515BEF}" dt="2022-11-02T17:31:54.907" v="239" actId="26606"/>
          <ac:spMkLst>
            <pc:docMk/>
            <pc:sldMk cId="2731657615" sldId="260"/>
            <ac:spMk id="2063" creationId="{37C89E4B-3C9F-44B9-8B86-D9E3D112D8EC}"/>
          </ac:spMkLst>
        </pc:spChg>
        <pc:picChg chg="add mod">
          <ac:chgData name="Роман Жигалов" userId="0d3bd4b38cf0220e" providerId="LiveId" clId="{BC705CC2-A132-47E9-8CF8-A03C40515BEF}" dt="2022-11-02T17:31:54.907" v="239" actId="26606"/>
          <ac:picMkLst>
            <pc:docMk/>
            <pc:sldMk cId="2731657615" sldId="260"/>
            <ac:picMk id="2050" creationId="{F4AEE156-296E-1CD0-00B0-6B244E4B4981}"/>
          </ac:picMkLst>
        </pc:picChg>
        <pc:cxnChg chg="add">
          <ac:chgData name="Роман Жигалов" userId="0d3bd4b38cf0220e" providerId="LiveId" clId="{BC705CC2-A132-47E9-8CF8-A03C40515BEF}" dt="2022-11-02T17:31:54.907" v="239" actId="26606"/>
          <ac:cxnSpMkLst>
            <pc:docMk/>
            <pc:sldMk cId="2731657615" sldId="260"/>
            <ac:cxnSpMk id="2064" creationId="{AA2EAA10-076F-46BD-8F0F-B9A2FB77A85C}"/>
          </ac:cxnSpMkLst>
        </pc:cxnChg>
        <pc:cxnChg chg="add">
          <ac:chgData name="Роман Жигалов" userId="0d3bd4b38cf0220e" providerId="LiveId" clId="{BC705CC2-A132-47E9-8CF8-A03C40515BEF}" dt="2022-11-02T17:31:54.907" v="239" actId="26606"/>
          <ac:cxnSpMkLst>
            <pc:docMk/>
            <pc:sldMk cId="2731657615" sldId="260"/>
            <ac:cxnSpMk id="2065" creationId="{D891E407-403B-4764-86C9-33A56D3BCAA3}"/>
          </ac:cxnSpMkLst>
        </pc:cxnChg>
      </pc:sldChg>
      <pc:sldChg chg="addSp delSp modSp new mod setBg">
        <pc:chgData name="Роман Жигалов" userId="0d3bd4b38cf0220e" providerId="LiveId" clId="{BC705CC2-A132-47E9-8CF8-A03C40515BEF}" dt="2022-11-02T17:33:13.019" v="292" actId="26606"/>
        <pc:sldMkLst>
          <pc:docMk/>
          <pc:sldMk cId="1455660143" sldId="261"/>
        </pc:sldMkLst>
        <pc:spChg chg="mod">
          <ac:chgData name="Роман Жигалов" userId="0d3bd4b38cf0220e" providerId="LiveId" clId="{BC705CC2-A132-47E9-8CF8-A03C40515BEF}" dt="2022-11-02T17:33:13.019" v="292" actId="26606"/>
          <ac:spMkLst>
            <pc:docMk/>
            <pc:sldMk cId="1455660143" sldId="261"/>
            <ac:spMk id="2" creationId="{9A4120B3-EEEE-2BA2-059D-64122763B479}"/>
          </ac:spMkLst>
        </pc:spChg>
        <pc:spChg chg="del">
          <ac:chgData name="Роман Жигалов" userId="0d3bd4b38cf0220e" providerId="LiveId" clId="{BC705CC2-A132-47E9-8CF8-A03C40515BEF}" dt="2022-11-02T17:33:04.391" v="291"/>
          <ac:spMkLst>
            <pc:docMk/>
            <pc:sldMk cId="1455660143" sldId="261"/>
            <ac:spMk id="3" creationId="{BCA60FAB-86AE-A5EF-63FD-E103000D9180}"/>
          </ac:spMkLst>
        </pc:spChg>
        <pc:spChg chg="add">
          <ac:chgData name="Роман Жигалов" userId="0d3bd4b38cf0220e" providerId="LiveId" clId="{BC705CC2-A132-47E9-8CF8-A03C40515BEF}" dt="2022-11-02T17:33:13.019" v="292" actId="26606"/>
          <ac:spMkLst>
            <pc:docMk/>
            <pc:sldMk cId="1455660143" sldId="261"/>
            <ac:spMk id="9" creationId="{AB45A142-4255-493C-8284-5D566C121B10}"/>
          </ac:spMkLst>
        </pc:spChg>
        <pc:picChg chg="add mod">
          <ac:chgData name="Роман Жигалов" userId="0d3bd4b38cf0220e" providerId="LiveId" clId="{BC705CC2-A132-47E9-8CF8-A03C40515BEF}" dt="2022-11-02T17:33:13.019" v="292" actId="26606"/>
          <ac:picMkLst>
            <pc:docMk/>
            <pc:sldMk cId="1455660143" sldId="261"/>
            <ac:picMk id="4" creationId="{20DC4A96-391C-DA0F-2FAB-4A898F91CF50}"/>
          </ac:picMkLst>
        </pc:picChg>
        <pc:cxnChg chg="add">
          <ac:chgData name="Роман Жигалов" userId="0d3bd4b38cf0220e" providerId="LiveId" clId="{BC705CC2-A132-47E9-8CF8-A03C40515BEF}" dt="2022-11-02T17:33:13.019" v="292" actId="26606"/>
          <ac:cxnSpMkLst>
            <pc:docMk/>
            <pc:sldMk cId="1455660143" sldId="261"/>
            <ac:cxnSpMk id="11" creationId="{38FB9660-F42F-4313-BBC4-47C007FE484C}"/>
          </ac:cxnSpMkLst>
        </pc:cxnChg>
      </pc:sldChg>
      <pc:sldChg chg="addSp delSp modSp new mod setBg">
        <pc:chgData name="Роман Жигалов" userId="0d3bd4b38cf0220e" providerId="LiveId" clId="{BC705CC2-A132-47E9-8CF8-A03C40515BEF}" dt="2022-11-02T17:34:24.778" v="326" actId="26606"/>
        <pc:sldMkLst>
          <pc:docMk/>
          <pc:sldMk cId="1217957895" sldId="262"/>
        </pc:sldMkLst>
        <pc:spChg chg="mod">
          <ac:chgData name="Роман Жигалов" userId="0d3bd4b38cf0220e" providerId="LiveId" clId="{BC705CC2-A132-47E9-8CF8-A03C40515BEF}" dt="2022-11-02T17:34:24.778" v="326" actId="26606"/>
          <ac:spMkLst>
            <pc:docMk/>
            <pc:sldMk cId="1217957895" sldId="262"/>
            <ac:spMk id="2" creationId="{572FEA2D-3C85-8813-07E7-67E4FAE746AA}"/>
          </ac:spMkLst>
        </pc:spChg>
        <pc:spChg chg="del">
          <ac:chgData name="Роман Жигалов" userId="0d3bd4b38cf0220e" providerId="LiveId" clId="{BC705CC2-A132-47E9-8CF8-A03C40515BEF}" dt="2022-11-02T17:34:19.500" v="325"/>
          <ac:spMkLst>
            <pc:docMk/>
            <pc:sldMk cId="1217957895" sldId="262"/>
            <ac:spMk id="3" creationId="{BB162151-ADB8-086E-9939-800B3726EBFD}"/>
          </ac:spMkLst>
        </pc:spChg>
        <pc:spChg chg="add">
          <ac:chgData name="Роман Жигалов" userId="0d3bd4b38cf0220e" providerId="LiveId" clId="{BC705CC2-A132-47E9-8CF8-A03C40515BEF}" dt="2022-11-02T17:34:24.778" v="326" actId="26606"/>
          <ac:spMkLst>
            <pc:docMk/>
            <pc:sldMk cId="1217957895" sldId="262"/>
            <ac:spMk id="3079" creationId="{AB45A142-4255-493C-8284-5D566C121B10}"/>
          </ac:spMkLst>
        </pc:spChg>
        <pc:picChg chg="add mod">
          <ac:chgData name="Роман Жигалов" userId="0d3bd4b38cf0220e" providerId="LiveId" clId="{BC705CC2-A132-47E9-8CF8-A03C40515BEF}" dt="2022-11-02T17:34:24.778" v="326" actId="26606"/>
          <ac:picMkLst>
            <pc:docMk/>
            <pc:sldMk cId="1217957895" sldId="262"/>
            <ac:picMk id="3074" creationId="{CA1F223C-EEDD-6849-970C-81F93B43325C}"/>
          </ac:picMkLst>
        </pc:picChg>
        <pc:cxnChg chg="add">
          <ac:chgData name="Роман Жигалов" userId="0d3bd4b38cf0220e" providerId="LiveId" clId="{BC705CC2-A132-47E9-8CF8-A03C40515BEF}" dt="2022-11-02T17:34:24.778" v="326" actId="26606"/>
          <ac:cxnSpMkLst>
            <pc:docMk/>
            <pc:sldMk cId="1217957895" sldId="262"/>
            <ac:cxnSpMk id="3081" creationId="{38FB9660-F42F-4313-BBC4-47C007FE484C}"/>
          </ac:cxnSpMkLst>
        </pc:cxnChg>
      </pc:sldChg>
      <pc:sldChg chg="addSp delSp modSp new mod setBg">
        <pc:chgData name="Роман Жигалов" userId="0d3bd4b38cf0220e" providerId="LiveId" clId="{BC705CC2-A132-47E9-8CF8-A03C40515BEF}" dt="2022-11-02T17:34:50.017" v="385" actId="26606"/>
        <pc:sldMkLst>
          <pc:docMk/>
          <pc:sldMk cId="3120044300" sldId="263"/>
        </pc:sldMkLst>
        <pc:spChg chg="mod">
          <ac:chgData name="Роман Жигалов" userId="0d3bd4b38cf0220e" providerId="LiveId" clId="{BC705CC2-A132-47E9-8CF8-A03C40515BEF}" dt="2022-11-02T17:34:50.017" v="385" actId="26606"/>
          <ac:spMkLst>
            <pc:docMk/>
            <pc:sldMk cId="3120044300" sldId="263"/>
            <ac:spMk id="2" creationId="{8775639A-03D7-9CFD-2169-AF0154EAEDBC}"/>
          </ac:spMkLst>
        </pc:spChg>
        <pc:spChg chg="del">
          <ac:chgData name="Роман Жигалов" userId="0d3bd4b38cf0220e" providerId="LiveId" clId="{BC705CC2-A132-47E9-8CF8-A03C40515BEF}" dt="2022-11-02T17:34:47.153" v="384"/>
          <ac:spMkLst>
            <pc:docMk/>
            <pc:sldMk cId="3120044300" sldId="263"/>
            <ac:spMk id="3" creationId="{A5FAD7A3-89E7-F4AF-3E7D-E41A2CD37BB2}"/>
          </ac:spMkLst>
        </pc:spChg>
        <pc:spChg chg="add">
          <ac:chgData name="Роман Жигалов" userId="0d3bd4b38cf0220e" providerId="LiveId" clId="{BC705CC2-A132-47E9-8CF8-A03C40515BEF}" dt="2022-11-02T17:34:50.017" v="385" actId="26606"/>
          <ac:spMkLst>
            <pc:docMk/>
            <pc:sldMk cId="3120044300" sldId="263"/>
            <ac:spMk id="9" creationId="{AB45A142-4255-493C-8284-5D566C121B10}"/>
          </ac:spMkLst>
        </pc:spChg>
        <pc:picChg chg="add mod">
          <ac:chgData name="Роман Жигалов" userId="0d3bd4b38cf0220e" providerId="LiveId" clId="{BC705CC2-A132-47E9-8CF8-A03C40515BEF}" dt="2022-11-02T17:34:50.017" v="385" actId="26606"/>
          <ac:picMkLst>
            <pc:docMk/>
            <pc:sldMk cId="3120044300" sldId="263"/>
            <ac:picMk id="4" creationId="{BEEBBF6B-DFBA-E998-BA97-96C726959BCE}"/>
          </ac:picMkLst>
        </pc:picChg>
        <pc:cxnChg chg="add">
          <ac:chgData name="Роман Жигалов" userId="0d3bd4b38cf0220e" providerId="LiveId" clId="{BC705CC2-A132-47E9-8CF8-A03C40515BEF}" dt="2022-11-02T17:34:50.017" v="385" actId="26606"/>
          <ac:cxnSpMkLst>
            <pc:docMk/>
            <pc:sldMk cId="3120044300" sldId="263"/>
            <ac:cxnSpMk id="11" creationId="{38FB9660-F42F-4313-BBC4-47C007FE484C}"/>
          </ac:cxnSpMkLst>
        </pc:cxnChg>
      </pc:sldChg>
      <pc:sldChg chg="addSp modSp new mod setBg">
        <pc:chgData name="Роман Жигалов" userId="0d3bd4b38cf0220e" providerId="LiveId" clId="{BC705CC2-A132-47E9-8CF8-A03C40515BEF}" dt="2022-11-02T17:39:58.915" v="461" actId="26606"/>
        <pc:sldMkLst>
          <pc:docMk/>
          <pc:sldMk cId="3912764822" sldId="264"/>
        </pc:sldMkLst>
        <pc:spChg chg="mod">
          <ac:chgData name="Роман Жигалов" userId="0d3bd4b38cf0220e" providerId="LiveId" clId="{BC705CC2-A132-47E9-8CF8-A03C40515BEF}" dt="2022-11-02T17:39:58.915" v="461" actId="26606"/>
          <ac:spMkLst>
            <pc:docMk/>
            <pc:sldMk cId="3912764822" sldId="264"/>
            <ac:spMk id="2" creationId="{9812AA55-AA4B-07DC-E590-CEEC51CB8C7F}"/>
          </ac:spMkLst>
        </pc:spChg>
        <pc:spChg chg="mod">
          <ac:chgData name="Роман Жигалов" userId="0d3bd4b38cf0220e" providerId="LiveId" clId="{BC705CC2-A132-47E9-8CF8-A03C40515BEF}" dt="2022-11-02T17:39:58.915" v="461" actId="26606"/>
          <ac:spMkLst>
            <pc:docMk/>
            <pc:sldMk cId="3912764822" sldId="264"/>
            <ac:spMk id="3" creationId="{797FEF42-B711-764B-E181-92BF075CB3CE}"/>
          </ac:spMkLst>
        </pc:spChg>
        <pc:spChg chg="add">
          <ac:chgData name="Роман Жигалов" userId="0d3bd4b38cf0220e" providerId="LiveId" clId="{BC705CC2-A132-47E9-8CF8-A03C40515BEF}" dt="2022-11-02T17:39:58.915" v="461" actId="26606"/>
          <ac:spMkLst>
            <pc:docMk/>
            <pc:sldMk cId="3912764822" sldId="264"/>
            <ac:spMk id="8" creationId="{777A147A-9ED8-46B4-8660-1B3C2AA880B5}"/>
          </ac:spMkLst>
        </pc:spChg>
        <pc:spChg chg="add">
          <ac:chgData name="Роман Жигалов" userId="0d3bd4b38cf0220e" providerId="LiveId" clId="{BC705CC2-A132-47E9-8CF8-A03C40515BEF}" dt="2022-11-02T17:39:58.915" v="461" actId="26606"/>
          <ac:spMkLst>
            <pc:docMk/>
            <pc:sldMk cId="3912764822" sldId="264"/>
            <ac:spMk id="10" creationId="{5D6C15A0-C087-4593-8414-2B4EC1CDC3DE}"/>
          </ac:spMkLst>
        </pc:spChg>
      </pc:sldChg>
      <pc:sldChg chg="add">
        <pc:chgData name="Роман Жигалов" userId="0d3bd4b38cf0220e" providerId="LiveId" clId="{BC705CC2-A132-47E9-8CF8-A03C40515BEF}" dt="2022-11-02T17:40:17.024" v="462"/>
        <pc:sldMkLst>
          <pc:docMk/>
          <pc:sldMk cId="659567580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701F8-2B1B-31CE-F10F-A996A0D51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3A496F-07D6-D1E3-9269-DAE88800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AC5F9-D25C-9F5B-F6AE-27823CE3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A04A1-8AD0-E754-72B6-823E11A6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3A1C5-4D16-CBEC-F7DD-482646AF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6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5D83-536A-DFCF-DE3C-8B94B121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48727C-1331-72A7-A27C-62A9E87F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17EFC-92BB-5A7B-6D30-F89F8611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36816-94B5-907A-51F3-E210A228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6AE7B-2478-3D73-0668-EFEA15B5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9E01B-014E-8869-251E-42D626372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A63D1A-90A6-EAE0-5D7F-22C99FC0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25668-186F-17F0-E475-C5480513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61A90-4E95-04A3-982A-DE23AFAC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517CF-C572-C5B6-1E79-0CB98C69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61B3-A61A-0DA8-B3C7-3E41EF86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CEF4C-4853-653D-F764-0D1C8B6DA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B9EE1-D3F4-B949-12F6-81BBE641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C3C37-F87B-12D8-8695-1375D85F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274E2-9347-717F-C522-F0616279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8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2B183-B714-A332-6C48-F52B7C42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33AB9-7DB9-149D-7D95-8D959793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6F4BF-490B-1E63-61AF-E90F4752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26C77-59AC-1427-D360-A931DBC1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829F5-7259-EFCB-232B-02BB67AB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78529-64F3-8BD6-178A-02128714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96A92B-625F-C8AA-C48C-DFDB9A61C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E6CFC-6366-BD24-995C-E459B1ABF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6F321E-7E89-2E2F-42DE-27696459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216DA5-01E5-63C9-5CA5-1BF6540B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AC3421-FE9D-52EB-57BC-2092080A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A38C7-FDF5-ED3E-DEA4-17052386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10646-65FB-535C-266F-EABFF1FA6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2488A9-B9E0-5DFE-CEB6-59D483665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925E93-5349-52A3-074D-C22787670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0F357F-06E0-D455-14A3-E525DDFF3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755326-CBCC-5CA6-A64A-FCD15235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3ACA29-A0B6-4F33-AE9D-B3B565A7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AE548C-BC2B-3AAE-9FE6-2839F35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FDD3D-9CA1-467D-B0FD-CEA225E8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4B84DB-64C3-AA53-C755-EA6B1DD6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80CAAB-4ED1-166C-7A6F-E9AD2C49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F58CE-5396-68DC-0AD9-1F8B54AF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9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A1CC03-E7E9-AFC1-246B-6C43EF65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BF412F-9782-AD33-6D19-77813114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F4901D-C048-3701-EDA8-53B29BD0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A322E-2AED-3DEF-02B6-D4130701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97F2A-6C46-6D64-F93E-697DD35A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4F13E6-D47C-0C37-7EC7-0EC38DE1E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60CC1-74AA-A21A-18AF-9B961E6F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36AF7-12CC-3B16-428B-A4B1D9C3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4033-2122-C2BC-99AD-9BCCF682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7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9DC85-D7BE-943E-FDF6-F43A607B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06C27B-3325-A180-245F-E22FF0B5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08F897-E6F9-9BDD-0AE2-7190E5BBC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8377E0-0F73-7655-6D1F-CB76D434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C0080-9CD8-D82C-D7D3-C1219EDB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0E44BB-9218-2C6C-B29D-2CD2BB34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C2328-D245-954B-33EB-1278DAA6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EB25E-4320-CDB6-CD20-5F94813D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B0DC7-E547-45D4-84D4-E0782F775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517E-E6C3-458F-9B2A-614F8AD2B3DA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E9BC7-D3B8-401B-560C-4C4F7E08C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007DE-720B-1CB3-7DFA-7032FDB9A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C7FE-3600-4599-87F4-A82539822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B8DFA-E39A-CBF1-3D85-3E07416E1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Билет 21. Вопрос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E15364-A9EF-A860-54EB-AAF90F5D7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Теоретический ответ</a:t>
            </a:r>
          </a:p>
        </p:txBody>
      </p:sp>
    </p:spTree>
    <p:extLst>
      <p:ext uri="{BB962C8B-B14F-4D97-AF65-F5344CB8AC3E}">
        <p14:creationId xmlns:p14="http://schemas.microsoft.com/office/powerpoint/2010/main" val="32217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61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Ответы на другие билеты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28" y="1137446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951C7-9116-DB69-6D46-E0631984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Практическое задание. Разделы Речи Посполитой, вхождение белорусских земель в состав Российской империи, изменения в положении разных слоев населения Беларуси.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FB715-3E42-6E21-60C7-0E53208C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2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AF23-E93B-3B6F-C3CB-0524E85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Причины раздела Речь Посполитой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BC6ED-4ECB-A846-45AF-004111AE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Во-первых, шляхта и магнаты всячески старались сохранить феодально-крепостную систему и отказывались проводить прогрессивные и необходимые реформы</a:t>
            </a:r>
            <a:endParaRPr lang="ru-RU" sz="1500" b="0" i="0">
              <a:effectLst/>
              <a:latin typeface="Lato" panose="020F0502020204030203" pitchFamily="34" charset="0"/>
            </a:endParaRPr>
          </a:p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Во-вторых, магнаты и шляхта фактически перестали подчинятся центральной власти и в стране процветала анархия</a:t>
            </a:r>
          </a:p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В-третьих, существовало правило «либериум вето», когда любой депутат на сейме мог заблокировать не понравившееся ему решение</a:t>
            </a:r>
          </a:p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В-четвертых, военная мощь Речь Посполитой была ослаблена</a:t>
            </a:r>
          </a:p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В-пятых, самих шляхтичей и магнатов мало интересовала судьба страны. Они вели паразитический образ жизни, прежде всего думали о собственных интересах, и зачастую действовали вопреки, а не на благо интересам страны</a:t>
            </a:r>
          </a:p>
          <a:p>
            <a:pPr indent="444500" rtl="0"/>
            <a:r>
              <a:rPr lang="ru-RU" sz="1500" b="0" i="0">
                <a:effectLst/>
                <a:latin typeface="Times New Roman" panose="02020603050405020304" pitchFamily="18" charset="0"/>
              </a:rPr>
              <a:t>В-шестых, религиозная политика внутри Речь Посполитой приводила к постоянным противостояниям католической и православной церкви</a:t>
            </a:r>
            <a:endParaRPr lang="ru-RU" sz="1500" b="0" i="0">
              <a:effectLst/>
              <a:latin typeface="Lato" panose="020F0502020204030203" pitchFamily="34" charset="0"/>
            </a:endParaRPr>
          </a:p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61628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B584A-B35A-C639-66AA-CDB43FC4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1772 г. – Первый раздел Речь Посполитой</a:t>
            </a: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Разделы Речи Посполитой — Википедия">
            <a:extLst>
              <a:ext uri="{FF2B5EF4-FFF2-40B4-BE49-F238E27FC236}">
                <a16:creationId xmlns:a16="http://schemas.microsoft.com/office/drawing/2014/main" id="{71F14540-82B6-C940-1082-C5605B98CB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63981"/>
            <a:ext cx="6553545" cy="51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титуция 3 мая 1791 (картина) — Википедия">
            <a:extLst>
              <a:ext uri="{FF2B5EF4-FFF2-40B4-BE49-F238E27FC236}">
                <a16:creationId xmlns:a16="http://schemas.microsoft.com/office/drawing/2014/main" id="{F4AEE156-296E-1CD0-00B0-6B244E4B4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8D7DD-94CC-0483-F7F5-33F98C5E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 мая 1791 г. – принятие Конституции</a:t>
            </a:r>
          </a:p>
        </p:txBody>
      </p:sp>
      <p:cxnSp>
        <p:nvCxnSpPr>
          <p:cNvPr id="2064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65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120B3-EEEE-2BA2-059D-64122763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1793 г. – Второй раздел Речь Посполитой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Разделы Речи Посполитой — Википедия">
            <a:extLst>
              <a:ext uri="{FF2B5EF4-FFF2-40B4-BE49-F238E27FC236}">
                <a16:creationId xmlns:a16="http://schemas.microsoft.com/office/drawing/2014/main" id="{20DC4A96-391C-DA0F-2FAB-4A898F91C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63981"/>
            <a:ext cx="6553545" cy="51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6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FEA2D-3C85-8813-07E7-67E4FAE7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1794 г. – восстание </a:t>
            </a:r>
            <a:r>
              <a:rPr lang="en-US" sz="30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разделов страны и за сохранение независимости и самостоятельности</a:t>
            </a: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8 интересных фактов про восстание Тадеуша Костюшко — Витебский Курьер">
            <a:extLst>
              <a:ext uri="{FF2B5EF4-FFF2-40B4-BE49-F238E27FC236}">
                <a16:creationId xmlns:a16="http://schemas.microsoft.com/office/drawing/2014/main" id="{CA1F223C-EEDD-6849-970C-81F93B433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049" y="492573"/>
            <a:ext cx="604709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5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5639A-03D7-9CFD-2169-AF0154EA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1795 г. – Третий раздел Речь Посполитой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Разделы Речи Посполитой — Википедия">
            <a:extLst>
              <a:ext uri="{FF2B5EF4-FFF2-40B4-BE49-F238E27FC236}">
                <a16:creationId xmlns:a16="http://schemas.microsoft.com/office/drawing/2014/main" id="{BEEBBF6B-DFBA-E998-BA97-96C726959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63981"/>
            <a:ext cx="6553545" cy="51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4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AA55-AA4B-07DC-E590-CEEC51C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/>
              <a:t>Мероприятия российских властей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FEF42-B711-764B-E181-92BF075C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/>
              <a:t>На территории Беларуси будут созданы общероссийские органы власти, а сама Беларусь будет разделена на Витебскую, Могилевскую, Минскую, Виленскую и Гродненскую губернии</a:t>
            </a:r>
          </a:p>
          <a:p>
            <a:r>
              <a:rPr lang="ru-RU" sz="2200"/>
              <a:t>Будет упразднено Магдебургское право</a:t>
            </a:r>
          </a:p>
          <a:p>
            <a:r>
              <a:rPr lang="ru-RU" sz="2200"/>
              <a:t> Шляхта будет обязана принести присягу на верность российской короне и лишится своих широких привилегий, будет лишена значительной части прав</a:t>
            </a:r>
          </a:p>
          <a:p>
            <a:r>
              <a:rPr lang="ru-RU" sz="2200"/>
              <a:t>Начнётся насаждение и расширение помещичьего землевладения, усилится и расшириться крепостное права</a:t>
            </a:r>
          </a:p>
          <a:p>
            <a:r>
              <a:rPr lang="ru-RU" sz="2200"/>
              <a:t> Значительное давление будет оказано на униатскую и католическую церковь. Униатов начнут переводить в православие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912764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275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Times New Roman</vt:lpstr>
      <vt:lpstr>Тема Office</vt:lpstr>
      <vt:lpstr>Билет 21. Вопрос 2</vt:lpstr>
      <vt:lpstr>2. Практическое задание. Разделы Речи Посполитой, вхождение белорусских земель в состав Российской империи, изменения в положении разных слоев населения Беларуси. </vt:lpstr>
      <vt:lpstr>Причины раздела Речь Посполитой</vt:lpstr>
      <vt:lpstr>1772 г. – Первый раздел Речь Посполитой</vt:lpstr>
      <vt:lpstr>3 мая 1791 г. – принятие Конституции</vt:lpstr>
      <vt:lpstr>1793 г. – Второй раздел Речь Посполитой</vt:lpstr>
      <vt:lpstr>1794 г. – восстание разделов страны и за сохранение независимости и самостоятельности</vt:lpstr>
      <vt:lpstr>1795 г. – Третий раздел Речь Посполитой</vt:lpstr>
      <vt:lpstr>Мероприятия российских властей</vt:lpstr>
      <vt:lpstr>Ответы на другие билеты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21. Вопрос 2</dc:title>
  <dc:creator>Роман Жигалов</dc:creator>
  <cp:lastModifiedBy>Роман Жигалов</cp:lastModifiedBy>
  <cp:revision>1</cp:revision>
  <dcterms:created xsi:type="dcterms:W3CDTF">2022-11-02T17:22:38Z</dcterms:created>
  <dcterms:modified xsi:type="dcterms:W3CDTF">2022-11-02T17:40:18Z</dcterms:modified>
</cp:coreProperties>
</file>