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1BEE8-02A6-B14E-86CC-94EF949E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F3237E-2F89-FBD4-E113-24FB538CA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FBB77-98D3-6238-55FB-15BB6A5D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C81-0CD4-9F48-9133-11995CF0766B}" type="datetimeFigureOut">
              <a:rPr lang="ru-BY" smtClean="0"/>
              <a:t>06.10.2024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FFA7A-7ED5-7AEB-B57E-77B8B8EE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AD20F-D875-223B-06C3-A8003B1F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13B-8D08-8E41-8FB0-847D9A889B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030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BFF4A-3401-C64F-F89C-42227D17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E805E7-8869-31C6-6E0E-10BA25D12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B987-DD39-8AD6-6A08-15E9D85A7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C81-0CD4-9F48-9133-11995CF0766B}" type="datetimeFigureOut">
              <a:rPr lang="ru-BY" smtClean="0"/>
              <a:t>06.10.2024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96B0B-F3FF-89DC-977F-7BB0663B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D6B8BC-DC96-8190-1475-A1687A9C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13B-8D08-8E41-8FB0-847D9A889B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0720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6F9E1-D49E-6EC4-5F38-F6AA838B8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8634A7-368A-2128-060B-7E88931DE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F00E1-F7D9-21DE-5DF9-0E997478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C81-0CD4-9F48-9133-11995CF0766B}" type="datetimeFigureOut">
              <a:rPr lang="ru-BY" smtClean="0"/>
              <a:t>06.10.2024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29DB6-1CFF-4683-236A-4064869A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CDDA8-C032-5825-1F0B-978E37CB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13B-8D08-8E41-8FB0-847D9A889B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217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9CC56-44CC-9750-BF0E-C6E7429B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7B8710-1C7C-1C04-308E-D98578288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72B0C-D7DC-A256-A441-1EA11477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C81-0CD4-9F48-9133-11995CF0766B}" type="datetimeFigureOut">
              <a:rPr lang="ru-BY" smtClean="0"/>
              <a:t>06.10.2024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C6F5B-3B60-2221-AECD-28A27F18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A0B18-635F-1529-9ADC-D847AE88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13B-8D08-8E41-8FB0-847D9A889B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9496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276CC-451C-0E2D-DFB1-F434862D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6A4156-0776-91A0-F534-7B5814874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5760-6953-3825-1331-A2084944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C81-0CD4-9F48-9133-11995CF0766B}" type="datetimeFigureOut">
              <a:rPr lang="ru-BY" smtClean="0"/>
              <a:t>06.10.2024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C90FD-EBE4-FFD3-21F9-C30DF43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0335E-FF6B-75ED-86EE-C6EAC642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13B-8D08-8E41-8FB0-847D9A889B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7024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9181-7D5D-3BBB-F407-D18DE5B2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6120AB-409A-A3EC-1081-5CACD235C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04AB10-591C-C033-B471-F41D049B9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69F8CD-7B5B-1D13-4E4C-891A0BC0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C81-0CD4-9F48-9133-11995CF0766B}" type="datetimeFigureOut">
              <a:rPr lang="ru-BY" smtClean="0"/>
              <a:t>06.10.2024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FE5C68-EC53-028E-46BA-838DED50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DBB2E0-4BD2-51B0-139C-C6DF84D8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13B-8D08-8E41-8FB0-847D9A889B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4087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E4256-E895-E35E-7A98-18C7F969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D90773-2FF0-039D-DC45-9807FB569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55CE42-A520-5756-6E7C-42FDFEF15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B2F057-5471-35EE-D717-F19AF98B6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733A69-BFF3-8F27-6994-82710B43F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7D900A-1CC8-F6A8-4258-35088029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C81-0CD4-9F48-9133-11995CF0766B}" type="datetimeFigureOut">
              <a:rPr lang="ru-BY" smtClean="0"/>
              <a:t>06.10.2024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F39767-8793-38D9-F591-A530C9D3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4A0749-52CC-488F-DC03-C1F764D8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13B-8D08-8E41-8FB0-847D9A889B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4032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8BAB9-36CF-645B-98FB-657AC06E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05138A-CBC2-F91C-AAEB-AE08D0E0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C81-0CD4-9F48-9133-11995CF0766B}" type="datetimeFigureOut">
              <a:rPr lang="ru-BY" smtClean="0"/>
              <a:t>06.10.2024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93A9FF-6575-2821-88DD-99985A5F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75C45-6C2D-07DD-B312-03AF13D9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13B-8D08-8E41-8FB0-847D9A889B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4778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6856B4-C78D-EC18-803C-181DDB7F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C81-0CD4-9F48-9133-11995CF0766B}" type="datetimeFigureOut">
              <a:rPr lang="ru-BY" smtClean="0"/>
              <a:t>06.10.2024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B0F21A-D012-AA28-9987-90206ED0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C60A83-8AFF-F166-A027-2D950AEC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13B-8D08-8E41-8FB0-847D9A889B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8477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F3478-5EB7-989D-92AC-8DCE67CA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31AAA-7D76-5826-D624-E7C8D7A38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8AA4D6-27F5-409F-AF27-6D61CFDD5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E48474-47C7-A9EC-590E-1D6139A5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C81-0CD4-9F48-9133-11995CF0766B}" type="datetimeFigureOut">
              <a:rPr lang="ru-BY" smtClean="0"/>
              <a:t>06.10.2024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F400FC-966D-C908-717E-AAD2DCAC3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5BE764-0E32-7327-221C-332CEBE0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13B-8D08-8E41-8FB0-847D9A889B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1529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EC9E4-63EA-D996-C691-4EE3941A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E408F4-2D8E-E511-C84E-96D4B4F3F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77580-6866-EF57-9202-22681C807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EF88A4-78C3-C776-C3CC-7CFA53C8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C81-0CD4-9F48-9133-11995CF0766B}" type="datetimeFigureOut">
              <a:rPr lang="ru-BY" smtClean="0"/>
              <a:t>06.10.2024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F300EA-F0DB-8A89-9BB4-BF49D737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9C14C-11D8-7E5D-48CF-81B1E364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13B-8D08-8E41-8FB0-847D9A889B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8110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2DAA6-3F32-AC71-2A91-E6D51F72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6A6859-8F18-13CB-211D-DCF9A21F5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97948-EEFB-1859-99BC-9ED7FF9D0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0C81-0CD4-9F48-9133-11995CF0766B}" type="datetimeFigureOut">
              <a:rPr lang="ru-BY" smtClean="0"/>
              <a:t>06.10.2024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C25BDF-8354-EE4D-65FA-4F2E29C5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DC56D-312C-B2A1-D651-9740C448C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C13B-8D08-8E41-8FB0-847D9A889B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7388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50C0A2-08BE-C5A8-A085-ED38822EB5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AFB37-D615-FAE9-E819-EF01972ED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219" y="-3348037"/>
            <a:ext cx="9144000" cy="4470400"/>
          </a:xfrm>
        </p:spPr>
        <p:txBody>
          <a:bodyPr>
            <a:normAutofit/>
          </a:bodyPr>
          <a:lstStyle/>
          <a:p>
            <a:r>
              <a:rPr lang="ru-RU" sz="2700" dirty="0"/>
              <a:t>Примеры социальной мобильности в советских мультиках</a:t>
            </a:r>
            <a:endParaRPr lang="ru-BY" sz="27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D66E3E-150A-B17F-E0EB-47A89E25B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07" y="3986948"/>
            <a:ext cx="9144000" cy="1655762"/>
          </a:xfrm>
        </p:spPr>
        <p:txBody>
          <a:bodyPr/>
          <a:lstStyle/>
          <a:p>
            <a:r>
              <a:rPr lang="ru-RU" dirty="0" err="1"/>
              <a:t>Гавриловец</a:t>
            </a:r>
            <a:r>
              <a:rPr lang="ru-RU" dirty="0"/>
              <a:t> Елизавета </a:t>
            </a:r>
            <a:r>
              <a:rPr lang="en-GB" dirty="0"/>
              <a:t>X </a:t>
            </a:r>
            <a:r>
              <a:rPr lang="ru-RU" dirty="0"/>
              <a:t>«А» класс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9951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B8FA15-2F44-65C5-6CE9-4A1A150F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88412" y="0"/>
            <a:ext cx="1248041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57036-DDF7-79D6-9692-1FA4D651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09" y="216035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/>
              <a:t>«По щучьему веленью»- вертикальная мобильность</a:t>
            </a:r>
            <a:endParaRPr lang="ru-BY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357B6-97A3-54F3-F3DE-35BA570EC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57662"/>
            <a:ext cx="11581302" cy="4240785"/>
          </a:xfrm>
        </p:spPr>
        <p:txBody>
          <a:bodyPr/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Source Code Pro" panose="020F0502020204030204" pitchFamily="34" charset="0"/>
              </a:rPr>
              <a:t>В этом мультфильме главный герой, простой крестьянин, получает возможность изменить свою жизнь благодаря щуке, которая исполняет его желания. С помощью волшебства он достигает новой жизни, становясь богатым и счастливым.</a:t>
            </a:r>
            <a:endParaRPr lang="ru-BY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E81AEC-82B4-6983-B68E-A4BE4648B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169"/>
            <a:ext cx="4346217" cy="258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19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1043B3-3D59-B5AE-B5CB-8B1E43D1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17707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EC5CC-C7B9-8A24-2D91-0DDEA180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123" y="315599"/>
            <a:ext cx="10515600" cy="1325563"/>
          </a:xfrm>
        </p:spPr>
        <p:txBody>
          <a:bodyPr>
            <a:normAutofit/>
          </a:bodyPr>
          <a:lstStyle/>
          <a:p>
            <a:r>
              <a:rPr lang="ru-RU" sz="3100" dirty="0"/>
              <a:t>«Золотая антилопа»- вертикальная мобильность</a:t>
            </a:r>
            <a:endParaRPr lang="ru-BY" sz="31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B5B58-3014-1339-9CF6-5BB31D70E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5482"/>
            <a:ext cx="10515600" cy="4351338"/>
          </a:xfrm>
        </p:spPr>
        <p:txBody>
          <a:bodyPr/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В этой сказке мальчик Раджу проходит через трудности и в конечном итоге находит свое место, обретая не только богатство, но и уважение к себе.</a:t>
            </a:r>
            <a:endParaRPr lang="ru-BY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175A5B-B7D5-2C41-7D59-8044F3DB6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6" y="1641162"/>
            <a:ext cx="4495178" cy="213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323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0F677249-DDB2-4D4F-2F41-C272AFBDAB7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34BD3-1E19-7C84-37E3-283E329FF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8" y="-5671207"/>
            <a:ext cx="9144000" cy="6858000"/>
          </a:xfrm>
        </p:spPr>
        <p:txBody>
          <a:bodyPr>
            <a:normAutofit/>
          </a:bodyPr>
          <a:lstStyle/>
          <a:p>
            <a:r>
              <a:rPr lang="ru-RU" sz="3200" dirty="0"/>
              <a:t>«Винни пух»- горизонтальная мобильность </a:t>
            </a:r>
            <a:endParaRPr lang="ru-BY" sz="3200" dirty="0"/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60636DA1-E56D-2710-DC89-7B10C7DAA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024" y="3954347"/>
            <a:ext cx="10952976" cy="33682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В этом мультфильме персонажи, такие как Винни-Пух, Крольчонок, Тигра и Иа, взаимодействуют друг с другом в различных социальных ролях и сценариях. Они могут переходить из одной роли в другую — играть, помогать друг другу, делиться опытом — но на протяжении всего мультфильма их статус как друзей и участников одной компании остается неизменным.</a:t>
            </a:r>
            <a:endParaRPr lang="ru-BY" sz="23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D616D8-3D47-2F17-6FC6-535E54582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8" y="1386188"/>
            <a:ext cx="4051610" cy="236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19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081F0ED-4518-4659-8E0A-651F376BDC5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24016-042F-F69F-E0FF-8759E8FBB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974" y="763859"/>
            <a:ext cx="10990147" cy="40163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«Крокодил гена и Чебурашка»- горизонтальная мобильность </a:t>
            </a:r>
            <a:endParaRPr lang="ru-BY" sz="28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A0BE136-9B80-6DF9-0A40-208DB6705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6195" y="4491463"/>
            <a:ext cx="9144000" cy="16026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Гена проходит через различные роли, помогая друзьям в их нуждах, меняя свои функции, но оставаясь в пределах своего социального статуса как дружелюбного крокодила.</a:t>
            </a:r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8A2D57-4B82-CD42-6B60-407A525CF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4" y="1693944"/>
            <a:ext cx="4671124" cy="235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782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78433F-9EE2-163F-7A14-9F9B439012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436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8A459-CCD8-B5B2-C695-E45CCB0D3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854" y="688704"/>
            <a:ext cx="9144000" cy="477837"/>
          </a:xfrm>
        </p:spPr>
        <p:txBody>
          <a:bodyPr>
            <a:normAutofit/>
          </a:bodyPr>
          <a:lstStyle/>
          <a:p>
            <a:r>
              <a:rPr lang="ru-RU" sz="2700" dirty="0"/>
              <a:t>«Летучий корабль»- вертикальная мобильность </a:t>
            </a:r>
            <a:endParaRPr lang="ru-BY" sz="27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B4BC3B3-8731-DA75-EB37-EA1570B83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513534"/>
            <a:ext cx="9144000" cy="165576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UICTFontTextStyleBody"/>
              </a:rPr>
              <a:t>Главный герой, Иван,  простой парень, работал простым трубочистом. Но благодаря смекалке, простате, дружбе и помощи своих необычных «друзей» (летучего корабля, утки, водяного и др ) он в конечном итоге получает руку и сердце принцессы Забавы.</a:t>
            </a:r>
            <a:endParaRPr lang="ru-RU" dirty="0">
              <a:effectLst/>
              <a:latin typeface=".AppleSystemUIFon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32DECB-E924-00B7-A9EF-FDB60F01B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4" y="1659711"/>
            <a:ext cx="4582700" cy="2489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614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Примеры социальной мобильности в советских мультиках</vt:lpstr>
      <vt:lpstr>«По щучьему веленью»- вертикальная мобильность</vt:lpstr>
      <vt:lpstr>«Золотая антилопа»- вертикальная мобильность</vt:lpstr>
      <vt:lpstr>«Винни пух»- горизонтальная мобильность </vt:lpstr>
      <vt:lpstr>«Крокодил гена и Чебурашка»- горизонтальная мобильность </vt:lpstr>
      <vt:lpstr>«Летучий корабль»- вертикальная мобильность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Примеры социальной мобильности в советских мультиках</dc:title>
  <dc:creator>lizagavrilovec@gmail.com</dc:creator>
  <cp:lastModifiedBy>lizagavrilovec@gmail.com</cp:lastModifiedBy>
  <cp:revision>1</cp:revision>
  <dcterms:created xsi:type="dcterms:W3CDTF">2024-10-06T11:52:51Z</dcterms:created>
  <dcterms:modified xsi:type="dcterms:W3CDTF">2024-10-06T12:59:10Z</dcterms:modified>
</cp:coreProperties>
</file>