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" y="318644"/>
            <a:ext cx="8380164" cy="28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5" y="3140968"/>
            <a:ext cx="8541447" cy="369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9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728"/>
            <a:ext cx="8722360" cy="531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9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37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362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87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1919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00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6" y="29403"/>
            <a:ext cx="7311951" cy="66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13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8341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18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2184"/>
            <a:ext cx="886733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5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" y="476672"/>
            <a:ext cx="891398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7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19752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5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861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173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2024-07-12T09:28:28Z</dcterms:created>
  <dcterms:modified xsi:type="dcterms:W3CDTF">2024-07-12T09:36:33Z</dcterms:modified>
</cp:coreProperties>
</file>