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1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C139CA-8984-4BC0-8367-F61E56EECD7B}" v="24" dt="2021-10-09T18:52:13.803"/>
    <p1510:client id="{844E1170-7DF8-4787-884F-CD291048EBDC}" v="201" dt="2021-10-09T19:18:12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54C139CA-8984-4BC0-8367-F61E56EECD7B}"/>
    <pc:docChg chg="addSld modSld">
      <pc:chgData name="Zhigalov Roman" userId="1f97e9fdf7779aa5" providerId="Windows Live" clId="Web-{54C139CA-8984-4BC0-8367-F61E56EECD7B}" dt="2021-10-09T18:52:13.959" v="22"/>
      <pc:docMkLst>
        <pc:docMk/>
      </pc:docMkLst>
      <pc:sldChg chg="modSp">
        <pc:chgData name="Zhigalov Roman" userId="1f97e9fdf7779aa5" providerId="Windows Live" clId="Web-{54C139CA-8984-4BC0-8367-F61E56EECD7B}" dt="2021-10-09T18:46:56.779" v="0" actId="20577"/>
        <pc:sldMkLst>
          <pc:docMk/>
          <pc:sldMk cId="1351651579" sldId="256"/>
        </pc:sldMkLst>
        <pc:spChg chg="mod">
          <ac:chgData name="Zhigalov Roman" userId="1f97e9fdf7779aa5" providerId="Windows Live" clId="Web-{54C139CA-8984-4BC0-8367-F61E56EECD7B}" dt="2021-10-09T18:46:56.779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54C139CA-8984-4BC0-8367-F61E56EECD7B}" dt="2021-10-09T18:47:05.373" v="5" actId="20577"/>
        <pc:sldMkLst>
          <pc:docMk/>
          <pc:sldMk cId="477416549" sldId="257"/>
        </pc:sldMkLst>
        <pc:spChg chg="mod">
          <ac:chgData name="Zhigalov Roman" userId="1f97e9fdf7779aa5" providerId="Windows Live" clId="Web-{54C139CA-8984-4BC0-8367-F61E56EECD7B}" dt="2021-10-09T18:47:05.373" v="5" actId="20577"/>
          <ac:spMkLst>
            <pc:docMk/>
            <pc:sldMk cId="477416549" sldId="257"/>
            <ac:spMk id="2" creationId="{CFBD7C7A-97D7-4EAB-87B3-75D88295699D}"/>
          </ac:spMkLst>
        </pc:spChg>
      </pc:sldChg>
      <pc:sldChg chg="addSp delSp modSp new mod setBg">
        <pc:chgData name="Zhigalov Roman" userId="1f97e9fdf7779aa5" providerId="Windows Live" clId="Web-{54C139CA-8984-4BC0-8367-F61E56EECD7B}" dt="2021-10-09T18:52:13.959" v="22"/>
        <pc:sldMkLst>
          <pc:docMk/>
          <pc:sldMk cId="3819987406" sldId="258"/>
        </pc:sldMkLst>
        <pc:spChg chg="mod">
          <ac:chgData name="Zhigalov Roman" userId="1f97e9fdf7779aa5" providerId="Windows Live" clId="Web-{54C139CA-8984-4BC0-8367-F61E56EECD7B}" dt="2021-10-09T18:52:13.959" v="22"/>
          <ac:spMkLst>
            <pc:docMk/>
            <pc:sldMk cId="3819987406" sldId="258"/>
            <ac:spMk id="2" creationId="{ACD3CE64-5805-45C3-BCF3-502F7EA34477}"/>
          </ac:spMkLst>
        </pc:spChg>
        <pc:spChg chg="del mod">
          <ac:chgData name="Zhigalov Roman" userId="1f97e9fdf7779aa5" providerId="Windows Live" clId="Web-{54C139CA-8984-4BC0-8367-F61E56EECD7B}" dt="2021-10-09T18:52:13.959" v="22"/>
          <ac:spMkLst>
            <pc:docMk/>
            <pc:sldMk cId="3819987406" sldId="258"/>
            <ac:spMk id="3" creationId="{3E14BE50-0D61-40DD-AF08-70929CCE5FF0}"/>
          </ac:spMkLst>
        </pc:spChg>
        <pc:spChg chg="add">
          <ac:chgData name="Zhigalov Roman" userId="1f97e9fdf7779aa5" providerId="Windows Live" clId="Web-{54C139CA-8984-4BC0-8367-F61E56EECD7B}" dt="2021-10-09T18:52:13.959" v="22"/>
          <ac:spMkLst>
            <pc:docMk/>
            <pc:sldMk cId="3819987406" sldId="258"/>
            <ac:spMk id="9" creationId="{5C8908E2-EE49-44D2-9428-A28D2312A8D5}"/>
          </ac:spMkLst>
        </pc:spChg>
        <pc:spChg chg="add">
          <ac:chgData name="Zhigalov Roman" userId="1f97e9fdf7779aa5" providerId="Windows Live" clId="Web-{54C139CA-8984-4BC0-8367-F61E56EECD7B}" dt="2021-10-09T18:52:13.959" v="22"/>
          <ac:spMkLst>
            <pc:docMk/>
            <pc:sldMk cId="3819987406" sldId="258"/>
            <ac:spMk id="15" creationId="{7449A6C7-D15F-4AA5-BFA5-71A404B47016}"/>
          </ac:spMkLst>
        </pc:spChg>
        <pc:spChg chg="add">
          <ac:chgData name="Zhigalov Roman" userId="1f97e9fdf7779aa5" providerId="Windows Live" clId="Web-{54C139CA-8984-4BC0-8367-F61E56EECD7B}" dt="2021-10-09T18:52:13.959" v="22"/>
          <ac:spMkLst>
            <pc:docMk/>
            <pc:sldMk cId="3819987406" sldId="258"/>
            <ac:spMk id="17" creationId="{ED888B23-07FA-482A-96DF-47E31AF1A603}"/>
          </ac:spMkLst>
        </pc:spChg>
        <pc:grpChg chg="add">
          <ac:chgData name="Zhigalov Roman" userId="1f97e9fdf7779aa5" providerId="Windows Live" clId="Web-{54C139CA-8984-4BC0-8367-F61E56EECD7B}" dt="2021-10-09T18:52:13.959" v="22"/>
          <ac:grpSpMkLst>
            <pc:docMk/>
            <pc:sldMk cId="3819987406" sldId="258"/>
            <ac:grpSpMk id="11" creationId="{05314994-6337-4875-8CF5-652CAFE8342C}"/>
          </ac:grpSpMkLst>
        </pc:grpChg>
        <pc:graphicFrameChg chg="add">
          <ac:chgData name="Zhigalov Roman" userId="1f97e9fdf7779aa5" providerId="Windows Live" clId="Web-{54C139CA-8984-4BC0-8367-F61E56EECD7B}" dt="2021-10-09T18:52:13.959" v="22"/>
          <ac:graphicFrameMkLst>
            <pc:docMk/>
            <pc:sldMk cId="3819987406" sldId="258"/>
            <ac:graphicFrameMk id="5" creationId="{F2CB367C-E0E2-49EA-88FC-79253C399ABA}"/>
          </ac:graphicFrameMkLst>
        </pc:graphicFrameChg>
      </pc:sldChg>
    </pc:docChg>
  </pc:docChgLst>
  <pc:docChgLst>
    <pc:chgData name="Zhigalov Roman" userId="1f97e9fdf7779aa5" providerId="Windows Live" clId="Web-{844E1170-7DF8-4787-884F-CD291048EBDC}"/>
    <pc:docChg chg="addSld modSld sldOrd">
      <pc:chgData name="Zhigalov Roman" userId="1f97e9fdf7779aa5" providerId="Windows Live" clId="Web-{844E1170-7DF8-4787-884F-CD291048EBDC}" dt="2021-10-09T19:18:15.462" v="204"/>
      <pc:docMkLst>
        <pc:docMk/>
      </pc:docMkLst>
      <pc:sldChg chg="addSp modSp new mod setBg setClrOvrMap">
        <pc:chgData name="Zhigalov Roman" userId="1f97e9fdf7779aa5" providerId="Windows Live" clId="Web-{844E1170-7DF8-4787-884F-CD291048EBDC}" dt="2021-10-09T19:05:40.952" v="50"/>
        <pc:sldMkLst>
          <pc:docMk/>
          <pc:sldMk cId="1510143678" sldId="259"/>
        </pc:sldMkLst>
        <pc:spChg chg="mod">
          <ac:chgData name="Zhigalov Roman" userId="1f97e9fdf7779aa5" providerId="Windows Live" clId="Web-{844E1170-7DF8-4787-884F-CD291048EBDC}" dt="2021-10-09T19:05:40.952" v="50"/>
          <ac:spMkLst>
            <pc:docMk/>
            <pc:sldMk cId="1510143678" sldId="259"/>
            <ac:spMk id="2" creationId="{43CB6850-73FB-4C36-A897-4171591F0513}"/>
          </ac:spMkLst>
        </pc:spChg>
        <pc:spChg chg="mod">
          <ac:chgData name="Zhigalov Roman" userId="1f97e9fdf7779aa5" providerId="Windows Live" clId="Web-{844E1170-7DF8-4787-884F-CD291048EBDC}" dt="2021-10-09T19:05:40.952" v="50"/>
          <ac:spMkLst>
            <pc:docMk/>
            <pc:sldMk cId="1510143678" sldId="259"/>
            <ac:spMk id="3" creationId="{4CD87E8C-BED6-43F0-AB86-81FEC85BDBFA}"/>
          </ac:spMkLst>
        </pc:spChg>
        <pc:spChg chg="add">
          <ac:chgData name="Zhigalov Roman" userId="1f97e9fdf7779aa5" providerId="Windows Live" clId="Web-{844E1170-7DF8-4787-884F-CD291048EBDC}" dt="2021-10-09T19:05:40.952" v="50"/>
          <ac:spMkLst>
            <pc:docMk/>
            <pc:sldMk cId="1510143678" sldId="259"/>
            <ac:spMk id="8" creationId="{6DB7ADBC-26DA-450D-A8BF-E1ACCB46639C}"/>
          </ac:spMkLst>
        </pc:spChg>
        <pc:spChg chg="add">
          <ac:chgData name="Zhigalov Roman" userId="1f97e9fdf7779aa5" providerId="Windows Live" clId="Web-{844E1170-7DF8-4787-884F-CD291048EBDC}" dt="2021-10-09T19:05:40.952" v="50"/>
          <ac:spMkLst>
            <pc:docMk/>
            <pc:sldMk cId="1510143678" sldId="259"/>
            <ac:spMk id="10" creationId="{5692FB99-428A-4151-9665-80E56EF03D76}"/>
          </ac:spMkLst>
        </pc:spChg>
        <pc:spChg chg="add">
          <ac:chgData name="Zhigalov Roman" userId="1f97e9fdf7779aa5" providerId="Windows Live" clId="Web-{844E1170-7DF8-4787-884F-CD291048EBDC}" dt="2021-10-09T19:05:40.952" v="50"/>
          <ac:spMkLst>
            <pc:docMk/>
            <pc:sldMk cId="1510143678" sldId="259"/>
            <ac:spMk id="12" creationId="{5E3C0EDB-60D3-4CEF-8B80-C6D01E08DEC2}"/>
          </ac:spMkLst>
        </pc:spChg>
        <pc:spChg chg="add">
          <ac:chgData name="Zhigalov Roman" userId="1f97e9fdf7779aa5" providerId="Windows Live" clId="Web-{844E1170-7DF8-4787-884F-CD291048EBDC}" dt="2021-10-09T19:05:40.952" v="50"/>
          <ac:spMkLst>
            <pc:docMk/>
            <pc:sldMk cId="1510143678" sldId="259"/>
            <ac:spMk id="14" creationId="{4B306978-A26E-4AC4-9EAA-BD29BD476A4F}"/>
          </ac:spMkLst>
        </pc:spChg>
        <pc:spChg chg="add">
          <ac:chgData name="Zhigalov Roman" userId="1f97e9fdf7779aa5" providerId="Windows Live" clId="Web-{844E1170-7DF8-4787-884F-CD291048EBDC}" dt="2021-10-09T19:05:40.952" v="50"/>
          <ac:spMkLst>
            <pc:docMk/>
            <pc:sldMk cId="1510143678" sldId="259"/>
            <ac:spMk id="16" creationId="{40C269CE-FB56-4D68-8CFB-1CFD5F350518}"/>
          </ac:spMkLst>
        </pc:spChg>
        <pc:spChg chg="add">
          <ac:chgData name="Zhigalov Roman" userId="1f97e9fdf7779aa5" providerId="Windows Live" clId="Web-{844E1170-7DF8-4787-884F-CD291048EBDC}" dt="2021-10-09T19:05:40.952" v="50"/>
          <ac:spMkLst>
            <pc:docMk/>
            <pc:sldMk cId="1510143678" sldId="259"/>
            <ac:spMk id="18" creationId="{A6ED7E7F-75F7-4581-A930-C4DEBC2A8419}"/>
          </ac:spMkLst>
        </pc:spChg>
      </pc:sldChg>
      <pc:sldChg chg="addSp delSp modSp new mod setBg modClrScheme chgLayout">
        <pc:chgData name="Zhigalov Roman" userId="1f97e9fdf7779aa5" providerId="Windows Live" clId="Web-{844E1170-7DF8-4787-884F-CD291048EBDC}" dt="2021-10-09T19:02:43.759" v="18"/>
        <pc:sldMkLst>
          <pc:docMk/>
          <pc:sldMk cId="548710740" sldId="260"/>
        </pc:sldMkLst>
        <pc:spChg chg="mod ord">
          <ac:chgData name="Zhigalov Roman" userId="1f97e9fdf7779aa5" providerId="Windows Live" clId="Web-{844E1170-7DF8-4787-884F-CD291048EBDC}" dt="2021-10-09T19:02:43.759" v="18"/>
          <ac:spMkLst>
            <pc:docMk/>
            <pc:sldMk cId="548710740" sldId="260"/>
            <ac:spMk id="2" creationId="{2AA0325E-842D-4A9B-A5DC-9A8E4DC60D0C}"/>
          </ac:spMkLst>
        </pc:spChg>
        <pc:spChg chg="del mod ord">
          <ac:chgData name="Zhigalov Roman" userId="1f97e9fdf7779aa5" providerId="Windows Live" clId="Web-{844E1170-7DF8-4787-884F-CD291048EBDC}" dt="2021-10-09T19:02:29.196" v="10"/>
          <ac:spMkLst>
            <pc:docMk/>
            <pc:sldMk cId="548710740" sldId="260"/>
            <ac:spMk id="3" creationId="{5E7D6027-188A-494F-94CB-AC771B4E2ADD}"/>
          </ac:spMkLst>
        </pc:spChg>
        <pc:spChg chg="add">
          <ac:chgData name="Zhigalov Roman" userId="1f97e9fdf7779aa5" providerId="Windows Live" clId="Web-{844E1170-7DF8-4787-884F-CD291048EBDC}" dt="2021-10-09T19:02:43.759" v="18"/>
          <ac:spMkLst>
            <pc:docMk/>
            <pc:sldMk cId="548710740" sldId="260"/>
            <ac:spMk id="6" creationId="{605494DE-B078-4D87-BB01-C84320618DAD}"/>
          </ac:spMkLst>
        </pc:spChg>
        <pc:spChg chg="add">
          <ac:chgData name="Zhigalov Roman" userId="1f97e9fdf7779aa5" providerId="Windows Live" clId="Web-{844E1170-7DF8-4787-884F-CD291048EBDC}" dt="2021-10-09T19:02:43.759" v="18"/>
          <ac:spMkLst>
            <pc:docMk/>
            <pc:sldMk cId="548710740" sldId="260"/>
            <ac:spMk id="7" creationId="{9A0576B0-CD8C-4661-95C8-A9F2CE7CDDB0}"/>
          </ac:spMkLst>
        </pc:spChg>
        <pc:spChg chg="add">
          <ac:chgData name="Zhigalov Roman" userId="1f97e9fdf7779aa5" providerId="Windows Live" clId="Web-{844E1170-7DF8-4787-884F-CD291048EBDC}" dt="2021-10-09T19:02:43.759" v="18"/>
          <ac:spMkLst>
            <pc:docMk/>
            <pc:sldMk cId="548710740" sldId="260"/>
            <ac:spMk id="8" creationId="{3FF60E2B-3919-423C-B1FF-56CDE6681165}"/>
          </ac:spMkLst>
        </pc:spChg>
        <pc:spChg chg="add del">
          <ac:chgData name="Zhigalov Roman" userId="1f97e9fdf7779aa5" providerId="Windows Live" clId="Web-{844E1170-7DF8-4787-884F-CD291048EBDC}" dt="2021-10-09T19:02:43.759" v="17"/>
          <ac:spMkLst>
            <pc:docMk/>
            <pc:sldMk cId="548710740" sldId="260"/>
            <ac:spMk id="9" creationId="{37C89E4B-3C9F-44B9-8B86-D9E3D112D8EC}"/>
          </ac:spMkLst>
        </pc:spChg>
        <pc:picChg chg="add mod ord">
          <ac:chgData name="Zhigalov Roman" userId="1f97e9fdf7779aa5" providerId="Windows Live" clId="Web-{844E1170-7DF8-4787-884F-CD291048EBDC}" dt="2021-10-09T19:02:43.759" v="18"/>
          <ac:picMkLst>
            <pc:docMk/>
            <pc:sldMk cId="548710740" sldId="260"/>
            <ac:picMk id="4" creationId="{600BA5BC-5156-4B33-853A-6134FBDAA500}"/>
          </ac:picMkLst>
        </pc:picChg>
        <pc:cxnChg chg="add del">
          <ac:chgData name="Zhigalov Roman" userId="1f97e9fdf7779aa5" providerId="Windows Live" clId="Web-{844E1170-7DF8-4787-884F-CD291048EBDC}" dt="2021-10-09T19:02:43.759" v="17"/>
          <ac:cxnSpMkLst>
            <pc:docMk/>
            <pc:sldMk cId="548710740" sldId="260"/>
            <ac:cxnSpMk id="11" creationId="{AA2EAA10-076F-46BD-8F0F-B9A2FB77A85C}"/>
          </ac:cxnSpMkLst>
        </pc:cxnChg>
        <pc:cxnChg chg="add del">
          <ac:chgData name="Zhigalov Roman" userId="1f97e9fdf7779aa5" providerId="Windows Live" clId="Web-{844E1170-7DF8-4787-884F-CD291048EBDC}" dt="2021-10-09T19:02:43.759" v="17"/>
          <ac:cxnSpMkLst>
            <pc:docMk/>
            <pc:sldMk cId="548710740" sldId="260"/>
            <ac:cxnSpMk id="13" creationId="{D891E407-403B-4764-86C9-33A56D3BCAA3}"/>
          </ac:cxnSpMkLst>
        </pc:cxnChg>
      </pc:sldChg>
      <pc:sldChg chg="addSp delSp modSp new mod setBg setClrOvrMap">
        <pc:chgData name="Zhigalov Roman" userId="1f97e9fdf7779aa5" providerId="Windows Live" clId="Web-{844E1170-7DF8-4787-884F-CD291048EBDC}" dt="2021-10-09T19:04:13.465" v="29"/>
        <pc:sldMkLst>
          <pc:docMk/>
          <pc:sldMk cId="2198439600" sldId="261"/>
        </pc:sldMkLst>
        <pc:spChg chg="mod ord">
          <ac:chgData name="Zhigalov Roman" userId="1f97e9fdf7779aa5" providerId="Windows Live" clId="Web-{844E1170-7DF8-4787-884F-CD291048EBDC}" dt="2021-10-09T19:04:13.465" v="29"/>
          <ac:spMkLst>
            <pc:docMk/>
            <pc:sldMk cId="2198439600" sldId="261"/>
            <ac:spMk id="2" creationId="{4283B44A-9D49-4AC3-A8B8-BB1718685DD1}"/>
          </ac:spMkLst>
        </pc:spChg>
        <pc:spChg chg="del">
          <ac:chgData name="Zhigalov Roman" userId="1f97e9fdf7779aa5" providerId="Windows Live" clId="Web-{844E1170-7DF8-4787-884F-CD291048EBDC}" dt="2021-10-09T19:03:52.042" v="22"/>
          <ac:spMkLst>
            <pc:docMk/>
            <pc:sldMk cId="2198439600" sldId="261"/>
            <ac:spMk id="3" creationId="{339D90AA-6AA4-40DF-9116-D43A71FD7D96}"/>
          </ac:spMkLst>
        </pc:spChg>
        <pc:spChg chg="add del">
          <ac:chgData name="Zhigalov Roman" userId="1f97e9fdf7779aa5" providerId="Windows Live" clId="Web-{844E1170-7DF8-4787-884F-CD291048EBDC}" dt="2021-10-09T19:04:13.449" v="28"/>
          <ac:spMkLst>
            <pc:docMk/>
            <pc:sldMk cId="2198439600" sldId="261"/>
            <ac:spMk id="6" creationId="{E49CC64F-7275-4E33-961B-0C5CDC439875}"/>
          </ac:spMkLst>
        </pc:spChg>
        <pc:spChg chg="add">
          <ac:chgData name="Zhigalov Roman" userId="1f97e9fdf7779aa5" providerId="Windows Live" clId="Web-{844E1170-7DF8-4787-884F-CD291048EBDC}" dt="2021-10-09T19:04:13.465" v="29"/>
          <ac:spMkLst>
            <pc:docMk/>
            <pc:sldMk cId="2198439600" sldId="261"/>
            <ac:spMk id="7" creationId="{9F701746-0657-4467-BBD3-24051A715C25}"/>
          </ac:spMkLst>
        </pc:spChg>
        <pc:spChg chg="add del">
          <ac:chgData name="Zhigalov Roman" userId="1f97e9fdf7779aa5" providerId="Windows Live" clId="Web-{844E1170-7DF8-4787-884F-CD291048EBDC}" dt="2021-10-09T19:04:07.496" v="26"/>
          <ac:spMkLst>
            <pc:docMk/>
            <pc:sldMk cId="2198439600" sldId="261"/>
            <ac:spMk id="8" creationId="{648C0310-9B54-4EA0-AB04-1D9F871667E6}"/>
          </ac:spMkLst>
        </pc:spChg>
        <pc:spChg chg="add del">
          <ac:chgData name="Zhigalov Roman" userId="1f97e9fdf7779aa5" providerId="Windows Live" clId="Web-{844E1170-7DF8-4787-884F-CD291048EBDC}" dt="2021-10-09T19:04:04.402" v="24"/>
          <ac:spMkLst>
            <pc:docMk/>
            <pc:sldMk cId="2198439600" sldId="261"/>
            <ac:spMk id="9" creationId="{E49CC64F-7275-4E33-961B-0C5CDC439875}"/>
          </ac:spMkLst>
        </pc:spChg>
        <pc:spChg chg="add">
          <ac:chgData name="Zhigalov Roman" userId="1f97e9fdf7779aa5" providerId="Windows Live" clId="Web-{844E1170-7DF8-4787-884F-CD291048EBDC}" dt="2021-10-09T19:04:13.465" v="29"/>
          <ac:spMkLst>
            <pc:docMk/>
            <pc:sldMk cId="2198439600" sldId="261"/>
            <ac:spMk id="10" creationId="{117BEB00-3E3D-4F08-AF56-DB0D22FB5F64}"/>
          </ac:spMkLst>
        </pc:spChg>
        <pc:spChg chg="add del">
          <ac:chgData name="Zhigalov Roman" userId="1f97e9fdf7779aa5" providerId="Windows Live" clId="Web-{844E1170-7DF8-4787-884F-CD291048EBDC}" dt="2021-10-09T19:04:07.496" v="26"/>
          <ac:spMkLst>
            <pc:docMk/>
            <pc:sldMk cId="2198439600" sldId="261"/>
            <ac:spMk id="11" creationId="{9F701746-0657-4467-BBD3-24051A715C25}"/>
          </ac:spMkLst>
        </pc:spChg>
        <pc:spChg chg="add">
          <ac:chgData name="Zhigalov Roman" userId="1f97e9fdf7779aa5" providerId="Windows Live" clId="Web-{844E1170-7DF8-4787-884F-CD291048EBDC}" dt="2021-10-09T19:04:13.465" v="29"/>
          <ac:spMkLst>
            <pc:docMk/>
            <pc:sldMk cId="2198439600" sldId="261"/>
            <ac:spMk id="12" creationId="{648C0310-9B54-4EA0-AB04-1D9F871667E6}"/>
          </ac:spMkLst>
        </pc:spChg>
        <pc:spChg chg="add del">
          <ac:chgData name="Zhigalov Roman" userId="1f97e9fdf7779aa5" providerId="Windows Live" clId="Web-{844E1170-7DF8-4787-884F-CD291048EBDC}" dt="2021-10-09T19:04:07.496" v="26"/>
          <ac:spMkLst>
            <pc:docMk/>
            <pc:sldMk cId="2198439600" sldId="261"/>
            <ac:spMk id="13" creationId="{117BEB00-3E3D-4F08-AF56-DB0D22FB5F64}"/>
          </ac:spMkLst>
        </pc:spChg>
        <pc:picChg chg="add mod ord">
          <ac:chgData name="Zhigalov Roman" userId="1f97e9fdf7779aa5" providerId="Windows Live" clId="Web-{844E1170-7DF8-4787-884F-CD291048EBDC}" dt="2021-10-09T19:04:13.465" v="29"/>
          <ac:picMkLst>
            <pc:docMk/>
            <pc:sldMk cId="2198439600" sldId="261"/>
            <ac:picMk id="4" creationId="{17D8439D-BAF0-499A-B01A-D8A01B2DAA25}"/>
          </ac:picMkLst>
        </pc:picChg>
      </pc:sldChg>
      <pc:sldChg chg="addSp delSp modSp new mod setBg setClrOvrMap">
        <pc:chgData name="Zhigalov Roman" userId="1f97e9fdf7779aa5" providerId="Windows Live" clId="Web-{844E1170-7DF8-4787-884F-CD291048EBDC}" dt="2021-10-09T19:05:19.139" v="49"/>
        <pc:sldMkLst>
          <pc:docMk/>
          <pc:sldMk cId="724374583" sldId="262"/>
        </pc:sldMkLst>
        <pc:spChg chg="mod">
          <ac:chgData name="Zhigalov Roman" userId="1f97e9fdf7779aa5" providerId="Windows Live" clId="Web-{844E1170-7DF8-4787-884F-CD291048EBDC}" dt="2021-10-09T19:05:19.139" v="49"/>
          <ac:spMkLst>
            <pc:docMk/>
            <pc:sldMk cId="724374583" sldId="262"/>
            <ac:spMk id="2" creationId="{07CBB7F3-A5E7-4C67-A5C0-F946979EBE5D}"/>
          </ac:spMkLst>
        </pc:spChg>
        <pc:spChg chg="del">
          <ac:chgData name="Zhigalov Roman" userId="1f97e9fdf7779aa5" providerId="Windows Live" clId="Web-{844E1170-7DF8-4787-884F-CD291048EBDC}" dt="2021-10-09T19:05:16.092" v="48"/>
          <ac:spMkLst>
            <pc:docMk/>
            <pc:sldMk cId="724374583" sldId="262"/>
            <ac:spMk id="3" creationId="{AF6A20D9-D884-4D25-ADAE-C3C721300F63}"/>
          </ac:spMkLst>
        </pc:spChg>
        <pc:spChg chg="add">
          <ac:chgData name="Zhigalov Roman" userId="1f97e9fdf7779aa5" providerId="Windows Live" clId="Web-{844E1170-7DF8-4787-884F-CD291048EBDC}" dt="2021-10-09T19:05:19.139" v="49"/>
          <ac:spMkLst>
            <pc:docMk/>
            <pc:sldMk cId="724374583" sldId="262"/>
            <ac:spMk id="9" creationId="{E49CC64F-7275-4E33-961B-0C5CDC439875}"/>
          </ac:spMkLst>
        </pc:spChg>
        <pc:picChg chg="add mod ord">
          <ac:chgData name="Zhigalov Roman" userId="1f97e9fdf7779aa5" providerId="Windows Live" clId="Web-{844E1170-7DF8-4787-884F-CD291048EBDC}" dt="2021-10-09T19:05:19.139" v="49"/>
          <ac:picMkLst>
            <pc:docMk/>
            <pc:sldMk cId="724374583" sldId="262"/>
            <ac:picMk id="4" creationId="{4E058380-568C-41F5-8CD5-2A968BE33DBE}"/>
          </ac:picMkLst>
        </pc:picChg>
      </pc:sldChg>
      <pc:sldChg chg="addSp modSp new mod setBg setClrOvrMap">
        <pc:chgData name="Zhigalov Roman" userId="1f97e9fdf7779aa5" providerId="Windows Live" clId="Web-{844E1170-7DF8-4787-884F-CD291048EBDC}" dt="2021-10-09T19:06:20.578" v="55"/>
        <pc:sldMkLst>
          <pc:docMk/>
          <pc:sldMk cId="320622851" sldId="263"/>
        </pc:sldMkLst>
        <pc:spChg chg="mod">
          <ac:chgData name="Zhigalov Roman" userId="1f97e9fdf7779aa5" providerId="Windows Live" clId="Web-{844E1170-7DF8-4787-884F-CD291048EBDC}" dt="2021-10-09T19:06:20.578" v="55"/>
          <ac:spMkLst>
            <pc:docMk/>
            <pc:sldMk cId="320622851" sldId="263"/>
            <ac:spMk id="2" creationId="{A759A776-B551-43F5-A57A-6064ACFFB201}"/>
          </ac:spMkLst>
        </pc:spChg>
        <pc:spChg chg="mod">
          <ac:chgData name="Zhigalov Roman" userId="1f97e9fdf7779aa5" providerId="Windows Live" clId="Web-{844E1170-7DF8-4787-884F-CD291048EBDC}" dt="2021-10-09T19:06:20.578" v="55"/>
          <ac:spMkLst>
            <pc:docMk/>
            <pc:sldMk cId="320622851" sldId="263"/>
            <ac:spMk id="3" creationId="{362755D0-CC85-42A5-B1B3-0E756F38044B}"/>
          </ac:spMkLst>
        </pc:spChg>
        <pc:spChg chg="add">
          <ac:chgData name="Zhigalov Roman" userId="1f97e9fdf7779aa5" providerId="Windows Live" clId="Web-{844E1170-7DF8-4787-884F-CD291048EBDC}" dt="2021-10-09T19:06:20.578" v="55"/>
          <ac:spMkLst>
            <pc:docMk/>
            <pc:sldMk cId="320622851" sldId="263"/>
            <ac:spMk id="8" creationId="{6DB7ADBC-26DA-450D-A8BF-E1ACCB46639C}"/>
          </ac:spMkLst>
        </pc:spChg>
        <pc:spChg chg="add">
          <ac:chgData name="Zhigalov Roman" userId="1f97e9fdf7779aa5" providerId="Windows Live" clId="Web-{844E1170-7DF8-4787-884F-CD291048EBDC}" dt="2021-10-09T19:06:20.578" v="55"/>
          <ac:spMkLst>
            <pc:docMk/>
            <pc:sldMk cId="320622851" sldId="263"/>
            <ac:spMk id="10" creationId="{5692FB99-428A-4151-9665-80E56EF03D76}"/>
          </ac:spMkLst>
        </pc:spChg>
        <pc:spChg chg="add">
          <ac:chgData name="Zhigalov Roman" userId="1f97e9fdf7779aa5" providerId="Windows Live" clId="Web-{844E1170-7DF8-4787-884F-CD291048EBDC}" dt="2021-10-09T19:06:20.578" v="55"/>
          <ac:spMkLst>
            <pc:docMk/>
            <pc:sldMk cId="320622851" sldId="263"/>
            <ac:spMk id="12" creationId="{5E3C0EDB-60D3-4CEF-8B80-C6D01E08DEC2}"/>
          </ac:spMkLst>
        </pc:spChg>
        <pc:spChg chg="add">
          <ac:chgData name="Zhigalov Roman" userId="1f97e9fdf7779aa5" providerId="Windows Live" clId="Web-{844E1170-7DF8-4787-884F-CD291048EBDC}" dt="2021-10-09T19:06:20.578" v="55"/>
          <ac:spMkLst>
            <pc:docMk/>
            <pc:sldMk cId="320622851" sldId="263"/>
            <ac:spMk id="14" creationId="{4B306978-A26E-4AC4-9EAA-BD29BD476A4F}"/>
          </ac:spMkLst>
        </pc:spChg>
        <pc:spChg chg="add">
          <ac:chgData name="Zhigalov Roman" userId="1f97e9fdf7779aa5" providerId="Windows Live" clId="Web-{844E1170-7DF8-4787-884F-CD291048EBDC}" dt="2021-10-09T19:06:20.578" v="55"/>
          <ac:spMkLst>
            <pc:docMk/>
            <pc:sldMk cId="320622851" sldId="263"/>
            <ac:spMk id="16" creationId="{40C269CE-FB56-4D68-8CFB-1CFD5F350518}"/>
          </ac:spMkLst>
        </pc:spChg>
        <pc:spChg chg="add">
          <ac:chgData name="Zhigalov Roman" userId="1f97e9fdf7779aa5" providerId="Windows Live" clId="Web-{844E1170-7DF8-4787-884F-CD291048EBDC}" dt="2021-10-09T19:06:20.578" v="55"/>
          <ac:spMkLst>
            <pc:docMk/>
            <pc:sldMk cId="320622851" sldId="263"/>
            <ac:spMk id="18" creationId="{A6ED7E7F-75F7-4581-A930-C4DEBC2A8419}"/>
          </ac:spMkLst>
        </pc:spChg>
      </pc:sldChg>
      <pc:sldChg chg="add ord replId">
        <pc:chgData name="Zhigalov Roman" userId="1f97e9fdf7779aa5" providerId="Windows Live" clId="Web-{844E1170-7DF8-4787-884F-CD291048EBDC}" dt="2021-10-09T19:08:17.972" v="57"/>
        <pc:sldMkLst>
          <pc:docMk/>
          <pc:sldMk cId="1338746191" sldId="264"/>
        </pc:sldMkLst>
      </pc:sldChg>
      <pc:sldChg chg="addSp delSp modSp new mod setBg">
        <pc:chgData name="Zhigalov Roman" userId="1f97e9fdf7779aa5" providerId="Windows Live" clId="Web-{844E1170-7DF8-4787-884F-CD291048EBDC}" dt="2021-10-09T19:08:48.333" v="80"/>
        <pc:sldMkLst>
          <pc:docMk/>
          <pc:sldMk cId="3762843782" sldId="265"/>
        </pc:sldMkLst>
        <pc:spChg chg="mod">
          <ac:chgData name="Zhigalov Roman" userId="1f97e9fdf7779aa5" providerId="Windows Live" clId="Web-{844E1170-7DF8-4787-884F-CD291048EBDC}" dt="2021-10-09T19:08:48.333" v="80"/>
          <ac:spMkLst>
            <pc:docMk/>
            <pc:sldMk cId="3762843782" sldId="265"/>
            <ac:spMk id="2" creationId="{7EEA87AF-E438-4AA0-A210-B55D49A75B3C}"/>
          </ac:spMkLst>
        </pc:spChg>
        <pc:spChg chg="del">
          <ac:chgData name="Zhigalov Roman" userId="1f97e9fdf7779aa5" providerId="Windows Live" clId="Web-{844E1170-7DF8-4787-884F-CD291048EBDC}" dt="2021-10-09T19:08:21.066" v="59"/>
          <ac:spMkLst>
            <pc:docMk/>
            <pc:sldMk cId="3762843782" sldId="265"/>
            <ac:spMk id="3" creationId="{84F0E6DB-2165-4251-92A7-CBE332EDF8AC}"/>
          </ac:spMkLst>
        </pc:spChg>
        <pc:spChg chg="add">
          <ac:chgData name="Zhigalov Roman" userId="1f97e9fdf7779aa5" providerId="Windows Live" clId="Web-{844E1170-7DF8-4787-884F-CD291048EBDC}" dt="2021-10-09T19:08:48.333" v="80"/>
          <ac:spMkLst>
            <pc:docMk/>
            <pc:sldMk cId="3762843782" sldId="265"/>
            <ac:spMk id="9" creationId="{665DBBEF-238B-476B-96AB-8AAC3224ECEA}"/>
          </ac:spMkLst>
        </pc:spChg>
        <pc:spChg chg="add">
          <ac:chgData name="Zhigalov Roman" userId="1f97e9fdf7779aa5" providerId="Windows Live" clId="Web-{844E1170-7DF8-4787-884F-CD291048EBDC}" dt="2021-10-09T19:08:48.333" v="80"/>
          <ac:spMkLst>
            <pc:docMk/>
            <pc:sldMk cId="3762843782" sldId="265"/>
            <ac:spMk id="11" creationId="{3FCFB1DE-0B7E-48CC-BA90-B2AB0889F9D6}"/>
          </ac:spMkLst>
        </pc:spChg>
        <pc:picChg chg="add mod ord">
          <ac:chgData name="Zhigalov Roman" userId="1f97e9fdf7779aa5" providerId="Windows Live" clId="Web-{844E1170-7DF8-4787-884F-CD291048EBDC}" dt="2021-10-09T19:08:48.333" v="80"/>
          <ac:picMkLst>
            <pc:docMk/>
            <pc:sldMk cId="3762843782" sldId="265"/>
            <ac:picMk id="4" creationId="{75CDDC59-CF06-4C99-B2DC-AD0A47BBF22E}"/>
          </ac:picMkLst>
        </pc:picChg>
      </pc:sldChg>
      <pc:sldChg chg="addSp delSp modSp new mod setBg">
        <pc:chgData name="Zhigalov Roman" userId="1f97e9fdf7779aa5" providerId="Windows Live" clId="Web-{844E1170-7DF8-4787-884F-CD291048EBDC}" dt="2021-10-09T19:10:15.070" v="94"/>
        <pc:sldMkLst>
          <pc:docMk/>
          <pc:sldMk cId="345465431" sldId="266"/>
        </pc:sldMkLst>
        <pc:spChg chg="mod">
          <ac:chgData name="Zhigalov Roman" userId="1f97e9fdf7779aa5" providerId="Windows Live" clId="Web-{844E1170-7DF8-4787-884F-CD291048EBDC}" dt="2021-10-09T19:10:15.070" v="94"/>
          <ac:spMkLst>
            <pc:docMk/>
            <pc:sldMk cId="345465431" sldId="266"/>
            <ac:spMk id="2" creationId="{E9D46563-1D9B-4336-99CA-2AD09C3C3567}"/>
          </ac:spMkLst>
        </pc:spChg>
        <pc:spChg chg="add del">
          <ac:chgData name="Zhigalov Roman" userId="1f97e9fdf7779aa5" providerId="Windows Live" clId="Web-{844E1170-7DF8-4787-884F-CD291048EBDC}" dt="2021-10-09T19:10:12.054" v="93"/>
          <ac:spMkLst>
            <pc:docMk/>
            <pc:sldMk cId="345465431" sldId="266"/>
            <ac:spMk id="3" creationId="{C927283B-369F-483B-85EB-DAB7A06BF68D}"/>
          </ac:spMkLst>
        </pc:spChg>
        <pc:spChg chg="add">
          <ac:chgData name="Zhigalov Roman" userId="1f97e9fdf7779aa5" providerId="Windows Live" clId="Web-{844E1170-7DF8-4787-884F-CD291048EBDC}" dt="2021-10-09T19:10:15.070" v="94"/>
          <ac:spMkLst>
            <pc:docMk/>
            <pc:sldMk cId="345465431" sldId="266"/>
            <ac:spMk id="9" creationId="{2753A45D-94BA-4F76-A82E-1D8B0E05F0E2}"/>
          </ac:spMkLst>
        </pc:spChg>
        <pc:picChg chg="add del mod ord">
          <ac:chgData name="Zhigalov Roman" userId="1f97e9fdf7779aa5" providerId="Windows Live" clId="Web-{844E1170-7DF8-4787-884F-CD291048EBDC}" dt="2021-10-09T19:10:09.663" v="92"/>
          <ac:picMkLst>
            <pc:docMk/>
            <pc:sldMk cId="345465431" sldId="266"/>
            <ac:picMk id="4" creationId="{61EBC4AF-234E-47AD-A7D3-4A4509D2B9FD}"/>
          </ac:picMkLst>
        </pc:picChg>
        <pc:picChg chg="add mod ord">
          <ac:chgData name="Zhigalov Roman" userId="1f97e9fdf7779aa5" providerId="Windows Live" clId="Web-{844E1170-7DF8-4787-884F-CD291048EBDC}" dt="2021-10-09T19:10:15.070" v="94"/>
          <ac:picMkLst>
            <pc:docMk/>
            <pc:sldMk cId="345465431" sldId="266"/>
            <ac:picMk id="5" creationId="{1CC02055-4F4F-465C-BB27-64B737BA27A0}"/>
          </ac:picMkLst>
        </pc:picChg>
        <pc:cxnChg chg="add">
          <ac:chgData name="Zhigalov Roman" userId="1f97e9fdf7779aa5" providerId="Windows Live" clId="Web-{844E1170-7DF8-4787-884F-CD291048EBDC}" dt="2021-10-09T19:10:15.070" v="94"/>
          <ac:cxnSpMkLst>
            <pc:docMk/>
            <pc:sldMk cId="345465431" sldId="266"/>
            <ac:cxnSpMk id="12" creationId="{A7F400EE-A8A5-48AF-B4D6-291B52C6F0B0}"/>
          </ac:cxnSpMkLst>
        </pc:cxnChg>
      </pc:sldChg>
      <pc:sldChg chg="addSp modSp new mod setBg setClrOvrMap">
        <pc:chgData name="Zhigalov Roman" userId="1f97e9fdf7779aa5" providerId="Windows Live" clId="Web-{844E1170-7DF8-4787-884F-CD291048EBDC}" dt="2021-10-09T19:10:39.352" v="109"/>
        <pc:sldMkLst>
          <pc:docMk/>
          <pc:sldMk cId="3784723635" sldId="267"/>
        </pc:sldMkLst>
        <pc:spChg chg="mod">
          <ac:chgData name="Zhigalov Roman" userId="1f97e9fdf7779aa5" providerId="Windows Live" clId="Web-{844E1170-7DF8-4787-884F-CD291048EBDC}" dt="2021-10-09T19:10:39.352" v="109"/>
          <ac:spMkLst>
            <pc:docMk/>
            <pc:sldMk cId="3784723635" sldId="267"/>
            <ac:spMk id="2" creationId="{4E297157-1462-4229-8F42-752E8AEFED87}"/>
          </ac:spMkLst>
        </pc:spChg>
        <pc:spChg chg="mod">
          <ac:chgData name="Zhigalov Roman" userId="1f97e9fdf7779aa5" providerId="Windows Live" clId="Web-{844E1170-7DF8-4787-884F-CD291048EBDC}" dt="2021-10-09T19:10:39.352" v="109"/>
          <ac:spMkLst>
            <pc:docMk/>
            <pc:sldMk cId="3784723635" sldId="267"/>
            <ac:spMk id="3" creationId="{FED9FB7A-A032-4742-9602-A78970529703}"/>
          </ac:spMkLst>
        </pc:spChg>
        <pc:spChg chg="add">
          <ac:chgData name="Zhigalov Roman" userId="1f97e9fdf7779aa5" providerId="Windows Live" clId="Web-{844E1170-7DF8-4787-884F-CD291048EBDC}" dt="2021-10-09T19:10:39.352" v="109"/>
          <ac:spMkLst>
            <pc:docMk/>
            <pc:sldMk cId="3784723635" sldId="267"/>
            <ac:spMk id="8" creationId="{6DB7ADBC-26DA-450D-A8BF-E1ACCB46639C}"/>
          </ac:spMkLst>
        </pc:spChg>
        <pc:spChg chg="add">
          <ac:chgData name="Zhigalov Roman" userId="1f97e9fdf7779aa5" providerId="Windows Live" clId="Web-{844E1170-7DF8-4787-884F-CD291048EBDC}" dt="2021-10-09T19:10:39.352" v="109"/>
          <ac:spMkLst>
            <pc:docMk/>
            <pc:sldMk cId="3784723635" sldId="267"/>
            <ac:spMk id="10" creationId="{5692FB99-428A-4151-9665-80E56EF03D76}"/>
          </ac:spMkLst>
        </pc:spChg>
        <pc:spChg chg="add">
          <ac:chgData name="Zhigalov Roman" userId="1f97e9fdf7779aa5" providerId="Windows Live" clId="Web-{844E1170-7DF8-4787-884F-CD291048EBDC}" dt="2021-10-09T19:10:39.352" v="109"/>
          <ac:spMkLst>
            <pc:docMk/>
            <pc:sldMk cId="3784723635" sldId="267"/>
            <ac:spMk id="12" creationId="{5E3C0EDB-60D3-4CEF-8B80-C6D01E08DEC2}"/>
          </ac:spMkLst>
        </pc:spChg>
        <pc:spChg chg="add">
          <ac:chgData name="Zhigalov Roman" userId="1f97e9fdf7779aa5" providerId="Windows Live" clId="Web-{844E1170-7DF8-4787-884F-CD291048EBDC}" dt="2021-10-09T19:10:39.352" v="109"/>
          <ac:spMkLst>
            <pc:docMk/>
            <pc:sldMk cId="3784723635" sldId="267"/>
            <ac:spMk id="14" creationId="{4B306978-A26E-4AC4-9EAA-BD29BD476A4F}"/>
          </ac:spMkLst>
        </pc:spChg>
        <pc:spChg chg="add">
          <ac:chgData name="Zhigalov Roman" userId="1f97e9fdf7779aa5" providerId="Windows Live" clId="Web-{844E1170-7DF8-4787-884F-CD291048EBDC}" dt="2021-10-09T19:10:39.352" v="109"/>
          <ac:spMkLst>
            <pc:docMk/>
            <pc:sldMk cId="3784723635" sldId="267"/>
            <ac:spMk id="16" creationId="{40C269CE-FB56-4D68-8CFB-1CFD5F350518}"/>
          </ac:spMkLst>
        </pc:spChg>
        <pc:spChg chg="add">
          <ac:chgData name="Zhigalov Roman" userId="1f97e9fdf7779aa5" providerId="Windows Live" clId="Web-{844E1170-7DF8-4787-884F-CD291048EBDC}" dt="2021-10-09T19:10:39.352" v="109"/>
          <ac:spMkLst>
            <pc:docMk/>
            <pc:sldMk cId="3784723635" sldId="267"/>
            <ac:spMk id="18" creationId="{A6ED7E7F-75F7-4581-A930-C4DEBC2A8419}"/>
          </ac:spMkLst>
        </pc:spChg>
      </pc:sldChg>
      <pc:sldChg chg="addSp delSp modSp new mod setBg modClrScheme chgLayout">
        <pc:chgData name="Zhigalov Roman" userId="1f97e9fdf7779aa5" providerId="Windows Live" clId="Web-{844E1170-7DF8-4787-884F-CD291048EBDC}" dt="2021-10-09T19:13:55.576" v="121"/>
        <pc:sldMkLst>
          <pc:docMk/>
          <pc:sldMk cId="2542704458" sldId="268"/>
        </pc:sldMkLst>
        <pc:spChg chg="add del mod ord">
          <ac:chgData name="Zhigalov Roman" userId="1f97e9fdf7779aa5" providerId="Windows Live" clId="Web-{844E1170-7DF8-4787-884F-CD291048EBDC}" dt="2021-10-09T19:13:55.576" v="121"/>
          <ac:spMkLst>
            <pc:docMk/>
            <pc:sldMk cId="2542704458" sldId="268"/>
            <ac:spMk id="2" creationId="{AA2F52F7-4A1E-4B2F-A5A7-4229971B9D85}"/>
          </ac:spMkLst>
        </pc:spChg>
        <pc:spChg chg="del mod ord">
          <ac:chgData name="Zhigalov Roman" userId="1f97e9fdf7779aa5" providerId="Windows Live" clId="Web-{844E1170-7DF8-4787-884F-CD291048EBDC}" dt="2021-10-09T19:13:25.185" v="112"/>
          <ac:spMkLst>
            <pc:docMk/>
            <pc:sldMk cId="2542704458" sldId="268"/>
            <ac:spMk id="3" creationId="{5D40F7AC-9AAC-42D7-9B35-8ADA053AA4D2}"/>
          </ac:spMkLst>
        </pc:spChg>
        <pc:spChg chg="add del">
          <ac:chgData name="Zhigalov Roman" userId="1f97e9fdf7779aa5" providerId="Windows Live" clId="Web-{844E1170-7DF8-4787-884F-CD291048EBDC}" dt="2021-10-09T19:13:55.561" v="120"/>
          <ac:spMkLst>
            <pc:docMk/>
            <pc:sldMk cId="2542704458" sldId="268"/>
            <ac:spMk id="6" creationId="{37C89E4B-3C9F-44B9-8B86-D9E3D112D8EC}"/>
          </ac:spMkLst>
        </pc:spChg>
        <pc:spChg chg="add">
          <ac:chgData name="Zhigalov Roman" userId="1f97e9fdf7779aa5" providerId="Windows Live" clId="Web-{844E1170-7DF8-4787-884F-CD291048EBDC}" dt="2021-10-09T19:13:55.576" v="121"/>
          <ac:spMkLst>
            <pc:docMk/>
            <pc:sldMk cId="2542704458" sldId="268"/>
            <ac:spMk id="7" creationId="{D4771268-CB57-404A-9271-370EB28F6090}"/>
          </ac:spMkLst>
        </pc:spChg>
        <pc:spChg chg="add del">
          <ac:chgData name="Zhigalov Roman" userId="1f97e9fdf7779aa5" providerId="Windows Live" clId="Web-{844E1170-7DF8-4787-884F-CD291048EBDC}" dt="2021-10-09T19:13:35.841" v="118"/>
          <ac:spMkLst>
            <pc:docMk/>
            <pc:sldMk cId="2542704458" sldId="268"/>
            <ac:spMk id="9" creationId="{42A4FC2C-047E-45A5-965D-8E1E3BF09BC6}"/>
          </ac:spMkLst>
        </pc:spChg>
        <pc:picChg chg="add mod ord">
          <ac:chgData name="Zhigalov Roman" userId="1f97e9fdf7779aa5" providerId="Windows Live" clId="Web-{844E1170-7DF8-4787-884F-CD291048EBDC}" dt="2021-10-09T19:13:55.576" v="121"/>
          <ac:picMkLst>
            <pc:docMk/>
            <pc:sldMk cId="2542704458" sldId="268"/>
            <ac:picMk id="4" creationId="{2CE4EEE5-B40A-4724-9DCB-B9F80981D98E}"/>
          </ac:picMkLst>
        </pc:picChg>
        <pc:cxnChg chg="add del">
          <ac:chgData name="Zhigalov Roman" userId="1f97e9fdf7779aa5" providerId="Windows Live" clId="Web-{844E1170-7DF8-4787-884F-CD291048EBDC}" dt="2021-10-09T19:13:55.561" v="120"/>
          <ac:cxnSpMkLst>
            <pc:docMk/>
            <pc:sldMk cId="2542704458" sldId="268"/>
            <ac:cxnSpMk id="11" creationId="{AA2EAA10-076F-46BD-8F0F-B9A2FB77A85C}"/>
          </ac:cxnSpMkLst>
        </pc:cxnChg>
        <pc:cxnChg chg="add del">
          <ac:chgData name="Zhigalov Roman" userId="1f97e9fdf7779aa5" providerId="Windows Live" clId="Web-{844E1170-7DF8-4787-884F-CD291048EBDC}" dt="2021-10-09T19:13:55.561" v="120"/>
          <ac:cxnSpMkLst>
            <pc:docMk/>
            <pc:sldMk cId="2542704458" sldId="268"/>
            <ac:cxnSpMk id="13" creationId="{D891E407-403B-4764-86C9-33A56D3BCAA3}"/>
          </ac:cxnSpMkLst>
        </pc:cxnChg>
      </pc:sldChg>
      <pc:sldChg chg="addSp delSp modSp new mod setBg setClrOvrMap">
        <pc:chgData name="Zhigalov Roman" userId="1f97e9fdf7779aa5" providerId="Windows Live" clId="Web-{844E1170-7DF8-4787-884F-CD291048EBDC}" dt="2021-10-09T19:15:12.735" v="135"/>
        <pc:sldMkLst>
          <pc:docMk/>
          <pc:sldMk cId="1169950780" sldId="269"/>
        </pc:sldMkLst>
        <pc:spChg chg="mod ord">
          <ac:chgData name="Zhigalov Roman" userId="1f97e9fdf7779aa5" providerId="Windows Live" clId="Web-{844E1170-7DF8-4787-884F-CD291048EBDC}" dt="2021-10-09T19:15:12.735" v="135"/>
          <ac:spMkLst>
            <pc:docMk/>
            <pc:sldMk cId="1169950780" sldId="269"/>
            <ac:spMk id="2" creationId="{2E25ADA4-FABE-4E78-B6DF-6C92D9A0F872}"/>
          </ac:spMkLst>
        </pc:spChg>
        <pc:spChg chg="del">
          <ac:chgData name="Zhigalov Roman" userId="1f97e9fdf7779aa5" providerId="Windows Live" clId="Web-{844E1170-7DF8-4787-884F-CD291048EBDC}" dt="2021-10-09T19:14:53.938" v="123"/>
          <ac:spMkLst>
            <pc:docMk/>
            <pc:sldMk cId="1169950780" sldId="269"/>
            <ac:spMk id="3" creationId="{24D135FC-956E-4DE3-A0DA-EFAF95CEF97C}"/>
          </ac:spMkLst>
        </pc:spChg>
        <pc:spChg chg="add del">
          <ac:chgData name="Zhigalov Roman" userId="1f97e9fdf7779aa5" providerId="Windows Live" clId="Web-{844E1170-7DF8-4787-884F-CD291048EBDC}" dt="2021-10-09T19:15:12.735" v="134"/>
          <ac:spMkLst>
            <pc:docMk/>
            <pc:sldMk cId="1169950780" sldId="269"/>
            <ac:spMk id="6" creationId="{5FDF4720-5445-47BE-89FE-E40D1AE6F619}"/>
          </ac:spMkLst>
        </pc:spChg>
        <pc:spChg chg="add del">
          <ac:chgData name="Zhigalov Roman" userId="1f97e9fdf7779aa5" providerId="Windows Live" clId="Web-{844E1170-7DF8-4787-884F-CD291048EBDC}" dt="2021-10-09T19:15:12.735" v="134"/>
          <ac:spMkLst>
            <pc:docMk/>
            <pc:sldMk cId="1169950780" sldId="269"/>
            <ac:spMk id="7" creationId="{AC8710B4-A815-4082-9E4F-F13A0007090C}"/>
          </ac:spMkLst>
        </pc:spChg>
        <pc:spChg chg="add del">
          <ac:chgData name="Zhigalov Roman" userId="1f97e9fdf7779aa5" providerId="Windows Live" clId="Web-{844E1170-7DF8-4787-884F-CD291048EBDC}" dt="2021-10-09T19:15:12.735" v="134"/>
          <ac:spMkLst>
            <pc:docMk/>
            <pc:sldMk cId="1169950780" sldId="269"/>
            <ac:spMk id="8" creationId="{A6C7D8A9-9D8C-42D0-85B0-01EBE822DA09}"/>
          </ac:spMkLst>
        </pc:spChg>
        <pc:spChg chg="add del">
          <ac:chgData name="Zhigalov Roman" userId="1f97e9fdf7779aa5" providerId="Windows Live" clId="Web-{844E1170-7DF8-4787-884F-CD291048EBDC}" dt="2021-10-09T19:15:09.797" v="132"/>
          <ac:spMkLst>
            <pc:docMk/>
            <pc:sldMk cId="1169950780" sldId="269"/>
            <ac:spMk id="9" creationId="{37C89E4B-3C9F-44B9-8B86-D9E3D112D8EC}"/>
          </ac:spMkLst>
        </pc:spChg>
        <pc:spChg chg="add">
          <ac:chgData name="Zhigalov Roman" userId="1f97e9fdf7779aa5" providerId="Windows Live" clId="Web-{844E1170-7DF8-4787-884F-CD291048EBDC}" dt="2021-10-09T19:15:12.735" v="135"/>
          <ac:spMkLst>
            <pc:docMk/>
            <pc:sldMk cId="1169950780" sldId="269"/>
            <ac:spMk id="10" creationId="{D4771268-CB57-404A-9271-370EB28F6090}"/>
          </ac:spMkLst>
        </pc:spChg>
        <pc:picChg chg="add mod ord">
          <ac:chgData name="Zhigalov Roman" userId="1f97e9fdf7779aa5" providerId="Windows Live" clId="Web-{844E1170-7DF8-4787-884F-CD291048EBDC}" dt="2021-10-09T19:15:12.735" v="135"/>
          <ac:picMkLst>
            <pc:docMk/>
            <pc:sldMk cId="1169950780" sldId="269"/>
            <ac:picMk id="4" creationId="{0DC357CB-1F28-40D8-A922-54CB66BB7643}"/>
          </ac:picMkLst>
        </pc:picChg>
        <pc:cxnChg chg="add del">
          <ac:chgData name="Zhigalov Roman" userId="1f97e9fdf7779aa5" providerId="Windows Live" clId="Web-{844E1170-7DF8-4787-884F-CD291048EBDC}" dt="2021-10-09T19:15:09.797" v="132"/>
          <ac:cxnSpMkLst>
            <pc:docMk/>
            <pc:sldMk cId="1169950780" sldId="269"/>
            <ac:cxnSpMk id="11" creationId="{AA2EAA10-076F-46BD-8F0F-B9A2FB77A85C}"/>
          </ac:cxnSpMkLst>
        </pc:cxnChg>
        <pc:cxnChg chg="add del">
          <ac:chgData name="Zhigalov Roman" userId="1f97e9fdf7779aa5" providerId="Windows Live" clId="Web-{844E1170-7DF8-4787-884F-CD291048EBDC}" dt="2021-10-09T19:15:09.797" v="132"/>
          <ac:cxnSpMkLst>
            <pc:docMk/>
            <pc:sldMk cId="1169950780" sldId="269"/>
            <ac:cxnSpMk id="13" creationId="{D891E407-403B-4764-86C9-33A56D3BCAA3}"/>
          </ac:cxnSpMkLst>
        </pc:cxnChg>
      </pc:sldChg>
      <pc:sldChg chg="modSp new">
        <pc:chgData name="Zhigalov Roman" userId="1f97e9fdf7779aa5" providerId="Windows Live" clId="Web-{844E1170-7DF8-4787-884F-CD291048EBDC}" dt="2021-10-09T19:16:05.318" v="170" actId="20577"/>
        <pc:sldMkLst>
          <pc:docMk/>
          <pc:sldMk cId="3093629278" sldId="270"/>
        </pc:sldMkLst>
        <pc:spChg chg="mod">
          <ac:chgData name="Zhigalov Roman" userId="1f97e9fdf7779aa5" providerId="Windows Live" clId="Web-{844E1170-7DF8-4787-884F-CD291048EBDC}" dt="2021-10-09T19:16:05.318" v="170" actId="20577"/>
          <ac:spMkLst>
            <pc:docMk/>
            <pc:sldMk cId="3093629278" sldId="270"/>
            <ac:spMk id="2" creationId="{08C0440D-8390-4DBD-AFFD-792CF82F418B}"/>
          </ac:spMkLst>
        </pc:spChg>
        <pc:spChg chg="mod">
          <ac:chgData name="Zhigalov Roman" userId="1f97e9fdf7779aa5" providerId="Windows Live" clId="Web-{844E1170-7DF8-4787-884F-CD291048EBDC}" dt="2021-10-09T19:15:47.864" v="151" actId="20577"/>
          <ac:spMkLst>
            <pc:docMk/>
            <pc:sldMk cId="3093629278" sldId="270"/>
            <ac:spMk id="3" creationId="{E9CD5F0C-975B-4F5F-84BC-218E34BFDEE4}"/>
          </ac:spMkLst>
        </pc:spChg>
      </pc:sldChg>
      <pc:sldChg chg="modSp new">
        <pc:chgData name="Zhigalov Roman" userId="1f97e9fdf7779aa5" providerId="Windows Live" clId="Web-{844E1170-7DF8-4787-884F-CD291048EBDC}" dt="2021-10-09T19:16:02.974" v="168" actId="20577"/>
        <pc:sldMkLst>
          <pc:docMk/>
          <pc:sldMk cId="1240963137" sldId="271"/>
        </pc:sldMkLst>
        <pc:spChg chg="mod">
          <ac:chgData name="Zhigalov Roman" userId="1f97e9fdf7779aa5" providerId="Windows Live" clId="Web-{844E1170-7DF8-4787-884F-CD291048EBDC}" dt="2021-10-09T19:16:02.974" v="168" actId="20577"/>
          <ac:spMkLst>
            <pc:docMk/>
            <pc:sldMk cId="1240963137" sldId="271"/>
            <ac:spMk id="2" creationId="{9943A86E-3B8B-492A-992F-FB7D7B6DED9C}"/>
          </ac:spMkLst>
        </pc:spChg>
      </pc:sldChg>
      <pc:sldChg chg="addSp delSp modSp new mod setBg">
        <pc:chgData name="Zhigalov Roman" userId="1f97e9fdf7779aa5" providerId="Windows Live" clId="Web-{844E1170-7DF8-4787-884F-CD291048EBDC}" dt="2021-10-09T19:16:58.757" v="184"/>
        <pc:sldMkLst>
          <pc:docMk/>
          <pc:sldMk cId="3055786699" sldId="272"/>
        </pc:sldMkLst>
        <pc:spChg chg="mod">
          <ac:chgData name="Zhigalov Roman" userId="1f97e9fdf7779aa5" providerId="Windows Live" clId="Web-{844E1170-7DF8-4787-884F-CD291048EBDC}" dt="2021-10-09T19:16:58.757" v="184"/>
          <ac:spMkLst>
            <pc:docMk/>
            <pc:sldMk cId="3055786699" sldId="272"/>
            <ac:spMk id="2" creationId="{81529D1A-6B61-44E4-89A7-7D523CF07BD4}"/>
          </ac:spMkLst>
        </pc:spChg>
        <pc:spChg chg="del">
          <ac:chgData name="Zhigalov Roman" userId="1f97e9fdf7779aa5" providerId="Windows Live" clId="Web-{844E1170-7DF8-4787-884F-CD291048EBDC}" dt="2021-10-09T19:16:44.725" v="172"/>
          <ac:spMkLst>
            <pc:docMk/>
            <pc:sldMk cId="3055786699" sldId="272"/>
            <ac:spMk id="3" creationId="{86D288BC-4F21-49B9-BD2C-B7C93D6928DB}"/>
          </ac:spMkLst>
        </pc:spChg>
        <pc:spChg chg="add">
          <ac:chgData name="Zhigalov Roman" userId="1f97e9fdf7779aa5" providerId="Windows Live" clId="Web-{844E1170-7DF8-4787-884F-CD291048EBDC}" dt="2021-10-09T19:16:58.757" v="184"/>
          <ac:spMkLst>
            <pc:docMk/>
            <pc:sldMk cId="3055786699" sldId="272"/>
            <ac:spMk id="9" creationId="{D4771268-CB57-404A-9271-370EB28F6090}"/>
          </ac:spMkLst>
        </pc:spChg>
        <pc:picChg chg="add mod ord">
          <ac:chgData name="Zhigalov Roman" userId="1f97e9fdf7779aa5" providerId="Windows Live" clId="Web-{844E1170-7DF8-4787-884F-CD291048EBDC}" dt="2021-10-09T19:16:58.757" v="184"/>
          <ac:picMkLst>
            <pc:docMk/>
            <pc:sldMk cId="3055786699" sldId="272"/>
            <ac:picMk id="4" creationId="{2526002D-28DF-4B74-AD8B-DF3187B77DBF}"/>
          </ac:picMkLst>
        </pc:picChg>
      </pc:sldChg>
      <pc:sldChg chg="addSp delSp modSp new mod setBg">
        <pc:chgData name="Zhigalov Roman" userId="1f97e9fdf7779aa5" providerId="Windows Live" clId="Web-{844E1170-7DF8-4787-884F-CD291048EBDC}" dt="2021-10-09T19:17:45.883" v="195"/>
        <pc:sldMkLst>
          <pc:docMk/>
          <pc:sldMk cId="2683450328" sldId="273"/>
        </pc:sldMkLst>
        <pc:spChg chg="add del mod">
          <ac:chgData name="Zhigalov Roman" userId="1f97e9fdf7779aa5" providerId="Windows Live" clId="Web-{844E1170-7DF8-4787-884F-CD291048EBDC}" dt="2021-10-09T19:17:45.883" v="195"/>
          <ac:spMkLst>
            <pc:docMk/>
            <pc:sldMk cId="2683450328" sldId="273"/>
            <ac:spMk id="2" creationId="{8BC0F73F-63EA-4153-9BA7-92CB51C1B4E9}"/>
          </ac:spMkLst>
        </pc:spChg>
        <pc:spChg chg="del">
          <ac:chgData name="Zhigalov Roman" userId="1f97e9fdf7779aa5" providerId="Windows Live" clId="Web-{844E1170-7DF8-4787-884F-CD291048EBDC}" dt="2021-10-09T19:17:30.836" v="186"/>
          <ac:spMkLst>
            <pc:docMk/>
            <pc:sldMk cId="2683450328" sldId="273"/>
            <ac:spMk id="3" creationId="{4C8C0195-8BE5-48FB-9764-D9F1334A24C0}"/>
          </ac:spMkLst>
        </pc:spChg>
        <pc:spChg chg="add">
          <ac:chgData name="Zhigalov Roman" userId="1f97e9fdf7779aa5" providerId="Windows Live" clId="Web-{844E1170-7DF8-4787-884F-CD291048EBDC}" dt="2021-10-09T19:17:45.883" v="195"/>
          <ac:spMkLst>
            <pc:docMk/>
            <pc:sldMk cId="2683450328" sldId="273"/>
            <ac:spMk id="6" creationId="{D4771268-CB57-404A-9271-370EB28F6090}"/>
          </ac:spMkLst>
        </pc:spChg>
        <pc:spChg chg="add del">
          <ac:chgData name="Zhigalov Roman" userId="1f97e9fdf7779aa5" providerId="Windows Live" clId="Web-{844E1170-7DF8-4787-884F-CD291048EBDC}" dt="2021-10-09T19:17:40.789" v="194"/>
          <ac:spMkLst>
            <pc:docMk/>
            <pc:sldMk cId="2683450328" sldId="273"/>
            <ac:spMk id="9" creationId="{42A4FC2C-047E-45A5-965D-8E1E3BF09BC6}"/>
          </ac:spMkLst>
        </pc:spChg>
        <pc:picChg chg="add mod ord">
          <ac:chgData name="Zhigalov Roman" userId="1f97e9fdf7779aa5" providerId="Windows Live" clId="Web-{844E1170-7DF8-4787-884F-CD291048EBDC}" dt="2021-10-09T19:17:45.883" v="195"/>
          <ac:picMkLst>
            <pc:docMk/>
            <pc:sldMk cId="2683450328" sldId="273"/>
            <ac:picMk id="4" creationId="{6BFD28ED-35AE-49BD-94C7-CDF73422894C}"/>
          </ac:picMkLst>
        </pc:picChg>
      </pc:sldChg>
      <pc:sldChg chg="addSp delSp modSp new mod setBg">
        <pc:chgData name="Zhigalov Roman" userId="1f97e9fdf7779aa5" providerId="Windows Live" clId="Web-{844E1170-7DF8-4787-884F-CD291048EBDC}" dt="2021-10-09T19:18:15.462" v="204"/>
        <pc:sldMkLst>
          <pc:docMk/>
          <pc:sldMk cId="1010934517" sldId="274"/>
        </pc:sldMkLst>
        <pc:spChg chg="mod">
          <ac:chgData name="Zhigalov Roman" userId="1f97e9fdf7779aa5" providerId="Windows Live" clId="Web-{844E1170-7DF8-4787-884F-CD291048EBDC}" dt="2021-10-09T19:18:15.462" v="204"/>
          <ac:spMkLst>
            <pc:docMk/>
            <pc:sldMk cId="1010934517" sldId="274"/>
            <ac:spMk id="2" creationId="{88B1C908-F596-45DA-A974-8594C24495CC}"/>
          </ac:spMkLst>
        </pc:spChg>
        <pc:spChg chg="del">
          <ac:chgData name="Zhigalov Roman" userId="1f97e9fdf7779aa5" providerId="Windows Live" clId="Web-{844E1170-7DF8-4787-884F-CD291048EBDC}" dt="2021-10-09T19:18:08.228" v="197"/>
          <ac:spMkLst>
            <pc:docMk/>
            <pc:sldMk cId="1010934517" sldId="274"/>
            <ac:spMk id="3" creationId="{00D6E328-15F6-43AC-9D85-8CDB36848A1A}"/>
          </ac:spMkLst>
        </pc:spChg>
        <pc:spChg chg="add">
          <ac:chgData name="Zhigalov Roman" userId="1f97e9fdf7779aa5" providerId="Windows Live" clId="Web-{844E1170-7DF8-4787-884F-CD291048EBDC}" dt="2021-10-09T19:18:15.462" v="204"/>
          <ac:spMkLst>
            <pc:docMk/>
            <pc:sldMk cId="1010934517" sldId="274"/>
            <ac:spMk id="9" creationId="{D4771268-CB57-404A-9271-370EB28F6090}"/>
          </ac:spMkLst>
        </pc:spChg>
        <pc:picChg chg="add mod ord">
          <ac:chgData name="Zhigalov Roman" userId="1f97e9fdf7779aa5" providerId="Windows Live" clId="Web-{844E1170-7DF8-4787-884F-CD291048EBDC}" dt="2021-10-09T19:18:15.462" v="204"/>
          <ac:picMkLst>
            <pc:docMk/>
            <pc:sldMk cId="1010934517" sldId="274"/>
            <ac:picMk id="4" creationId="{62BAFA94-2490-4E2A-9941-758800C26DF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137853-BAD2-40B6-AD48-536CA6E48FF8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B81B9AF-F7D7-4006-A47C-4DB0C310D63D}">
      <dgm:prSet/>
      <dgm:spPr/>
      <dgm:t>
        <a:bodyPr/>
        <a:lstStyle/>
        <a:p>
          <a:r>
            <a:rPr lang="ru-RU"/>
            <a:t>Появление славян</a:t>
          </a:r>
          <a:endParaRPr lang="en-US"/>
        </a:p>
      </dgm:t>
    </dgm:pt>
    <dgm:pt modelId="{2888D3D7-FA22-43B8-B8DB-2D8BABEB80C0}" type="parTrans" cxnId="{D2F091A6-0573-4822-A583-95CCFE7FC09C}">
      <dgm:prSet/>
      <dgm:spPr/>
      <dgm:t>
        <a:bodyPr/>
        <a:lstStyle/>
        <a:p>
          <a:endParaRPr lang="en-US"/>
        </a:p>
      </dgm:t>
    </dgm:pt>
    <dgm:pt modelId="{5DCC4DF9-0D51-4680-8364-666980291AAA}" type="sibTrans" cxnId="{D2F091A6-0573-4822-A583-95CCFE7FC09C}">
      <dgm:prSet/>
      <dgm:spPr/>
      <dgm:t>
        <a:bodyPr/>
        <a:lstStyle/>
        <a:p>
          <a:endParaRPr lang="en-US"/>
        </a:p>
      </dgm:t>
    </dgm:pt>
    <dgm:pt modelId="{A66DD7E9-96E3-4B3D-953C-D5C7B6B51782}">
      <dgm:prSet/>
      <dgm:spPr/>
      <dgm:t>
        <a:bodyPr/>
        <a:lstStyle/>
        <a:p>
          <a:r>
            <a:rPr lang="ru-RU"/>
            <a:t>Расселение славян</a:t>
          </a:r>
          <a:endParaRPr lang="en-US"/>
        </a:p>
      </dgm:t>
    </dgm:pt>
    <dgm:pt modelId="{5D321483-35B7-4E93-8C83-63E15E85050B}" type="parTrans" cxnId="{0A43F133-497F-4782-9521-F78BF8927F4F}">
      <dgm:prSet/>
      <dgm:spPr/>
      <dgm:t>
        <a:bodyPr/>
        <a:lstStyle/>
        <a:p>
          <a:endParaRPr lang="en-US"/>
        </a:p>
      </dgm:t>
    </dgm:pt>
    <dgm:pt modelId="{A7CEDE87-52BE-4AAD-A149-0E42BE5F08DF}" type="sibTrans" cxnId="{0A43F133-497F-4782-9521-F78BF8927F4F}">
      <dgm:prSet/>
      <dgm:spPr/>
      <dgm:t>
        <a:bodyPr/>
        <a:lstStyle/>
        <a:p>
          <a:endParaRPr lang="en-US"/>
        </a:p>
      </dgm:t>
    </dgm:pt>
    <dgm:pt modelId="{A311DD73-F9C3-4570-9622-A4B6E5A0CDCD}">
      <dgm:prSet/>
      <dgm:spPr/>
      <dgm:t>
        <a:bodyPr/>
        <a:lstStyle/>
        <a:p>
          <a:r>
            <a:rPr lang="ru-RU"/>
            <a:t>Союзы племен </a:t>
          </a:r>
          <a:endParaRPr lang="en-US"/>
        </a:p>
      </dgm:t>
    </dgm:pt>
    <dgm:pt modelId="{0E29F1E2-802C-4E1B-8BD4-A899B0725496}" type="parTrans" cxnId="{194488D3-A40B-4FFE-AB8E-8D7867E6E573}">
      <dgm:prSet/>
      <dgm:spPr/>
      <dgm:t>
        <a:bodyPr/>
        <a:lstStyle/>
        <a:p>
          <a:endParaRPr lang="en-US"/>
        </a:p>
      </dgm:t>
    </dgm:pt>
    <dgm:pt modelId="{AEC623AD-89F1-417D-804C-5E176327E84A}" type="sibTrans" cxnId="{194488D3-A40B-4FFE-AB8E-8D7867E6E573}">
      <dgm:prSet/>
      <dgm:spPr/>
      <dgm:t>
        <a:bodyPr/>
        <a:lstStyle/>
        <a:p>
          <a:endParaRPr lang="en-US"/>
        </a:p>
      </dgm:t>
    </dgm:pt>
    <dgm:pt modelId="{5DE30088-8EC8-46B7-95C7-7EDB9F4D16B7}" type="pres">
      <dgm:prSet presAssocID="{22137853-BAD2-40B6-AD48-536CA6E48F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EBD59AE-D640-4AA7-BC18-9788780B695E}" type="pres">
      <dgm:prSet presAssocID="{8B81B9AF-F7D7-4006-A47C-4DB0C310D63D}" presName="root" presStyleCnt="0"/>
      <dgm:spPr/>
    </dgm:pt>
    <dgm:pt modelId="{F9916999-3E8A-4E2C-8478-4BDCF4A53DC3}" type="pres">
      <dgm:prSet presAssocID="{8B81B9AF-F7D7-4006-A47C-4DB0C310D63D}" presName="rootComposite" presStyleCnt="0"/>
      <dgm:spPr/>
    </dgm:pt>
    <dgm:pt modelId="{DD1DDF7C-1BAF-4304-9DB6-47EC92B38C62}" type="pres">
      <dgm:prSet presAssocID="{8B81B9AF-F7D7-4006-A47C-4DB0C310D63D}" presName="rootText" presStyleLbl="node1" presStyleIdx="0" presStyleCnt="3"/>
      <dgm:spPr/>
    </dgm:pt>
    <dgm:pt modelId="{4B5B7DC0-637C-4CBE-A511-8C6443E79FA0}" type="pres">
      <dgm:prSet presAssocID="{8B81B9AF-F7D7-4006-A47C-4DB0C310D63D}" presName="rootConnector" presStyleLbl="node1" presStyleIdx="0" presStyleCnt="3"/>
      <dgm:spPr/>
    </dgm:pt>
    <dgm:pt modelId="{DC55748C-931C-4E64-A4C5-199CE2F3CEA6}" type="pres">
      <dgm:prSet presAssocID="{8B81B9AF-F7D7-4006-A47C-4DB0C310D63D}" presName="childShape" presStyleCnt="0"/>
      <dgm:spPr/>
    </dgm:pt>
    <dgm:pt modelId="{D2775B39-CD4F-41A2-9AC2-2B4E24986CBA}" type="pres">
      <dgm:prSet presAssocID="{A66DD7E9-96E3-4B3D-953C-D5C7B6B51782}" presName="root" presStyleCnt="0"/>
      <dgm:spPr/>
    </dgm:pt>
    <dgm:pt modelId="{1372E19E-741E-474E-80BC-34C6556CC87F}" type="pres">
      <dgm:prSet presAssocID="{A66DD7E9-96E3-4B3D-953C-D5C7B6B51782}" presName="rootComposite" presStyleCnt="0"/>
      <dgm:spPr/>
    </dgm:pt>
    <dgm:pt modelId="{CAC69B92-B998-49A0-98A2-0D9C5BE95B18}" type="pres">
      <dgm:prSet presAssocID="{A66DD7E9-96E3-4B3D-953C-D5C7B6B51782}" presName="rootText" presStyleLbl="node1" presStyleIdx="1" presStyleCnt="3"/>
      <dgm:spPr/>
    </dgm:pt>
    <dgm:pt modelId="{CA437F47-4923-45B4-B278-09F7FC707A48}" type="pres">
      <dgm:prSet presAssocID="{A66DD7E9-96E3-4B3D-953C-D5C7B6B51782}" presName="rootConnector" presStyleLbl="node1" presStyleIdx="1" presStyleCnt="3"/>
      <dgm:spPr/>
    </dgm:pt>
    <dgm:pt modelId="{AD24E340-E1B4-46CB-85D0-3F5D32BFA19E}" type="pres">
      <dgm:prSet presAssocID="{A66DD7E9-96E3-4B3D-953C-D5C7B6B51782}" presName="childShape" presStyleCnt="0"/>
      <dgm:spPr/>
    </dgm:pt>
    <dgm:pt modelId="{C2FA15D0-60B9-4D5B-AF13-AFC3C4FD0F93}" type="pres">
      <dgm:prSet presAssocID="{A311DD73-F9C3-4570-9622-A4B6E5A0CDCD}" presName="root" presStyleCnt="0"/>
      <dgm:spPr/>
    </dgm:pt>
    <dgm:pt modelId="{EF80B732-16BD-4C7A-89CA-1522F53F0AB5}" type="pres">
      <dgm:prSet presAssocID="{A311DD73-F9C3-4570-9622-A4B6E5A0CDCD}" presName="rootComposite" presStyleCnt="0"/>
      <dgm:spPr/>
    </dgm:pt>
    <dgm:pt modelId="{24129399-CF01-415F-A972-E4F883ED5670}" type="pres">
      <dgm:prSet presAssocID="{A311DD73-F9C3-4570-9622-A4B6E5A0CDCD}" presName="rootText" presStyleLbl="node1" presStyleIdx="2" presStyleCnt="3"/>
      <dgm:spPr/>
    </dgm:pt>
    <dgm:pt modelId="{680C5D46-37D9-4BD1-B387-4A5A33839D88}" type="pres">
      <dgm:prSet presAssocID="{A311DD73-F9C3-4570-9622-A4B6E5A0CDCD}" presName="rootConnector" presStyleLbl="node1" presStyleIdx="2" presStyleCnt="3"/>
      <dgm:spPr/>
    </dgm:pt>
    <dgm:pt modelId="{F115DA65-C08B-4A20-B128-ACE084E4A892}" type="pres">
      <dgm:prSet presAssocID="{A311DD73-F9C3-4570-9622-A4B6E5A0CDCD}" presName="childShape" presStyleCnt="0"/>
      <dgm:spPr/>
    </dgm:pt>
  </dgm:ptLst>
  <dgm:cxnLst>
    <dgm:cxn modelId="{9E646029-245C-4F26-BFB4-3D1A2C72653B}" type="presOf" srcId="{A311DD73-F9C3-4570-9622-A4B6E5A0CDCD}" destId="{24129399-CF01-415F-A972-E4F883ED5670}" srcOrd="0" destOrd="0" presId="urn:microsoft.com/office/officeart/2005/8/layout/hierarchy3"/>
    <dgm:cxn modelId="{0A43F133-497F-4782-9521-F78BF8927F4F}" srcId="{22137853-BAD2-40B6-AD48-536CA6E48FF8}" destId="{A66DD7E9-96E3-4B3D-953C-D5C7B6B51782}" srcOrd="1" destOrd="0" parTransId="{5D321483-35B7-4E93-8C83-63E15E85050B}" sibTransId="{A7CEDE87-52BE-4AAD-A149-0E42BE5F08DF}"/>
    <dgm:cxn modelId="{736C4139-2138-41A2-9DE1-19E3A5CB785B}" type="presOf" srcId="{22137853-BAD2-40B6-AD48-536CA6E48FF8}" destId="{5DE30088-8EC8-46B7-95C7-7EDB9F4D16B7}" srcOrd="0" destOrd="0" presId="urn:microsoft.com/office/officeart/2005/8/layout/hierarchy3"/>
    <dgm:cxn modelId="{AD70EB41-D907-41DB-A732-DC9D17055043}" type="presOf" srcId="{8B81B9AF-F7D7-4006-A47C-4DB0C310D63D}" destId="{DD1DDF7C-1BAF-4304-9DB6-47EC92B38C62}" srcOrd="0" destOrd="0" presId="urn:microsoft.com/office/officeart/2005/8/layout/hierarchy3"/>
    <dgm:cxn modelId="{84CB6563-C0BC-419D-9CB3-D31B5917C75D}" type="presOf" srcId="{A311DD73-F9C3-4570-9622-A4B6E5A0CDCD}" destId="{680C5D46-37D9-4BD1-B387-4A5A33839D88}" srcOrd="1" destOrd="0" presId="urn:microsoft.com/office/officeart/2005/8/layout/hierarchy3"/>
    <dgm:cxn modelId="{9DCFC79A-478D-4FAE-B17A-66BBE9212FCB}" type="presOf" srcId="{8B81B9AF-F7D7-4006-A47C-4DB0C310D63D}" destId="{4B5B7DC0-637C-4CBE-A511-8C6443E79FA0}" srcOrd="1" destOrd="0" presId="urn:microsoft.com/office/officeart/2005/8/layout/hierarchy3"/>
    <dgm:cxn modelId="{D2F091A6-0573-4822-A583-95CCFE7FC09C}" srcId="{22137853-BAD2-40B6-AD48-536CA6E48FF8}" destId="{8B81B9AF-F7D7-4006-A47C-4DB0C310D63D}" srcOrd="0" destOrd="0" parTransId="{2888D3D7-FA22-43B8-B8DB-2D8BABEB80C0}" sibTransId="{5DCC4DF9-0D51-4680-8364-666980291AAA}"/>
    <dgm:cxn modelId="{194488D3-A40B-4FFE-AB8E-8D7867E6E573}" srcId="{22137853-BAD2-40B6-AD48-536CA6E48FF8}" destId="{A311DD73-F9C3-4570-9622-A4B6E5A0CDCD}" srcOrd="2" destOrd="0" parTransId="{0E29F1E2-802C-4E1B-8BD4-A899B0725496}" sibTransId="{AEC623AD-89F1-417D-804C-5E176327E84A}"/>
    <dgm:cxn modelId="{CE130ED9-F962-43DE-958E-859D9ED6E0C8}" type="presOf" srcId="{A66DD7E9-96E3-4B3D-953C-D5C7B6B51782}" destId="{CA437F47-4923-45B4-B278-09F7FC707A48}" srcOrd="1" destOrd="0" presId="urn:microsoft.com/office/officeart/2005/8/layout/hierarchy3"/>
    <dgm:cxn modelId="{543DD5E5-776F-4918-80A6-F133465ABD71}" type="presOf" srcId="{A66DD7E9-96E3-4B3D-953C-D5C7B6B51782}" destId="{CAC69B92-B998-49A0-98A2-0D9C5BE95B18}" srcOrd="0" destOrd="0" presId="urn:microsoft.com/office/officeart/2005/8/layout/hierarchy3"/>
    <dgm:cxn modelId="{D31D5C36-5AA3-4841-A894-C0DAA2DB5062}" type="presParOf" srcId="{5DE30088-8EC8-46B7-95C7-7EDB9F4D16B7}" destId="{3EBD59AE-D640-4AA7-BC18-9788780B695E}" srcOrd="0" destOrd="0" presId="urn:microsoft.com/office/officeart/2005/8/layout/hierarchy3"/>
    <dgm:cxn modelId="{56069E02-1A1E-442D-B8E7-A87E7B739C13}" type="presParOf" srcId="{3EBD59AE-D640-4AA7-BC18-9788780B695E}" destId="{F9916999-3E8A-4E2C-8478-4BDCF4A53DC3}" srcOrd="0" destOrd="0" presId="urn:microsoft.com/office/officeart/2005/8/layout/hierarchy3"/>
    <dgm:cxn modelId="{57817C1B-32DD-4F93-922B-02E0C6DF2545}" type="presParOf" srcId="{F9916999-3E8A-4E2C-8478-4BDCF4A53DC3}" destId="{DD1DDF7C-1BAF-4304-9DB6-47EC92B38C62}" srcOrd="0" destOrd="0" presId="urn:microsoft.com/office/officeart/2005/8/layout/hierarchy3"/>
    <dgm:cxn modelId="{8580B7F0-F918-4822-9BA9-782469B8BFC3}" type="presParOf" srcId="{F9916999-3E8A-4E2C-8478-4BDCF4A53DC3}" destId="{4B5B7DC0-637C-4CBE-A511-8C6443E79FA0}" srcOrd="1" destOrd="0" presId="urn:microsoft.com/office/officeart/2005/8/layout/hierarchy3"/>
    <dgm:cxn modelId="{0D19A357-C1A4-4CB3-AE47-A2BAC055BB54}" type="presParOf" srcId="{3EBD59AE-D640-4AA7-BC18-9788780B695E}" destId="{DC55748C-931C-4E64-A4C5-199CE2F3CEA6}" srcOrd="1" destOrd="0" presId="urn:microsoft.com/office/officeart/2005/8/layout/hierarchy3"/>
    <dgm:cxn modelId="{8C665DB8-FFFD-42E6-A63A-8292D92A74AD}" type="presParOf" srcId="{5DE30088-8EC8-46B7-95C7-7EDB9F4D16B7}" destId="{D2775B39-CD4F-41A2-9AC2-2B4E24986CBA}" srcOrd="1" destOrd="0" presId="urn:microsoft.com/office/officeart/2005/8/layout/hierarchy3"/>
    <dgm:cxn modelId="{32AAD404-AF41-4593-870D-273FFCD7EFE3}" type="presParOf" srcId="{D2775B39-CD4F-41A2-9AC2-2B4E24986CBA}" destId="{1372E19E-741E-474E-80BC-34C6556CC87F}" srcOrd="0" destOrd="0" presId="urn:microsoft.com/office/officeart/2005/8/layout/hierarchy3"/>
    <dgm:cxn modelId="{E8A3F1DB-24EB-4805-918B-027A77D7B2EC}" type="presParOf" srcId="{1372E19E-741E-474E-80BC-34C6556CC87F}" destId="{CAC69B92-B998-49A0-98A2-0D9C5BE95B18}" srcOrd="0" destOrd="0" presId="urn:microsoft.com/office/officeart/2005/8/layout/hierarchy3"/>
    <dgm:cxn modelId="{5D27C7F9-8E7E-48A2-A677-2040C9ABA1C4}" type="presParOf" srcId="{1372E19E-741E-474E-80BC-34C6556CC87F}" destId="{CA437F47-4923-45B4-B278-09F7FC707A48}" srcOrd="1" destOrd="0" presId="urn:microsoft.com/office/officeart/2005/8/layout/hierarchy3"/>
    <dgm:cxn modelId="{0EAA8A10-A2B9-4CD6-9E68-8263135AAA04}" type="presParOf" srcId="{D2775B39-CD4F-41A2-9AC2-2B4E24986CBA}" destId="{AD24E340-E1B4-46CB-85D0-3F5D32BFA19E}" srcOrd="1" destOrd="0" presId="urn:microsoft.com/office/officeart/2005/8/layout/hierarchy3"/>
    <dgm:cxn modelId="{51F4E77F-09B5-4F7E-A85C-D25CB551C7CC}" type="presParOf" srcId="{5DE30088-8EC8-46B7-95C7-7EDB9F4D16B7}" destId="{C2FA15D0-60B9-4D5B-AF13-AFC3C4FD0F93}" srcOrd="2" destOrd="0" presId="urn:microsoft.com/office/officeart/2005/8/layout/hierarchy3"/>
    <dgm:cxn modelId="{BFBC4450-1120-4820-9C99-78FF799206EF}" type="presParOf" srcId="{C2FA15D0-60B9-4D5B-AF13-AFC3C4FD0F93}" destId="{EF80B732-16BD-4C7A-89CA-1522F53F0AB5}" srcOrd="0" destOrd="0" presId="urn:microsoft.com/office/officeart/2005/8/layout/hierarchy3"/>
    <dgm:cxn modelId="{B362C943-2DCE-4D20-B263-0F0AB62C5D6D}" type="presParOf" srcId="{EF80B732-16BD-4C7A-89CA-1522F53F0AB5}" destId="{24129399-CF01-415F-A972-E4F883ED5670}" srcOrd="0" destOrd="0" presId="urn:microsoft.com/office/officeart/2005/8/layout/hierarchy3"/>
    <dgm:cxn modelId="{565892D6-157D-49F9-AC04-44FE9A8B12BE}" type="presParOf" srcId="{EF80B732-16BD-4C7A-89CA-1522F53F0AB5}" destId="{680C5D46-37D9-4BD1-B387-4A5A33839D88}" srcOrd="1" destOrd="0" presId="urn:microsoft.com/office/officeart/2005/8/layout/hierarchy3"/>
    <dgm:cxn modelId="{1A93154E-E02A-489A-9954-FDF0E9A5A237}" type="presParOf" srcId="{C2FA15D0-60B9-4D5B-AF13-AFC3C4FD0F93}" destId="{F115DA65-C08B-4A20-B128-ACE084E4A89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DDF7C-1BAF-4304-9DB6-47EC92B38C62}">
      <dsp:nvSpPr>
        <dsp:cNvPr id="0" name=""/>
        <dsp:cNvSpPr/>
      </dsp:nvSpPr>
      <dsp:spPr>
        <a:xfrm>
          <a:off x="1320" y="1094202"/>
          <a:ext cx="3090788" cy="15453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/>
            <a:t>Появление славян</a:t>
          </a:r>
          <a:endParaRPr lang="en-US" sz="4500" kern="1200"/>
        </a:p>
      </dsp:txBody>
      <dsp:txXfrm>
        <a:off x="46583" y="1139465"/>
        <a:ext cx="3000262" cy="1454868"/>
      </dsp:txXfrm>
    </dsp:sp>
    <dsp:sp modelId="{CAC69B92-B998-49A0-98A2-0D9C5BE95B18}">
      <dsp:nvSpPr>
        <dsp:cNvPr id="0" name=""/>
        <dsp:cNvSpPr/>
      </dsp:nvSpPr>
      <dsp:spPr>
        <a:xfrm>
          <a:off x="3864805" y="1094202"/>
          <a:ext cx="3090788" cy="1545394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/>
            <a:t>Расселение славян</a:t>
          </a:r>
          <a:endParaRPr lang="en-US" sz="4500" kern="1200"/>
        </a:p>
      </dsp:txBody>
      <dsp:txXfrm>
        <a:off x="3910068" y="1139465"/>
        <a:ext cx="3000262" cy="1454868"/>
      </dsp:txXfrm>
    </dsp:sp>
    <dsp:sp modelId="{24129399-CF01-415F-A972-E4F883ED5670}">
      <dsp:nvSpPr>
        <dsp:cNvPr id="0" name=""/>
        <dsp:cNvSpPr/>
      </dsp:nvSpPr>
      <dsp:spPr>
        <a:xfrm>
          <a:off x="7728291" y="1094202"/>
          <a:ext cx="3090788" cy="1545394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/>
            <a:t>Союзы племен </a:t>
          </a:r>
          <a:endParaRPr lang="en-US" sz="4500" kern="1200"/>
        </a:p>
      </dsp:txBody>
      <dsp:txXfrm>
        <a:off x="7773554" y="1139465"/>
        <a:ext cx="3000262" cy="1454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5. Расселение славян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A87AF-E438-4AA0-A210-B55D49A75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Восточные, западные, южные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5CDDC59-CF06-4C99-B2DC-AD0A47BBF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646675"/>
            <a:ext cx="7214616" cy="55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43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46563-1D9B-4336-99CA-2AD09C3C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Восточные славяне</a:t>
            </a:r>
            <a:endParaRPr lang="ru-RU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753A45D-94BA-4F76-A82E-1D8B0E05F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CC02055-4F4F-465C-BB27-64B737BA2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530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6FB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65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97157-1462-4229-8F42-752E8AEFE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743" y="2530063"/>
            <a:ext cx="4996329" cy="19367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Союзы племен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D9FB7A-A032-4742-9602-A78970529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9743" y="4632160"/>
            <a:ext cx="4996328" cy="106829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723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2F52F7-4A1E-4B2F-A5A7-4229971B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Заселение Беларуси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CE4EEE5-B40A-4724-9DCB-B9F80981D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410578"/>
            <a:ext cx="6780700" cy="40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04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5ADA4-FABE-4E78-B6DF-6C92D9A0F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Славянские племена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0DC357CB-1F28-40D8-A922-54CB66BB7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512288"/>
            <a:ext cx="6780700" cy="383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50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29D1A-6B61-44E4-89A7-7D523CF0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Украшение рад</a:t>
            </a:r>
          </a:p>
          <a:p>
            <a:r>
              <a:rPr lang="ru-RU" dirty="0">
                <a:cs typeface="Calibri Light"/>
              </a:rPr>
              <a:t>мичей</a:t>
            </a:r>
            <a:endParaRPr lang="ru-RU" dirty="0"/>
          </a:p>
        </p:txBody>
      </p:sp>
      <p:pic>
        <p:nvPicPr>
          <p:cNvPr id="4" name="Рисунок 4" descr="Изображение выглядит как текст, аксессуар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2526002D-28DF-4B74-AD8B-DF3187B77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164777"/>
            <a:ext cx="6780700" cy="452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86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C0F73F-63EA-4153-9BA7-92CB51C1B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Украшения дреговичей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BFD28ED-35AE-49BD-94C7-CDF734228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503812"/>
            <a:ext cx="6780700" cy="38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50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1C908-F596-45DA-A974-8594C2449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Украшения кривичей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2BAFA94-2490-4E2A-9941-758800C26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664853"/>
            <a:ext cx="6780700" cy="3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34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3A86E-3B8B-492A-992F-FB7D7B6D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A4A7F9-B091-4BBA-B5BC-8559AECB9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963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0440D-8390-4DBD-AFFD-792CF82F4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CD5F0C-975B-4F5F-84BC-218E34BFD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Параграф 5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629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D7C7A-97D7-4EAB-87B3-75D882956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</a:t>
            </a:r>
            <a:r>
              <a:rPr lang="ru-RU" dirty="0" err="1">
                <a:cs typeface="Calibri Light"/>
              </a:rPr>
              <a:t>дз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645445-27B4-407A-A4BC-1EC8FB94D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416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3CE64-5805-45C3-BCF3-502F7EA3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ru-RU" sz="4000">
                <a:cs typeface="Calibri Light"/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2CB367C-E0E2-49EA-88FC-79253C399A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015274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9987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B6850-73FB-4C36-A897-4171591F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743" y="2530063"/>
            <a:ext cx="4996329" cy="19367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Появление славян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D87E8C-BED6-43F0-AB86-81FEC85BD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9743" y="4632160"/>
            <a:ext cx="4996328" cy="106829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43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0325E-842D-4A9B-A5DC-9A8E4DC60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Прородина славян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00BA5BC-5156-4B33-853A-6134FBDAA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0490" y="643467"/>
            <a:ext cx="589530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10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7D8439D-BAF0-499A-B01A-D8A01B2DA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47" r="1" b="7205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10" name="Freeform: Shape 12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3B44A-9D49-4AC3-A8B8-BB1718685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409200" cy="1492132"/>
          </a:xfrm>
        </p:spPr>
        <p:txBody>
          <a:bodyPr anchor="t">
            <a:normAutofit/>
          </a:bodyPr>
          <a:lstStyle/>
          <a:p>
            <a:r>
              <a:rPr lang="ru-RU" dirty="0">
                <a:cs typeface="Calibri Light"/>
              </a:rPr>
              <a:t>Расселение славян </a:t>
            </a:r>
            <a:endParaRPr lang="ru-RU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48C0310-9B54-4EA0-AB04-1D9F87166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409200" cy="3844800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3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BB7F3-A5E7-4C67-A5C0-F946979EB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Склавины, анты и венеды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E058380-568C-41F5-8CD5-2A968BE33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01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4374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9A776-B551-43F5-A57A-6064ACFFB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743" y="2530063"/>
            <a:ext cx="4996329" cy="19367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Расселение славян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2755D0-CC85-42A5-B1B3-0E756F380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9743" y="4632160"/>
            <a:ext cx="4996328" cy="106829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2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7D8439D-BAF0-499A-B01A-D8A01B2DA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47" r="1" b="7205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10" name="Freeform: Shape 12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3B44A-9D49-4AC3-A8B8-BB1718685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409200" cy="1492132"/>
          </a:xfrm>
        </p:spPr>
        <p:txBody>
          <a:bodyPr anchor="t">
            <a:normAutofit/>
          </a:bodyPr>
          <a:lstStyle/>
          <a:p>
            <a:r>
              <a:rPr lang="ru-RU" dirty="0">
                <a:cs typeface="Calibri Light"/>
              </a:rPr>
              <a:t>Расселение славян </a:t>
            </a:r>
            <a:endParaRPr lang="ru-RU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48C0310-9B54-4EA0-AB04-1D9F87166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409200" cy="3844800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461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§ 5. Расселение славян</vt:lpstr>
      <vt:lpstr>Проверка дз</vt:lpstr>
      <vt:lpstr>План урока</vt:lpstr>
      <vt:lpstr>1. Появление славян</vt:lpstr>
      <vt:lpstr>Прородина славян</vt:lpstr>
      <vt:lpstr>Расселение славян </vt:lpstr>
      <vt:lpstr>Склавины, анты и венеды</vt:lpstr>
      <vt:lpstr>2. Расселение славян</vt:lpstr>
      <vt:lpstr>Расселение славян </vt:lpstr>
      <vt:lpstr>Восточные, западные, южные</vt:lpstr>
      <vt:lpstr>Восточные славяне</vt:lpstr>
      <vt:lpstr>3. Союзы племен</vt:lpstr>
      <vt:lpstr>Заселение Беларуси</vt:lpstr>
      <vt:lpstr>Славянские племена</vt:lpstr>
      <vt:lpstr>Украшение рад мичей</vt:lpstr>
      <vt:lpstr>Украшения дреговичей</vt:lpstr>
      <vt:lpstr>Украшения кривичей</vt:lpstr>
      <vt:lpstr>Контроль знаний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5. Расселение славян</dc:title>
  <dc:creator/>
  <cp:lastModifiedBy/>
  <cp:revision>70</cp:revision>
  <dcterms:created xsi:type="dcterms:W3CDTF">2021-10-09T18:44:39Z</dcterms:created>
  <dcterms:modified xsi:type="dcterms:W3CDTF">2021-10-09T19:18:18Z</dcterms:modified>
</cp:coreProperties>
</file>