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7" r:id="rId3"/>
    <p:sldId id="260" r:id="rId4"/>
    <p:sldId id="257" r:id="rId5"/>
    <p:sldId id="264" r:id="rId6"/>
    <p:sldId id="265" r:id="rId7"/>
    <p:sldId id="258" r:id="rId8"/>
    <p:sldId id="261" r:id="rId9"/>
    <p:sldId id="259" r:id="rId10"/>
    <p:sldId id="262" r:id="rId11"/>
    <p:sldId id="263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856229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23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6" y="692696"/>
            <a:ext cx="8935633" cy="476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38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184150"/>
            <a:ext cx="6453187" cy="648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395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136904" cy="6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49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79" y="332656"/>
            <a:ext cx="8696813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051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488832" cy="6268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20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9"/>
          <a:stretch/>
        </p:blipFill>
        <p:spPr bwMode="auto">
          <a:xfrm>
            <a:off x="0" y="908720"/>
            <a:ext cx="8871045" cy="493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37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69975"/>
            <a:ext cx="8528893" cy="386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31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731219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11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r="8913"/>
          <a:stretch/>
        </p:blipFill>
        <p:spPr bwMode="auto">
          <a:xfrm>
            <a:off x="251520" y="836712"/>
            <a:ext cx="8765784" cy="216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70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63903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282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5"/>
            <a:ext cx="8496944" cy="5830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84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r="4005"/>
          <a:stretch/>
        </p:blipFill>
        <p:spPr bwMode="auto">
          <a:xfrm>
            <a:off x="163773" y="1412776"/>
            <a:ext cx="8625386" cy="380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932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Office PowerPoint</Application>
  <PresentationFormat>Экран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1111</dc:creator>
  <cp:lastModifiedBy>1111</cp:lastModifiedBy>
  <cp:revision>8</cp:revision>
  <dcterms:created xsi:type="dcterms:W3CDTF">2024-07-05T13:46:16Z</dcterms:created>
  <dcterms:modified xsi:type="dcterms:W3CDTF">2024-08-19T09:19:10Z</dcterms:modified>
</cp:coreProperties>
</file>