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320" r:id="rId3"/>
    <p:sldId id="326" r:id="rId4"/>
    <p:sldId id="327" r:id="rId5"/>
    <p:sldId id="328" r:id="rId6"/>
    <p:sldId id="289" r:id="rId7"/>
    <p:sldId id="325" r:id="rId8"/>
    <p:sldId id="298" r:id="rId9"/>
  </p:sldIdLst>
  <p:sldSz cx="9144000" cy="5143500" type="screen16x9"/>
  <p:notesSz cx="6858000" cy="9144000"/>
  <p:embeddedFontLst>
    <p:embeddedFont>
      <p:font typeface="Open Sans" charset="0"/>
      <p:regular r:id="rId11"/>
      <p:bold r:id="rId12"/>
      <p:italic r:id="rId13"/>
      <p:boldItalic r:id="rId14"/>
    </p:embeddedFont>
    <p:embeddedFont>
      <p:font typeface="PT Sans Narrow" charset="-52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71784413-1774-4465-A8F8-9B8F999584CB}">
  <a:tblStyle styleId="{71784413-1774-4465-A8F8-9B8F999584C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660"/>
  </p:normalViewPr>
  <p:slideViewPr>
    <p:cSldViewPr snapToGrid="0">
      <p:cViewPr>
        <p:scale>
          <a:sx n="104" d="100"/>
          <a:sy n="104" d="100"/>
        </p:scale>
        <p:origin x="-348" y="2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27892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903566" y="2062660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ГОСУДАРСТВО ХАММУРАПИ</a:t>
            </a:r>
            <a:endParaRPr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2082361" y="4166775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ВСЕМИРНАЯ ИСТОРИЯ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класс</a:t>
            </a:r>
            <a:endParaRPr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5124" y="461653"/>
            <a:ext cx="8520600" cy="2775323"/>
          </a:xfrm>
        </p:spPr>
        <p:txBody>
          <a:bodyPr/>
          <a:lstStyle/>
          <a:p>
            <a:pPr marL="114300" indent="0"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Закончите предложения:</a:t>
            </a:r>
          </a:p>
          <a:p>
            <a:pPr marL="114300" indent="0">
              <a:buNone/>
            </a:pPr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Название города Вавилон переводиться как _________________</a:t>
            </a:r>
          </a:p>
          <a:p>
            <a:pPr marL="114300" indent="0">
              <a:buNone/>
            </a:pPr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eriod"/>
            </a:pPr>
            <a:endParaRPr lang="ru-RU" sz="16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54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5124" y="461653"/>
            <a:ext cx="8520600" cy="2775323"/>
          </a:xfrm>
        </p:spPr>
        <p:txBody>
          <a:bodyPr/>
          <a:lstStyle/>
          <a:p>
            <a:pPr marL="114300" indent="0"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Закончите предложения:</a:t>
            </a:r>
          </a:p>
          <a:p>
            <a:pPr marL="114300" indent="0">
              <a:buNone/>
            </a:pPr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Название города Вавилон переводиться как 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«ВРАТА БОГА»</a:t>
            </a:r>
          </a:p>
          <a:p>
            <a:pPr marL="114300" indent="0">
              <a:buNone/>
            </a:pPr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eriod"/>
            </a:pPr>
            <a:endParaRPr lang="ru-RU" sz="16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37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5124" y="461653"/>
            <a:ext cx="8520600" cy="2775323"/>
          </a:xfrm>
        </p:spPr>
        <p:txBody>
          <a:bodyPr/>
          <a:lstStyle/>
          <a:p>
            <a:pPr marL="114300" indent="0"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Закончите предложения:</a:t>
            </a:r>
          </a:p>
          <a:p>
            <a:pPr marL="114300" indent="0">
              <a:buNone/>
            </a:pPr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Жителей Вавилона называют _______________</a:t>
            </a:r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eriod"/>
            </a:pPr>
            <a:endParaRPr lang="ru-RU" sz="16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7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5124" y="461653"/>
            <a:ext cx="8520600" cy="2775323"/>
          </a:xfrm>
        </p:spPr>
        <p:txBody>
          <a:bodyPr/>
          <a:lstStyle/>
          <a:p>
            <a:pPr marL="114300" indent="0"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Закончите предложения:</a:t>
            </a:r>
          </a:p>
          <a:p>
            <a:pPr marL="114300" indent="0">
              <a:buNone/>
            </a:pPr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ru-RU" sz="36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Жителей Вавилона называют 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ВАВИЛОНЯНАМИ</a:t>
            </a:r>
          </a:p>
          <a:p>
            <a:pPr marL="114300" indent="0">
              <a:buNone/>
            </a:pPr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eriod"/>
            </a:pPr>
            <a:endParaRPr lang="ru-RU" sz="16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92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>
            <a:off x="557784" y="576072"/>
            <a:ext cx="8037576" cy="365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283964" y="292608"/>
            <a:ext cx="0" cy="58521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932688" y="886968"/>
            <a:ext cx="1499616" cy="3931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0000"/>
                </a:solidFill>
              </a:rPr>
              <a:t>до н.э.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59424" y="877824"/>
            <a:ext cx="1499616" cy="3931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0000"/>
                </a:solidFill>
              </a:rPr>
              <a:t> н.э.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34156" y="839724"/>
            <a:ext cx="1499616" cy="39319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0000"/>
                </a:solidFill>
              </a:rPr>
              <a:t>РХ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57784" y="1894641"/>
            <a:ext cx="8074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Сколько лет правил Хаммурапи?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7032" y="2631042"/>
            <a:ext cx="8074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 каком веке правил царь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Хаммураппи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7032" y="3427785"/>
            <a:ext cx="80741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Сколько лет назад начал править царь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Хаммураппи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83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4320" y="477131"/>
            <a:ext cx="8403336" cy="4198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0" algn="ctr">
              <a:lnSpc>
                <a:spcPct val="115000"/>
              </a:lnSpc>
              <a:buClr>
                <a:srgbClr val="695D46"/>
              </a:buClr>
              <a:buSzPts val="1800"/>
            </a:pPr>
            <a:r>
              <a:rPr lang="ru-RU" sz="3600" b="1" i="1" dirty="0" smtClean="0">
                <a:latin typeface="Times New Roman" pitchFamily="18" charset="0"/>
                <a:ea typeface="Open Sans"/>
                <a:cs typeface="Times New Roman" pitchFamily="18" charset="0"/>
                <a:sym typeface="Open Sans"/>
              </a:rPr>
              <a:t>Дополните схему:</a:t>
            </a:r>
          </a:p>
          <a:p>
            <a:pPr marL="114300" lvl="0" algn="ctr">
              <a:lnSpc>
                <a:spcPct val="115000"/>
              </a:lnSpc>
              <a:buClr>
                <a:srgbClr val="695D46"/>
              </a:buClr>
              <a:buSzPts val="1800"/>
            </a:pPr>
            <a:endParaRPr lang="ru-RU" sz="3600" b="1" i="1" dirty="0" smtClean="0">
              <a:latin typeface="Times New Roman" pitchFamily="18" charset="0"/>
              <a:ea typeface="Open Sans"/>
              <a:cs typeface="Times New Roman" pitchFamily="18" charset="0"/>
              <a:sym typeface="Open Sans"/>
            </a:endParaRPr>
          </a:p>
          <a:p>
            <a:pPr marL="114300" lvl="0">
              <a:lnSpc>
                <a:spcPct val="115000"/>
              </a:lnSpc>
              <a:buClr>
                <a:srgbClr val="695D46"/>
              </a:buClr>
              <a:buSzPts val="1800"/>
            </a:pPr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ea typeface="Open Sans"/>
                <a:cs typeface="Times New Roman" pitchFamily="18" charset="0"/>
                <a:sym typeface="Open Sans"/>
              </a:rPr>
              <a:t> 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ea typeface="Open Sans"/>
                <a:cs typeface="Times New Roman" pitchFamily="18" charset="0"/>
                <a:sym typeface="Open Sans"/>
              </a:rPr>
              <a:t>               </a:t>
            </a:r>
          </a:p>
          <a:p>
            <a:pPr marL="114300" lvl="0">
              <a:lnSpc>
                <a:spcPct val="115000"/>
              </a:lnSpc>
              <a:buClr>
                <a:srgbClr val="695D46"/>
              </a:buClr>
              <a:buSzPts val="1800"/>
            </a:pPr>
            <a:endParaRPr lang="ru-RU" sz="3600" b="1" i="1" dirty="0">
              <a:solidFill>
                <a:srgbClr val="FF0000"/>
              </a:solidFill>
              <a:latin typeface="Times New Roman" pitchFamily="18" charset="0"/>
              <a:ea typeface="Open Sans"/>
              <a:cs typeface="Times New Roman" pitchFamily="18" charset="0"/>
              <a:sym typeface="Open Sans"/>
            </a:endParaRPr>
          </a:p>
          <a:p>
            <a:pPr marL="114300" lvl="0">
              <a:lnSpc>
                <a:spcPct val="115000"/>
              </a:lnSpc>
              <a:buClr>
                <a:srgbClr val="695D46"/>
              </a:buClr>
              <a:buSzPts val="1800"/>
            </a:pPr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ea typeface="Open Sans"/>
                <a:cs typeface="Times New Roman" pitchFamily="18" charset="0"/>
                <a:sym typeface="Open Sans"/>
              </a:rPr>
              <a:t>           </a:t>
            </a:r>
            <a:r>
              <a:rPr lang="ru-RU" sz="8800" b="1" i="1" dirty="0" smtClean="0">
                <a:solidFill>
                  <a:srgbClr val="FF0000"/>
                </a:solidFill>
                <a:latin typeface="Times New Roman" pitchFamily="18" charset="0"/>
                <a:ea typeface="Open Sans"/>
                <a:cs typeface="Times New Roman" pitchFamily="18" charset="0"/>
                <a:sym typeface="Open Sans"/>
              </a:rPr>
              <a:t> </a:t>
            </a:r>
            <a:r>
              <a:rPr lang="ru-RU" sz="5400" b="1" i="1" dirty="0" smtClean="0">
                <a:latin typeface="Times New Roman" pitchFamily="18" charset="0"/>
                <a:ea typeface="Open Sans"/>
                <a:cs typeface="Times New Roman" pitchFamily="18" charset="0"/>
                <a:sym typeface="Open Sans"/>
              </a:rPr>
              <a:t> </a:t>
            </a:r>
            <a:endParaRPr lang="ru-RU" sz="7200" b="1" i="1" dirty="0">
              <a:solidFill>
                <a:srgbClr val="FF0000"/>
              </a:solidFill>
              <a:latin typeface="Times New Roman" pitchFamily="18" charset="0"/>
              <a:ea typeface="Open Sans"/>
              <a:cs typeface="Times New Roman" pitchFamily="18" charset="0"/>
              <a:sym typeface="Open San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54" y="1232599"/>
            <a:ext cx="8075993" cy="3871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6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ru-RU" sz="4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§17, вопросы с.73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26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3581</TotalTime>
  <Words>80</Words>
  <Application>Microsoft Office PowerPoint</Application>
  <PresentationFormat>Экран (16:9)</PresentationFormat>
  <Paragraphs>28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Open Sans</vt:lpstr>
      <vt:lpstr>PT Sans Narrow</vt:lpstr>
      <vt:lpstr>Tropic</vt:lpstr>
      <vt:lpstr>ГОСУДАРСТВО ХАММУРАПИ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Сельское хозяйство</dc:title>
  <dc:creator>user</dc:creator>
  <cp:lastModifiedBy>1111</cp:lastModifiedBy>
  <cp:revision>66</cp:revision>
  <dcterms:modified xsi:type="dcterms:W3CDTF">2023-11-09T20:25:38Z</dcterms:modified>
</cp:coreProperties>
</file>