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2" r:id="rId3"/>
    <p:sldId id="270" r:id="rId4"/>
    <p:sldId id="266" r:id="rId5"/>
    <p:sldId id="268" r:id="rId6"/>
    <p:sldId id="269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568952" cy="56886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197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91" y="764704"/>
            <a:ext cx="8826054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055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052736"/>
            <a:ext cx="8754019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193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7704856" cy="6369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231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40140"/>
            <a:ext cx="5976664" cy="6338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327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352928" cy="6119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457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0</Words>
  <Application>Microsoft Office PowerPoint</Application>
  <PresentationFormat>Экран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1111</dc:creator>
  <cp:lastModifiedBy>1111</cp:lastModifiedBy>
  <cp:revision>8</cp:revision>
  <dcterms:created xsi:type="dcterms:W3CDTF">2024-07-05T13:46:16Z</dcterms:created>
  <dcterms:modified xsi:type="dcterms:W3CDTF">2024-08-19T12:52:24Z</dcterms:modified>
</cp:coreProperties>
</file>