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dirty="0" smtClean="0"/>
              <a:t>Образ </a:t>
            </a:r>
            <a:r>
              <a:rPr lang="ru-RU" sz="8800" dirty="0"/>
              <a:t>творца в искусстве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6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Скульптура </a:t>
            </a:r>
            <a:r>
              <a:rPr lang="ru-RU" dirty="0" err="1"/>
              <a:t>Ференц</a:t>
            </a:r>
            <a:r>
              <a:rPr lang="ru-RU" dirty="0"/>
              <a:t> Лист, Ужгород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25116"/>
            <a:ext cx="6984776" cy="563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48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ПАМЯТНИК АРНО БАБАДЖАНЯНУ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22" y="3512977"/>
            <a:ext cx="4465778" cy="33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7435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0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/>
              <a:t>Памятник </a:t>
            </a:r>
            <a:r>
              <a:rPr lang="ru-RU" dirty="0" err="1"/>
              <a:t>Араму</a:t>
            </a:r>
            <a:r>
              <a:rPr lang="ru-RU" dirty="0"/>
              <a:t> Хачатуряну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8971"/>
            <a:ext cx="7704855" cy="577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64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2339752" cy="560263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ПАМЯТНИК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БЕТХОВЕНУ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0"/>
            <a:ext cx="6804248" cy="68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23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/>
              <a:t>ПАМЯТНИК РЭЮ ЧАРЛЬЗУ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496944" cy="566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90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Портрет танцовщицы </a:t>
            </a:r>
            <a:r>
              <a:rPr lang="ru-RU" dirty="0" err="1"/>
              <a:t>Камарго</a:t>
            </a:r>
            <a:r>
              <a:rPr lang="ru-RU" dirty="0"/>
              <a:t>, Никола </a:t>
            </a:r>
            <a:r>
              <a:rPr lang="ru-RU" dirty="0" err="1"/>
              <a:t>Ланкре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59595"/>
            <a:ext cx="6768752" cy="540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30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4248472" cy="5962674"/>
          </a:xfrm>
        </p:spPr>
        <p:txBody>
          <a:bodyPr>
            <a:normAutofit/>
          </a:bodyPr>
          <a:lstStyle/>
          <a:p>
            <a:r>
              <a:rPr lang="ru-RU" dirty="0"/>
              <a:t>«Ученица балетного училища» Н. И. </a:t>
            </a:r>
            <a:r>
              <a:rPr lang="ru-RU" dirty="0" smtClean="0"/>
              <a:t>Жуков 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" y="0"/>
            <a:ext cx="4838506" cy="683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31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5458618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Скульптуру </a:t>
            </a:r>
            <a:r>
              <a:rPr lang="ru-RU" dirty="0"/>
              <a:t>«Маленькая танцовщица» Э. Дега</a:t>
            </a:r>
            <a:br>
              <a:rPr lang="ru-RU" dirty="0"/>
            </a:b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694"/>
            <a:ext cx="4992929" cy="683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03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0" y="404664"/>
            <a:ext cx="9144000" cy="11521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Устно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 цепочке дополнить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предложение: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Если бы я был ... (живописцем, скульптором, музыкантом,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танцором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и т.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д. на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выбор), то рассказал бы о ....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38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619581"/>
            <a:ext cx="6720598" cy="5617731"/>
          </a:xfrm>
        </p:spPr>
      </p:pic>
    </p:spTree>
    <p:extLst>
      <p:ext uri="{BB962C8B-B14F-4D97-AF65-F5344CB8AC3E}">
        <p14:creationId xmlns:p14="http://schemas.microsoft.com/office/powerpoint/2010/main" val="227484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Вреденбург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«Художник Ян Беккер за работой»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5"/>
            <a:ext cx="6813313" cy="546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4137080" cy="61520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53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2068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Атрибуты искусства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предметы, неизменно присущие худо-</a:t>
            </a:r>
            <a:r>
              <a:rPr lang="ru-RU" sz="4400" dirty="0" err="1">
                <a:latin typeface="Times New Roman" pitchFamily="18" charset="0"/>
                <a:cs typeface="Times New Roman" pitchFamily="18" charset="0"/>
              </a:rPr>
              <a:t>жественному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творчеству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Художественное творчество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вид деятельности человека, в которой создаются произведения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189081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3610744" cy="4594522"/>
          </a:xfrm>
        </p:spPr>
        <p:txBody>
          <a:bodyPr>
            <a:normAutofit/>
          </a:bodyPr>
          <a:lstStyle/>
          <a:p>
            <a:r>
              <a:rPr lang="ru-RU" dirty="0"/>
              <a:t>«Бетховен сочиняет» К. </a:t>
            </a:r>
            <a:r>
              <a:rPr lang="ru-RU" dirty="0" err="1" smtClean="0"/>
              <a:t>Шлессер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0"/>
            <a:ext cx="5004048" cy="687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2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«Художник на пленэре» Ю. М. </a:t>
            </a:r>
            <a:r>
              <a:rPr lang="ru-RU" dirty="0" err="1" smtClean="0"/>
              <a:t>Пэн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84775" cy="54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08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836712"/>
            <a:ext cx="3322712" cy="5098578"/>
          </a:xfrm>
        </p:spPr>
        <p:txBody>
          <a:bodyPr/>
          <a:lstStyle/>
          <a:p>
            <a:r>
              <a:rPr lang="ru-RU" dirty="0"/>
              <a:t>«Портрет Ф. Шопена»</a:t>
            </a:r>
            <a:br>
              <a:rPr lang="ru-RU" dirty="0"/>
            </a:br>
            <a:r>
              <a:rPr lang="ru-RU" dirty="0" smtClean="0"/>
              <a:t>Э.</a:t>
            </a:r>
            <a:r>
              <a:rPr lang="en-US" dirty="0"/>
              <a:t> </a:t>
            </a:r>
            <a:r>
              <a:rPr lang="ru-RU" dirty="0" smtClean="0"/>
              <a:t>Делакруа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28988"/>
            <a:ext cx="5131296" cy="686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13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</a:t>
            </a:r>
            <a:r>
              <a:rPr lang="ru-RU" dirty="0" smtClean="0"/>
              <a:t>амятник </a:t>
            </a:r>
            <a:r>
              <a:rPr lang="ru-RU" dirty="0"/>
              <a:t>Ф. Шопену в </a:t>
            </a:r>
            <a:r>
              <a:rPr lang="ru-RU" dirty="0" smtClean="0"/>
              <a:t>Варшаве </a:t>
            </a:r>
            <a:r>
              <a:rPr lang="ru-RU" dirty="0"/>
              <a:t>(скульптор В. Шимановский)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88423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мпозитор Роберт Шуман в цикле фортепиан¬ных пьес «Карнавал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4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98178"/>
          </a:xfrm>
        </p:spPr>
        <p:txBody>
          <a:bodyPr>
            <a:normAutofit fontScale="90000"/>
          </a:bodyPr>
          <a:lstStyle/>
          <a:p>
            <a:r>
              <a:rPr lang="ru-RU" dirty="0"/>
              <a:t>С</a:t>
            </a:r>
            <a:r>
              <a:rPr lang="ru-RU" dirty="0" smtClean="0"/>
              <a:t>тихотворение </a:t>
            </a:r>
            <a:r>
              <a:rPr lang="ru-RU" dirty="0"/>
              <a:t>«Шопен» французский писатель Марсель Пруст: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700808"/>
            <a:ext cx="6131024" cy="51571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Шопен, ты словно море выплаканных слез,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Круженье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виражи и игры над волной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Воздушных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бабочек, стремительных стрекоз.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Мечтай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, люби, чаруй, баюкай, успокой.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Мятежный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страстный звук внезапно оборвет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Поток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страданий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твой немыслимый каприз,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бабочка легко исполнит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перелет</a:t>
            </a: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фиалки скромной на причудливый нарцисс,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Но пламенный восторг все ж полон горьких нот.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Вода озерная и бледный лунный свет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Твой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благородный лик оправили в печаль,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Но на рассвете вновь ты призываешь даль,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И солнце разольется радостно в ответ.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Оно сквозь слезы улыбается как прежде,</a:t>
            </a:r>
          </a:p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Даруя светлый луч утраченной Надежде!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14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2736304" cy="509857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ПАМЯТНИК КЛОДУ ДЕБЮССИ В ПАРИЖЕ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1"/>
          <a:stretch/>
        </p:blipFill>
        <p:spPr bwMode="auto">
          <a:xfrm>
            <a:off x="2591272" y="180863"/>
            <a:ext cx="6552728" cy="664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5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</Template>
  <TotalTime>109</TotalTime>
  <Words>255</Words>
  <Application>Microsoft Office PowerPoint</Application>
  <PresentationFormat>Экран (4:3)</PresentationFormat>
  <Paragraphs>36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2</vt:lpstr>
      <vt:lpstr>Образ творца в искусстве</vt:lpstr>
      <vt:lpstr>К. Вреденбург «Художник Ян Беккер за работой»</vt:lpstr>
      <vt:lpstr>Презентация PowerPoint</vt:lpstr>
      <vt:lpstr>«Бетховен сочиняет» К. Шлессер</vt:lpstr>
      <vt:lpstr>«Художник на пленэре» Ю. М. Пэн </vt:lpstr>
      <vt:lpstr>«Портрет Ф. Шопена» Э. Делакруа  </vt:lpstr>
      <vt:lpstr>Памятник Ф. Шопену в Варшаве (скульптор В. Шимановский)</vt:lpstr>
      <vt:lpstr>Стихотворение «Шопен» французский писатель Марсель Пруст:</vt:lpstr>
      <vt:lpstr>ПАМЯТНИК КЛОДУ ДЕБЮССИ В ПАРИЖЕ</vt:lpstr>
      <vt:lpstr>Скульптура Ференц Лист, Ужгород</vt:lpstr>
      <vt:lpstr>ПАМЯТНИК АРНО БАБАДЖАНЯНУ</vt:lpstr>
      <vt:lpstr>Памятник Араму Хачатуряну</vt:lpstr>
      <vt:lpstr>ПАМЯТНИК  БЕТХОВЕНУ </vt:lpstr>
      <vt:lpstr>ПАМЯТНИК РЭЮ ЧАРЛЬЗУ </vt:lpstr>
      <vt:lpstr>Портрет танцовщицы Камарго, Никола Ланкре</vt:lpstr>
      <vt:lpstr>«Ученица балетного училища» Н. И. Жуков </vt:lpstr>
      <vt:lpstr> Скульптуру «Маленькая танцовщица» Э. Дега </vt:lpstr>
      <vt:lpstr>Устно по цепочке дополнить предложение: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Оброз творца в искусстве</dc:title>
  <dc:creator>Администратор</dc:creator>
  <cp:lastModifiedBy>Admin</cp:lastModifiedBy>
  <cp:revision>9</cp:revision>
  <dcterms:created xsi:type="dcterms:W3CDTF">2023-06-14T16:37:34Z</dcterms:created>
  <dcterms:modified xsi:type="dcterms:W3CDTF">2023-06-14T18:37:13Z</dcterms:modified>
</cp:coreProperties>
</file>