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8"/>
  </p:notesMasterIdLst>
  <p:sldIdLst>
    <p:sldId id="256" r:id="rId2"/>
    <p:sldId id="288" r:id="rId3"/>
    <p:sldId id="296" r:id="rId4"/>
    <p:sldId id="295" r:id="rId5"/>
    <p:sldId id="297" r:id="rId6"/>
    <p:sldId id="298" r:id="rId7"/>
    <p:sldId id="299" r:id="rId8"/>
    <p:sldId id="300" r:id="rId9"/>
    <p:sldId id="301" r:id="rId10"/>
    <p:sldId id="302" r:id="rId11"/>
    <p:sldId id="303" r:id="rId12"/>
    <p:sldId id="304" r:id="rId13"/>
    <p:sldId id="305" r:id="rId14"/>
    <p:sldId id="306" r:id="rId15"/>
    <p:sldId id="307" r:id="rId16"/>
    <p:sldId id="308" r:id="rId17"/>
    <p:sldId id="309" r:id="rId18"/>
    <p:sldId id="310" r:id="rId19"/>
    <p:sldId id="311" r:id="rId20"/>
    <p:sldId id="312" r:id="rId21"/>
    <p:sldId id="314" r:id="rId22"/>
    <p:sldId id="313" r:id="rId23"/>
    <p:sldId id="315" r:id="rId24"/>
    <p:sldId id="316" r:id="rId25"/>
    <p:sldId id="291" r:id="rId26"/>
    <p:sldId id="292" r:id="rId27"/>
  </p:sldIdLst>
  <p:sldSz cx="9144000" cy="5143500" type="screen16x9"/>
  <p:notesSz cx="6858000" cy="9144000"/>
  <p:embeddedFontLst>
    <p:embeddedFont>
      <p:font typeface="Open Sans" charset="0"/>
      <p:regular r:id="rId29"/>
      <p:bold r:id="rId30"/>
      <p:italic r:id="rId31"/>
      <p:boldItalic r:id="rId32"/>
    </p:embeddedFont>
    <p:embeddedFont>
      <p:font typeface="PT Sans Narrow" charset="-52"/>
      <p:regular r:id="rId33"/>
      <p:bold r:id="rId34"/>
    </p:embeddedFont>
    <p:embeddedFont>
      <p:font typeface="MingLiU_HKSCS-ExtB" pitchFamily="18" charset="-120"/>
      <p:regular r:id="rId35"/>
    </p:embeddedFont>
    <p:embeddedFont>
      <p:font typeface="Calibri" pitchFamily="34" charset="0"/>
      <p:regular r:id="rId36"/>
      <p:bold r:id="rId37"/>
      <p:italic r:id="rId38"/>
      <p:boldItalic r:id="rId3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1784413-1774-4465-A8F8-9B8F999584CB}">
  <a:tblStyle styleId="{71784413-1774-4465-A8F8-9B8F999584C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699" autoAdjust="0"/>
    <p:restoredTop sz="94660"/>
  </p:normalViewPr>
  <p:slideViewPr>
    <p:cSldViewPr snapToGrid="0">
      <p:cViewPr varScale="1">
        <p:scale>
          <a:sx n="142" d="100"/>
          <a:sy n="142" d="100"/>
        </p:scale>
        <p:origin x="-660" y="-10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7278923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631876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631876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631876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631876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631876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6318763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6318763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6318763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6318763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631876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6318763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6318763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631876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631876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631876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631876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631876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631876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631876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631876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Google Shape;10;p2"/>
          <p:cNvCxnSpPr/>
          <p:nvPr/>
        </p:nvCxnSpPr>
        <p:spPr>
          <a:xfrm>
            <a:off x="7007735" y="3176888"/>
            <a:ext cx="562200" cy="0"/>
          </a:xfrm>
          <a:prstGeom prst="straightConnector1">
            <a:avLst/>
          </a:prstGeom>
          <a:noFill/>
          <a:ln w="762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1" name="Google Shape;11;p2"/>
          <p:cNvCxnSpPr/>
          <p:nvPr/>
        </p:nvCxnSpPr>
        <p:spPr>
          <a:xfrm>
            <a:off x="1575035" y="3158252"/>
            <a:ext cx="562200" cy="0"/>
          </a:xfrm>
          <a:prstGeom prst="straightConnector1">
            <a:avLst/>
          </a:prstGeom>
          <a:noFill/>
          <a:ln w="762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12" name="Google Shape;12;p2"/>
          <p:cNvGrpSpPr/>
          <p:nvPr/>
        </p:nvGrpSpPr>
        <p:grpSpPr>
          <a:xfrm>
            <a:off x="1004144" y="1022025"/>
            <a:ext cx="7136668" cy="152400"/>
            <a:chOff x="1346429" y="1011300"/>
            <a:chExt cx="6452100" cy="152400"/>
          </a:xfrm>
        </p:grpSpPr>
        <p:cxnSp>
          <p:nvCxnSpPr>
            <p:cNvPr id="13" name="Google Shape;13;p2"/>
            <p:cNvCxnSpPr/>
            <p:nvPr/>
          </p:nvCxnSpPr>
          <p:spPr>
            <a:xfrm rot="10800000">
              <a:off x="1346429" y="1011300"/>
              <a:ext cx="6452100" cy="0"/>
            </a:xfrm>
            <a:prstGeom prst="straightConnector1">
              <a:avLst/>
            </a:prstGeom>
            <a:noFill/>
            <a:ln w="762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4" name="Google Shape;14;p2"/>
            <p:cNvCxnSpPr/>
            <p:nvPr/>
          </p:nvCxnSpPr>
          <p:spPr>
            <a:xfrm rot="10800000">
              <a:off x="1346429" y="1163700"/>
              <a:ext cx="64521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15" name="Google Shape;15;p2"/>
          <p:cNvGrpSpPr/>
          <p:nvPr/>
        </p:nvGrpSpPr>
        <p:grpSpPr>
          <a:xfrm>
            <a:off x="1004151" y="3969100"/>
            <a:ext cx="7136668" cy="152400"/>
            <a:chOff x="1346435" y="3969088"/>
            <a:chExt cx="6452100" cy="152400"/>
          </a:xfrm>
        </p:grpSpPr>
        <p:cxnSp>
          <p:nvCxnSpPr>
            <p:cNvPr id="16" name="Google Shape;16;p2"/>
            <p:cNvCxnSpPr/>
            <p:nvPr/>
          </p:nvCxnSpPr>
          <p:spPr>
            <a:xfrm>
              <a:off x="1346435" y="4121488"/>
              <a:ext cx="6452100" cy="0"/>
            </a:xfrm>
            <a:prstGeom prst="straightConnector1">
              <a:avLst/>
            </a:prstGeom>
            <a:noFill/>
            <a:ln w="762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1346435" y="3969088"/>
              <a:ext cx="64521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18" name="Google Shape;18;p2"/>
          <p:cNvSpPr txBox="1">
            <a:spLocks noGrp="1"/>
          </p:cNvSpPr>
          <p:nvPr>
            <p:ph type="ctrTitle"/>
          </p:nvPr>
        </p:nvSpPr>
        <p:spPr>
          <a:xfrm>
            <a:off x="1004150" y="1751764"/>
            <a:ext cx="7136700" cy="102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1pPr>
            <a:lvl2pPr lvl="1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2pPr>
            <a:lvl3pPr lvl="2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3pPr>
            <a:lvl4pPr lvl="3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4pPr>
            <a:lvl5pPr lvl="4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5pPr>
            <a:lvl6pPr lvl="5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6pPr>
            <a:lvl7pPr lvl="6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7pPr>
            <a:lvl8pPr lvl="7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8pPr>
            <a:lvl9pPr lvl="8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subTitle" idx="1"/>
          </p:nvPr>
        </p:nvSpPr>
        <p:spPr>
          <a:xfrm>
            <a:off x="2137225" y="2850039"/>
            <a:ext cx="48705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1"/>
          <p:cNvSpPr/>
          <p:nvPr/>
        </p:nvSpPr>
        <p:spPr>
          <a:xfrm>
            <a:off x="-75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304850"/>
            <a:ext cx="8520600" cy="15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8" name="Google Shape;58;p11"/>
          <p:cNvSpPr txBox="1">
            <a:spLocks noGrp="1"/>
          </p:cNvSpPr>
          <p:nvPr>
            <p:ph type="body" idx="1"/>
          </p:nvPr>
        </p:nvSpPr>
        <p:spPr>
          <a:xfrm>
            <a:off x="311700" y="2995650"/>
            <a:ext cx="8520600" cy="10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9" name="Google Shape;59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/>
          <p:nvPr/>
        </p:nvSpPr>
        <p:spPr>
          <a:xfrm>
            <a:off x="-50" y="2571900"/>
            <a:ext cx="9144000" cy="2571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title"/>
          </p:nvPr>
        </p:nvSpPr>
        <p:spPr>
          <a:xfrm>
            <a:off x="311700" y="814800"/>
            <a:ext cx="8571300" cy="94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/>
          <p:nvPr/>
        </p:nvSpPr>
        <p:spPr>
          <a:xfrm>
            <a:off x="-75" y="5045700"/>
            <a:ext cx="9144000" cy="97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body" idx="1"/>
          </p:nvPr>
        </p:nvSpPr>
        <p:spPr>
          <a:xfrm>
            <a:off x="311700" y="1266175"/>
            <a:ext cx="39999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body" idx="2"/>
          </p:nvPr>
        </p:nvSpPr>
        <p:spPr>
          <a:xfrm>
            <a:off x="4832400" y="1266175"/>
            <a:ext cx="39999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1" name="Google Shape;4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6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8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136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4" name="Google Shape;4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9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7" name="Google Shape;47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8" name="Google Shape;48;p9"/>
          <p:cNvSpPr txBox="1">
            <a:spLocks noGrp="1"/>
          </p:cNvSpPr>
          <p:nvPr>
            <p:ph type="title"/>
          </p:nvPr>
        </p:nvSpPr>
        <p:spPr>
          <a:xfrm>
            <a:off x="265500" y="1039675"/>
            <a:ext cx="4045200" cy="1675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9" name="Google Shape;49;p9"/>
          <p:cNvSpPr txBox="1">
            <a:spLocks noGrp="1"/>
          </p:cNvSpPr>
          <p:nvPr>
            <p:ph type="subTitle" idx="1"/>
          </p:nvPr>
        </p:nvSpPr>
        <p:spPr>
          <a:xfrm>
            <a:off x="265500" y="27268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0" name="Google Shape;50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1" name="Google Shape;51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0"/>
          <p:cNvSpPr txBox="1">
            <a:spLocks noGrp="1"/>
          </p:cNvSpPr>
          <p:nvPr>
            <p:ph type="body" idx="1"/>
          </p:nvPr>
        </p:nvSpPr>
        <p:spPr>
          <a:xfrm>
            <a:off x="311700" y="4230725"/>
            <a:ext cx="59988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T Sans Narrow"/>
              <a:buNone/>
              <a:defRPr sz="2400">
                <a:latin typeface="PT Sans Narrow"/>
                <a:ea typeface="PT Sans Narrow"/>
                <a:cs typeface="PT Sans Narrow"/>
                <a:sym typeface="PT Sans Narrow"/>
              </a:defRPr>
            </a:lvl1pPr>
          </a:lstStyle>
          <a:p>
            <a:endParaRPr/>
          </a:p>
        </p:txBody>
      </p:sp>
      <p:sp>
        <p:nvSpPr>
          <p:cNvPr id="54" name="Google Shape;54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tropic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pen Sans"/>
              <a:buChar char="●"/>
              <a:defRPr sz="1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3"/>
          <p:cNvSpPr txBox="1">
            <a:spLocks noGrp="1"/>
          </p:cNvSpPr>
          <p:nvPr>
            <p:ph type="ctrTitle"/>
          </p:nvPr>
        </p:nvSpPr>
        <p:spPr>
          <a:xfrm>
            <a:off x="1004150" y="1751764"/>
            <a:ext cx="7136700" cy="102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ru-RU" sz="3200" dirty="0" smtClean="0">
                <a:latin typeface="+mj-lt"/>
                <a:ea typeface="MingLiU_HKSCS-ExtB" pitchFamily="18" charset="-120"/>
              </a:rPr>
              <a:t>Россия </a:t>
            </a:r>
            <a:r>
              <a:rPr lang="ru-RU" sz="3200" dirty="0" smtClean="0">
                <a:latin typeface="+mj-lt"/>
                <a:ea typeface="MingLiU_HKSCS-ExtB" pitchFamily="18" charset="-120"/>
              </a:rPr>
              <a:t>в первой половине </a:t>
            </a:r>
            <a:r>
              <a:rPr lang="ru-RU" sz="3200" dirty="0" smtClean="0">
                <a:latin typeface="+mj-lt"/>
                <a:ea typeface="MingLiU_HKSCS-ExtB" pitchFamily="18" charset="-120"/>
              </a:rPr>
              <a:t>XIX</a:t>
            </a:r>
            <a:r>
              <a:rPr lang="ru-RU" sz="3200" dirty="0" smtClean="0"/>
              <a:t> в.</a:t>
            </a:r>
            <a:endParaRPr sz="3200" dirty="0"/>
          </a:p>
        </p:txBody>
      </p:sp>
      <p:sp>
        <p:nvSpPr>
          <p:cNvPr id="67" name="Google Shape;67;p13"/>
          <p:cNvSpPr txBox="1">
            <a:spLocks noGrp="1"/>
          </p:cNvSpPr>
          <p:nvPr>
            <p:ph type="subTitle" idx="1"/>
          </p:nvPr>
        </p:nvSpPr>
        <p:spPr>
          <a:xfrm>
            <a:off x="2137225" y="2850039"/>
            <a:ext cx="48705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семирная</a:t>
            </a:r>
            <a:r>
              <a:rPr lang="ru-RU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история</a:t>
            </a:r>
            <a:endParaRPr lang="ru-RU" b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VIII</a:t>
            </a:r>
            <a:r>
              <a:rPr lang="ru-RU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класс</a:t>
            </a:r>
            <a:endParaRPr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94443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95551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60610" cy="52090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54221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43496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94380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95559" cy="5172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56649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21975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75072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0417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11822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endParaRPr lang="ru-RU" dirty="0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5430078"/>
              </p:ext>
            </p:extLst>
          </p:nvPr>
        </p:nvGraphicFramePr>
        <p:xfrm>
          <a:off x="638735" y="1528108"/>
          <a:ext cx="8135469" cy="2257240"/>
        </p:xfrm>
        <a:graphic>
          <a:graphicData uri="http://schemas.openxmlformats.org/drawingml/2006/table">
            <a:tbl>
              <a:tblPr firstRow="1" bandRow="1"/>
              <a:tblGrid>
                <a:gridCol w="2711823"/>
                <a:gridCol w="2711823"/>
                <a:gridCol w="2711823"/>
              </a:tblGrid>
              <a:tr h="22572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 b="1" i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</a:rPr>
                        <a:t>Что я знаю </a:t>
                      </a:r>
                      <a:r>
                        <a:rPr lang="ru-RU" sz="2400" b="1" i="1" dirty="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</a:rPr>
                        <a:t>? </a:t>
                      </a:r>
                      <a:endParaRPr lang="ru-RU" sz="24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 b="1" i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</a:rPr>
                        <a:t>Что я хочу узнать?</a:t>
                      </a:r>
                      <a:endParaRPr lang="ru-RU" sz="24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 b="1" i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</a:rPr>
                        <a:t>Что я узнал на уроке?</a:t>
                      </a:r>
                      <a:endParaRPr lang="ru-RU" sz="24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3968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94635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8675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9006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77045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856"/>
          <a:stretch/>
        </p:blipFill>
        <p:spPr bwMode="auto">
          <a:xfrm>
            <a:off x="0" y="739589"/>
            <a:ext cx="9144000" cy="3402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7067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Домашнее задание 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14300" indent="0" algn="ctr">
              <a:buNone/>
            </a:pPr>
            <a:r>
              <a:rPr lang="ru-RU" sz="4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§ </a:t>
            </a:r>
            <a:r>
              <a:rPr lang="ru-RU" sz="4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4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6-17, </a:t>
            </a:r>
            <a:r>
              <a:rPr lang="ru-RU" sz="4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задание 2 с.110 (письменно)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53912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endParaRPr lang="ru-RU" dirty="0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6748893"/>
              </p:ext>
            </p:extLst>
          </p:nvPr>
        </p:nvGraphicFramePr>
        <p:xfrm>
          <a:off x="638735" y="1528108"/>
          <a:ext cx="8135469" cy="2257240"/>
        </p:xfrm>
        <a:graphic>
          <a:graphicData uri="http://schemas.openxmlformats.org/drawingml/2006/table">
            <a:tbl>
              <a:tblPr firstRow="1" bandRow="1"/>
              <a:tblGrid>
                <a:gridCol w="2711823"/>
                <a:gridCol w="2711823"/>
                <a:gridCol w="2711823"/>
              </a:tblGrid>
              <a:tr h="22572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 b="1" i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</a:rPr>
                        <a:t>Что я знаю о жизни крестьян? </a:t>
                      </a:r>
                      <a:endParaRPr lang="ru-RU" sz="24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 b="1" i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</a:rPr>
                        <a:t>Что я хочу узнать?</a:t>
                      </a:r>
                      <a:endParaRPr lang="ru-RU" sz="24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 b="1" i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</a:rPr>
                        <a:t>Что я узнал на уроке?</a:t>
                      </a:r>
                      <a:endParaRPr lang="ru-RU" sz="24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63194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46682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8933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87373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5143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7300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5144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80304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55762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ropic">
  <a:themeElements>
    <a:clrScheme name="Tropic">
      <a:dk1>
        <a:srgbClr val="A1E8D9"/>
      </a:dk1>
      <a:lt1>
        <a:srgbClr val="FFFFFF"/>
      </a:lt1>
      <a:dk2>
        <a:srgbClr val="695D46"/>
      </a:dk2>
      <a:lt2>
        <a:srgbClr val="B3A77D"/>
      </a:lt2>
      <a:accent1>
        <a:srgbClr val="EF6C00"/>
      </a:accent1>
      <a:accent2>
        <a:srgbClr val="009668"/>
      </a:accent2>
      <a:accent3>
        <a:srgbClr val="4DB6AC"/>
      </a:accent3>
      <a:accent4>
        <a:srgbClr val="FF9800"/>
      </a:accent4>
      <a:accent5>
        <a:srgbClr val="CE93D8"/>
      </a:accent5>
      <a:accent6>
        <a:srgbClr val="EEFF41"/>
      </a:accent6>
      <a:hlink>
        <a:srgbClr val="CE93D8"/>
      </a:hlink>
      <a:folHlink>
        <a:srgbClr val="CE93D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3390</TotalTime>
  <Words>57</Words>
  <Application>Microsoft Office PowerPoint</Application>
  <PresentationFormat>Экран (16:9)</PresentationFormat>
  <Paragraphs>11</Paragraphs>
  <Slides>26</Slides>
  <Notes>21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3" baseType="lpstr">
      <vt:lpstr>Arial</vt:lpstr>
      <vt:lpstr>Times New Roman</vt:lpstr>
      <vt:lpstr>Open Sans</vt:lpstr>
      <vt:lpstr>PT Sans Narrow</vt:lpstr>
      <vt:lpstr>MingLiU_HKSCS-ExtB</vt:lpstr>
      <vt:lpstr>Calibri</vt:lpstr>
      <vt:lpstr>Tropic</vt:lpstr>
      <vt:lpstr>Россия в первой половине XIX в.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Домашнее задание 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Сельское хозяйство</dc:title>
  <dc:creator>user</dc:creator>
  <cp:lastModifiedBy>user</cp:lastModifiedBy>
  <cp:revision>48</cp:revision>
  <dcterms:modified xsi:type="dcterms:W3CDTF">2022-01-18T20:00:10Z</dcterms:modified>
</cp:coreProperties>
</file>