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6"/>
          <a:stretch/>
        </p:blipFill>
        <p:spPr bwMode="auto">
          <a:xfrm>
            <a:off x="32886" y="620688"/>
            <a:ext cx="8816329" cy="235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1" y="2780928"/>
            <a:ext cx="8357294" cy="1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9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064896" cy="62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5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3633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4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86789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r="5829"/>
          <a:stretch/>
        </p:blipFill>
        <p:spPr bwMode="auto">
          <a:xfrm>
            <a:off x="179512" y="1556792"/>
            <a:ext cx="867839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0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r="5228"/>
          <a:stretch/>
        </p:blipFill>
        <p:spPr bwMode="auto">
          <a:xfrm>
            <a:off x="179512" y="1412776"/>
            <a:ext cx="8748464" cy="347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9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6</cp:revision>
  <dcterms:created xsi:type="dcterms:W3CDTF">2024-07-05T13:27:22Z</dcterms:created>
  <dcterms:modified xsi:type="dcterms:W3CDTF">2024-08-19T08:28:43Z</dcterms:modified>
</cp:coreProperties>
</file>