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3"/>
          <a:stretch/>
        </p:blipFill>
        <p:spPr bwMode="auto">
          <a:xfrm>
            <a:off x="179510" y="836712"/>
            <a:ext cx="858437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6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04856" cy="636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3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8072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0140"/>
            <a:ext cx="5976664" cy="633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2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11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1111</dc:creator>
  <cp:lastModifiedBy>1111</cp:lastModifiedBy>
  <cp:revision>7</cp:revision>
  <dcterms:created xsi:type="dcterms:W3CDTF">2024-07-05T13:46:16Z</dcterms:created>
  <dcterms:modified xsi:type="dcterms:W3CDTF">2024-08-19T12:36:47Z</dcterms:modified>
</cp:coreProperties>
</file>