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5" r:id="rId1"/>
  </p:sldMasterIdLst>
  <p:notesMasterIdLst>
    <p:notesMasterId r:id="rId20"/>
  </p:notesMasterIdLst>
  <p:sldIdLst>
    <p:sldId id="256" r:id="rId2"/>
    <p:sldId id="257" r:id="rId3"/>
    <p:sldId id="319" r:id="rId4"/>
    <p:sldId id="332" r:id="rId5"/>
    <p:sldId id="322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38" r:id="rId19"/>
  </p:sldIdLst>
  <p:sldSz cx="9144000" cy="5143500" type="screen16x9"/>
  <p:notesSz cx="6858000" cy="9945688"/>
  <p:embeddedFontLst>
    <p:embeddedFont>
      <p:font typeface="Open Sans" charset="0"/>
      <p:regular r:id="rId21"/>
      <p:bold r:id="rId22"/>
      <p:italic r:id="rId23"/>
      <p:boldItalic r:id="rId24"/>
    </p:embeddedFont>
    <p:embeddedFont>
      <p:font typeface="Wingdings 3" pitchFamily="18" charset="2"/>
      <p:regular r:id="rId25"/>
    </p:embeddedFont>
    <p:embeddedFont>
      <p:font typeface="Century Gothic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glmVXbxK3EfBSDm3DBy4YWlsL5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-660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84725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29087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58603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60760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57725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589248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20895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1364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2017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038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86619-1BB2-443E-84B6-0D4091C572BE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55C0B-79FB-4C64-A677-CA124BA9E4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40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609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2190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3586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11421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3747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0658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8399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9C248F-0ACB-4140-92FF-25B0DDAC7BD3}" type="datetimeFigureOut">
              <a:rPr lang="ru-RU" smtClean="0"/>
              <a:t>24.11.2021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57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ctrTitle"/>
          </p:nvPr>
        </p:nvSpPr>
        <p:spPr>
          <a:xfrm>
            <a:off x="794165" y="1843085"/>
            <a:ext cx="7832240" cy="190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ru-RU" sz="4800" i="1" dirty="0">
                <a:solidFill>
                  <a:srgbClr val="7030A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ПЕРВАЯ МИРОВАЯ ВОЙНА КАК РУБЕЖНЫЙ ПЕРИОД В ЕВРОПЕЙСКОЙ ИСТОРИИ</a:t>
            </a:r>
            <a:endParaRPr lang="ru-RU" sz="4800" dirty="0">
              <a:solidFill>
                <a:srgbClr val="7030A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67" name="Google Shape;67;p1"/>
          <p:cNvSpPr txBox="1">
            <a:spLocks noGrp="1"/>
          </p:cNvSpPr>
          <p:nvPr>
            <p:ph type="subTitle" idx="1"/>
          </p:nvPr>
        </p:nvSpPr>
        <p:spPr>
          <a:xfrm>
            <a:off x="2100890" y="3592386"/>
            <a:ext cx="5561691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32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Мискевич Светлана Викторовна 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истории и обществоведения</a:t>
            </a:r>
            <a:endParaRPr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ГУО «Средняя школа №34 </a:t>
            </a: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г.Бобруйска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endParaRPr sz="2000" b="1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7" y="100651"/>
            <a:ext cx="8934067" cy="502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884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0" y="54591"/>
            <a:ext cx="8940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23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9" y="136479"/>
            <a:ext cx="8833212" cy="496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853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24" y="170595"/>
            <a:ext cx="8595060" cy="483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695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21" y="80683"/>
            <a:ext cx="8710304" cy="48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47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5" y="61415"/>
            <a:ext cx="8735994" cy="491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1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5" y="73358"/>
            <a:ext cx="9013585" cy="5070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950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92" y="71751"/>
            <a:ext cx="8724008" cy="490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68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39894" y="433318"/>
            <a:ext cx="6862059" cy="12261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Домашнее задание: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§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12, в.2 с.94 </a:t>
            </a: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(письменно), 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повторить § 1-11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47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>
            <a:spLocks noGrp="1"/>
          </p:cNvSpPr>
          <p:nvPr>
            <p:ph type="body" idx="1"/>
          </p:nvPr>
        </p:nvSpPr>
        <p:spPr>
          <a:xfrm>
            <a:off x="475510" y="1453789"/>
            <a:ext cx="8520600" cy="249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Назовите основные итоги Первой мировой войны? Каковы её отложенные результаты?</a:t>
            </a:r>
          </a:p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                               </a:t>
            </a:r>
          </a:p>
          <a:p>
            <a:pPr marL="114300" lvl="0" indent="0" algn="ctr">
              <a:buNone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									</a:t>
            </a:r>
            <a:endParaRPr sz="4000" b="0" i="0" dirty="0">
              <a:solidFill>
                <a:srgbClr val="FF0000"/>
              </a:solidFill>
              <a:latin typeface="Times New Roman" panose="02020603050405020304" pitchFamily="18" charset="0"/>
              <a:ea typeface="Corsiva"/>
              <a:cs typeface="Times New Roman" panose="02020603050405020304" pitchFamily="18" charset="0"/>
              <a:sym typeface="Corsiv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5455" y="119586"/>
            <a:ext cx="75179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ctr" defTabSz="342900">
              <a:lnSpc>
                <a:spcPct val="115000"/>
              </a:lnSpc>
              <a:buClr>
                <a:srgbClr val="A53010"/>
              </a:buClr>
              <a:buSzPts val="1800"/>
            </a:pP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	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Corsiva"/>
                <a:cs typeface="Times New Roman" panose="02020603050405020304" pitchFamily="18" charset="0"/>
                <a:sym typeface="Corsiva"/>
              </a:rPr>
              <a:t>ПРОБЛЕМНЫЙ ВОПРОС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20F79D7-F4F7-415D-9C20-38F2DD556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" t="3087" r="4500" b="7313"/>
          <a:stretch/>
        </p:blipFill>
        <p:spPr>
          <a:xfrm>
            <a:off x="62610" y="85725"/>
            <a:ext cx="9018779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7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48018" y="595878"/>
            <a:ext cx="7309347" cy="10312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0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1BBEDD6-5E43-40B4-8E63-C6D755ABF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18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EFC085-D91F-4F12-9E58-BC1CC9B9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45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3" y="324558"/>
            <a:ext cx="8400822" cy="472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0740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39" y="184246"/>
            <a:ext cx="8700661" cy="48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317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32" y="100852"/>
            <a:ext cx="8819073" cy="496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405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002806" cy="506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0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</TotalTime>
  <Words>52</Words>
  <Application>Microsoft Office PowerPoint</Application>
  <PresentationFormat>Экран (16:9)</PresentationFormat>
  <Paragraphs>13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Corsiva</vt:lpstr>
      <vt:lpstr>Open Sans</vt:lpstr>
      <vt:lpstr>Wingdings 3</vt:lpstr>
      <vt:lpstr>Century Gothic</vt:lpstr>
      <vt:lpstr>Times New Roman</vt:lpstr>
      <vt:lpstr>Легкий дым</vt:lpstr>
      <vt:lpstr>ПЕРВАЯ МИРОВАЯ ВОЙНА КАК РУБЕЖНЫЙ ПЕРИОД В ЕВРОПЕЙСКОЙ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ВИЗУАЛИЗАЦИЯ ИНФОРМАЦИИ В СОВРЕМЕННЫХ УЧЕБНЫХ ПОСОБИЯХ ПО УЧЕБНЫМ ПРЕДМЕТАМ КАК ЭФФЕКТИВНОЕ СРЕДСТВО ФОРМИРОВАНИЕ ПРЕДМЕТНЫХ И МЕТАПРЕДМЕТНЫХ КОМПЕТЕНЦИЙ УЧАЩИХСЯ</dc:title>
  <dc:creator>user</dc:creator>
  <cp:lastModifiedBy>user</cp:lastModifiedBy>
  <cp:revision>11</cp:revision>
  <dcterms:modified xsi:type="dcterms:W3CDTF">2021-11-24T20:08:55Z</dcterms:modified>
</cp:coreProperties>
</file>