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19B2D-DF9A-4FA6-903A-AB22FDBD8E23}" type="doc">
      <dgm:prSet loTypeId="urn:microsoft.com/office/officeart/2005/8/layout/process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E11D554-92AC-457D-8271-2C66E581A026}">
      <dgm:prSet phldrT="[Текст]"/>
      <dgm:spPr/>
      <dgm:t>
        <a:bodyPr/>
        <a:lstStyle/>
        <a:p>
          <a:r>
            <a:rPr lang="ru-RU" dirty="0" smtClean="0"/>
            <a:t>Смерть Царя Соломона</a:t>
          </a:r>
          <a:endParaRPr lang="ru-RU" dirty="0"/>
        </a:p>
      </dgm:t>
    </dgm:pt>
    <dgm:pt modelId="{5A6BE62D-99C0-4950-A9D2-F6EE5F8F11AC}" type="parTrans" cxnId="{4F907D7D-E647-4F62-B095-95C7BBEE7EEC}">
      <dgm:prSet/>
      <dgm:spPr/>
      <dgm:t>
        <a:bodyPr/>
        <a:lstStyle/>
        <a:p>
          <a:endParaRPr lang="ru-RU"/>
        </a:p>
      </dgm:t>
    </dgm:pt>
    <dgm:pt modelId="{9E65E772-0F43-4F7D-AB23-03C2B887BFCB}" type="sibTrans" cxnId="{4F907D7D-E647-4F62-B095-95C7BBEE7EEC}">
      <dgm:prSet/>
      <dgm:spPr/>
      <dgm:t>
        <a:bodyPr/>
        <a:lstStyle/>
        <a:p>
          <a:endParaRPr lang="ru-RU"/>
        </a:p>
      </dgm:t>
    </dgm:pt>
    <dgm:pt modelId="{64B225B7-DB0C-4167-ACB4-521AD90D9A16}">
      <dgm:prSet phldrT="[Текст]"/>
      <dgm:spPr/>
      <dgm:t>
        <a:bodyPr/>
        <a:lstStyle/>
        <a:p>
          <a:r>
            <a:rPr lang="ru-RU" dirty="0" smtClean="0"/>
            <a:t>Израиль</a:t>
          </a:r>
          <a:endParaRPr lang="ru-RU" dirty="0"/>
        </a:p>
      </dgm:t>
    </dgm:pt>
    <dgm:pt modelId="{180260CA-0BA9-42D6-A38D-210195E16E9C}" type="parTrans" cxnId="{B6158F2D-9BAF-43B0-B5FD-E36603880E40}">
      <dgm:prSet/>
      <dgm:spPr/>
      <dgm:t>
        <a:bodyPr/>
        <a:lstStyle/>
        <a:p>
          <a:endParaRPr lang="ru-RU"/>
        </a:p>
      </dgm:t>
    </dgm:pt>
    <dgm:pt modelId="{7C497565-0838-4BF2-99E9-53D32B2D05AC}" type="sibTrans" cxnId="{B6158F2D-9BAF-43B0-B5FD-E36603880E40}">
      <dgm:prSet/>
      <dgm:spPr/>
      <dgm:t>
        <a:bodyPr/>
        <a:lstStyle/>
        <a:p>
          <a:endParaRPr lang="ru-RU"/>
        </a:p>
      </dgm:t>
    </dgm:pt>
    <dgm:pt modelId="{6B4EF558-C3EC-4382-8E5F-78B0A7F5A490}">
      <dgm:prSet phldrT="[Текст]"/>
      <dgm:spPr/>
      <dgm:t>
        <a:bodyPr/>
        <a:lstStyle/>
        <a:p>
          <a:r>
            <a:rPr lang="ru-RU" dirty="0" smtClean="0"/>
            <a:t>Иудея</a:t>
          </a:r>
          <a:endParaRPr lang="ru-RU" dirty="0"/>
        </a:p>
      </dgm:t>
    </dgm:pt>
    <dgm:pt modelId="{E75E2188-311F-4D95-A15D-9CA52A607E94}" type="parTrans" cxnId="{504BF245-D674-4FC0-A524-A91BCDF5D780}">
      <dgm:prSet/>
      <dgm:spPr/>
      <dgm:t>
        <a:bodyPr/>
        <a:lstStyle/>
        <a:p>
          <a:endParaRPr lang="ru-RU"/>
        </a:p>
      </dgm:t>
    </dgm:pt>
    <dgm:pt modelId="{7E259171-84EE-47F6-B731-F9C696758816}" type="sibTrans" cxnId="{504BF245-D674-4FC0-A524-A91BCDF5D780}">
      <dgm:prSet/>
      <dgm:spPr/>
      <dgm:t>
        <a:bodyPr/>
        <a:lstStyle/>
        <a:p>
          <a:endParaRPr lang="ru-RU"/>
        </a:p>
      </dgm:t>
    </dgm:pt>
    <dgm:pt modelId="{394BD770-42A8-48D1-8A05-F6D4C5320C91}">
      <dgm:prSet phldrT="[Текст]"/>
      <dgm:spPr/>
      <dgm:t>
        <a:bodyPr/>
        <a:lstStyle/>
        <a:p>
          <a:r>
            <a:rPr lang="ru-RU" dirty="0" smtClean="0"/>
            <a:t>200 лет вражды, войны друг с другом, ослабление стран</a:t>
          </a:r>
          <a:endParaRPr lang="ru-RU" dirty="0"/>
        </a:p>
      </dgm:t>
    </dgm:pt>
    <dgm:pt modelId="{253EE8D3-E36D-462F-AD1F-0DFDED913B6D}" type="parTrans" cxnId="{7AE1DA2D-5AEB-4A9F-B280-C850AD5F54AC}">
      <dgm:prSet/>
      <dgm:spPr/>
      <dgm:t>
        <a:bodyPr/>
        <a:lstStyle/>
        <a:p>
          <a:endParaRPr lang="ru-RU"/>
        </a:p>
      </dgm:t>
    </dgm:pt>
    <dgm:pt modelId="{B1A19FF6-FF51-4E33-A1F1-66CAFA0D92B4}" type="sibTrans" cxnId="{7AE1DA2D-5AEB-4A9F-B280-C850AD5F54AC}">
      <dgm:prSet/>
      <dgm:spPr/>
      <dgm:t>
        <a:bodyPr/>
        <a:lstStyle/>
        <a:p>
          <a:endParaRPr lang="ru-RU"/>
        </a:p>
      </dgm:t>
    </dgm:pt>
    <dgm:pt modelId="{3425D6DF-6E7E-4A83-9E80-65C626424A72}">
      <dgm:prSet phldrT="[Текст]"/>
      <dgm:spPr/>
      <dgm:t>
        <a:bodyPr/>
        <a:lstStyle/>
        <a:p>
          <a:r>
            <a:rPr lang="ru-RU" dirty="0" smtClean="0"/>
            <a:t>Захватит Ассирия</a:t>
          </a:r>
          <a:endParaRPr lang="ru-RU" dirty="0"/>
        </a:p>
      </dgm:t>
    </dgm:pt>
    <dgm:pt modelId="{AF8777E1-5094-4483-8319-B664143EF111}" type="parTrans" cxnId="{537EFEE5-2BCC-4B55-88CC-978E85CA4935}">
      <dgm:prSet/>
      <dgm:spPr/>
      <dgm:t>
        <a:bodyPr/>
        <a:lstStyle/>
        <a:p>
          <a:endParaRPr lang="ru-RU"/>
        </a:p>
      </dgm:t>
    </dgm:pt>
    <dgm:pt modelId="{0887E898-EC47-43D3-B155-890E0FE80899}" type="sibTrans" cxnId="{537EFEE5-2BCC-4B55-88CC-978E85CA4935}">
      <dgm:prSet/>
      <dgm:spPr/>
      <dgm:t>
        <a:bodyPr/>
        <a:lstStyle/>
        <a:p>
          <a:endParaRPr lang="ru-RU"/>
        </a:p>
      </dgm:t>
    </dgm:pt>
    <dgm:pt modelId="{6FDAE690-751C-4BD1-B819-31B0D11CFF29}">
      <dgm:prSet phldrT="[Текст]"/>
      <dgm:spPr/>
      <dgm:t>
        <a:bodyPr/>
        <a:lstStyle/>
        <a:p>
          <a:r>
            <a:rPr lang="ru-RU" dirty="0" smtClean="0"/>
            <a:t>Захватит </a:t>
          </a:r>
          <a:r>
            <a:rPr lang="ru-RU" dirty="0" err="1" smtClean="0"/>
            <a:t>Вавилония</a:t>
          </a:r>
          <a:endParaRPr lang="ru-RU" dirty="0"/>
        </a:p>
      </dgm:t>
    </dgm:pt>
    <dgm:pt modelId="{F01578AB-C5DE-410D-88DA-A8957F9F67AE}" type="parTrans" cxnId="{C9E054BC-C66A-4A9A-9252-38AE626CB3D0}">
      <dgm:prSet/>
      <dgm:spPr/>
      <dgm:t>
        <a:bodyPr/>
        <a:lstStyle/>
        <a:p>
          <a:endParaRPr lang="ru-RU"/>
        </a:p>
      </dgm:t>
    </dgm:pt>
    <dgm:pt modelId="{A1F62388-1ED0-4464-BB77-6C6886418158}" type="sibTrans" cxnId="{C9E054BC-C66A-4A9A-9252-38AE626CB3D0}">
      <dgm:prSet/>
      <dgm:spPr/>
      <dgm:t>
        <a:bodyPr/>
        <a:lstStyle/>
        <a:p>
          <a:endParaRPr lang="ru-RU"/>
        </a:p>
      </dgm:t>
    </dgm:pt>
    <dgm:pt modelId="{8C7C6EB4-6795-4CA3-83B8-4BDE2D87F1CA}" type="pres">
      <dgm:prSet presAssocID="{9A719B2D-DF9A-4FA6-903A-AB22FDBD8E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04160-4EE9-48C1-A1F8-94C056D6E4E8}" type="pres">
      <dgm:prSet presAssocID="{394BD770-42A8-48D1-8A05-F6D4C5320C91}" presName="boxAndChildren" presStyleCnt="0"/>
      <dgm:spPr/>
    </dgm:pt>
    <dgm:pt modelId="{C79FC244-63A6-4DC5-BE40-A166A23D01FC}" type="pres">
      <dgm:prSet presAssocID="{394BD770-42A8-48D1-8A05-F6D4C5320C91}" presName="parentTextBox" presStyleLbl="node1" presStyleIdx="0" presStyleCnt="2"/>
      <dgm:spPr/>
      <dgm:t>
        <a:bodyPr/>
        <a:lstStyle/>
        <a:p>
          <a:endParaRPr lang="ru-RU"/>
        </a:p>
      </dgm:t>
    </dgm:pt>
    <dgm:pt modelId="{07361DDC-5953-4646-A60C-0A59F50AE8C2}" type="pres">
      <dgm:prSet presAssocID="{394BD770-42A8-48D1-8A05-F6D4C5320C91}" presName="entireBox" presStyleLbl="node1" presStyleIdx="0" presStyleCnt="2"/>
      <dgm:spPr/>
      <dgm:t>
        <a:bodyPr/>
        <a:lstStyle/>
        <a:p>
          <a:endParaRPr lang="ru-RU"/>
        </a:p>
      </dgm:t>
    </dgm:pt>
    <dgm:pt modelId="{04CA05A7-3D6B-4F2D-82FD-676D9486EE66}" type="pres">
      <dgm:prSet presAssocID="{394BD770-42A8-48D1-8A05-F6D4C5320C91}" presName="descendantBox" presStyleCnt="0"/>
      <dgm:spPr/>
    </dgm:pt>
    <dgm:pt modelId="{9E20C47A-47E4-49A2-9DA0-39C0A9CC805D}" type="pres">
      <dgm:prSet presAssocID="{3425D6DF-6E7E-4A83-9E80-65C626424A72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5553C-2792-403B-A385-EC87B100969B}" type="pres">
      <dgm:prSet presAssocID="{6FDAE690-751C-4BD1-B819-31B0D11CFF29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F572D-3828-48A9-AD71-FAA07866F6DC}" type="pres">
      <dgm:prSet presAssocID="{9E65E772-0F43-4F7D-AB23-03C2B887BFCB}" presName="sp" presStyleCnt="0"/>
      <dgm:spPr/>
    </dgm:pt>
    <dgm:pt modelId="{66001877-D1A7-4337-A89B-8B4B537661F5}" type="pres">
      <dgm:prSet presAssocID="{EE11D554-92AC-457D-8271-2C66E581A026}" presName="arrowAndChildren" presStyleCnt="0"/>
      <dgm:spPr/>
    </dgm:pt>
    <dgm:pt modelId="{BB0BB2B0-B901-4A8F-A8DF-A2001E59CD2E}" type="pres">
      <dgm:prSet presAssocID="{EE11D554-92AC-457D-8271-2C66E581A026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89E7F4C-261C-4A1B-ABE4-E0238058DFEE}" type="pres">
      <dgm:prSet presAssocID="{EE11D554-92AC-457D-8271-2C66E581A026}" presName="arrow" presStyleLbl="node1" presStyleIdx="1" presStyleCnt="2" custLinFactNeighborY="-74"/>
      <dgm:spPr/>
      <dgm:t>
        <a:bodyPr/>
        <a:lstStyle/>
        <a:p>
          <a:endParaRPr lang="ru-RU"/>
        </a:p>
      </dgm:t>
    </dgm:pt>
    <dgm:pt modelId="{DC2CC540-665D-4D3B-9851-3F1876946FB0}" type="pres">
      <dgm:prSet presAssocID="{EE11D554-92AC-457D-8271-2C66E581A026}" presName="descendantArrow" presStyleCnt="0"/>
      <dgm:spPr/>
    </dgm:pt>
    <dgm:pt modelId="{480275BC-E18E-494A-A1FC-BDA96BC3F0E0}" type="pres">
      <dgm:prSet presAssocID="{64B225B7-DB0C-4167-ACB4-521AD90D9A16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B1535-D6EC-40DB-BB3F-CD6E557245A9}" type="pres">
      <dgm:prSet presAssocID="{6B4EF558-C3EC-4382-8E5F-78B0A7F5A490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E1DA2D-5AEB-4A9F-B280-C850AD5F54AC}" srcId="{9A719B2D-DF9A-4FA6-903A-AB22FDBD8E23}" destId="{394BD770-42A8-48D1-8A05-F6D4C5320C91}" srcOrd="1" destOrd="0" parTransId="{253EE8D3-E36D-462F-AD1F-0DFDED913B6D}" sibTransId="{B1A19FF6-FF51-4E33-A1F1-66CAFA0D92B4}"/>
    <dgm:cxn modelId="{5866F618-01A9-43F5-A654-375CFDFEBF45}" type="presOf" srcId="{EE11D554-92AC-457D-8271-2C66E581A026}" destId="{BB0BB2B0-B901-4A8F-A8DF-A2001E59CD2E}" srcOrd="0" destOrd="0" presId="urn:microsoft.com/office/officeart/2005/8/layout/process4"/>
    <dgm:cxn modelId="{3CA4038E-3C07-4839-A7DC-1F763EE2F57E}" type="presOf" srcId="{EE11D554-92AC-457D-8271-2C66E581A026}" destId="{C89E7F4C-261C-4A1B-ABE4-E0238058DFEE}" srcOrd="1" destOrd="0" presId="urn:microsoft.com/office/officeart/2005/8/layout/process4"/>
    <dgm:cxn modelId="{D27213F3-4E3F-4884-A092-103316CF3695}" type="presOf" srcId="{3425D6DF-6E7E-4A83-9E80-65C626424A72}" destId="{9E20C47A-47E4-49A2-9DA0-39C0A9CC805D}" srcOrd="0" destOrd="0" presId="urn:microsoft.com/office/officeart/2005/8/layout/process4"/>
    <dgm:cxn modelId="{504BF245-D674-4FC0-A524-A91BCDF5D780}" srcId="{EE11D554-92AC-457D-8271-2C66E581A026}" destId="{6B4EF558-C3EC-4382-8E5F-78B0A7F5A490}" srcOrd="1" destOrd="0" parTransId="{E75E2188-311F-4D95-A15D-9CA52A607E94}" sibTransId="{7E259171-84EE-47F6-B731-F9C696758816}"/>
    <dgm:cxn modelId="{247B67C2-2A40-4FA6-8EA5-C96E20F03DDE}" type="presOf" srcId="{6B4EF558-C3EC-4382-8E5F-78B0A7F5A490}" destId="{EBFB1535-D6EC-40DB-BB3F-CD6E557245A9}" srcOrd="0" destOrd="0" presId="urn:microsoft.com/office/officeart/2005/8/layout/process4"/>
    <dgm:cxn modelId="{B6158F2D-9BAF-43B0-B5FD-E36603880E40}" srcId="{EE11D554-92AC-457D-8271-2C66E581A026}" destId="{64B225B7-DB0C-4167-ACB4-521AD90D9A16}" srcOrd="0" destOrd="0" parTransId="{180260CA-0BA9-42D6-A38D-210195E16E9C}" sibTransId="{7C497565-0838-4BF2-99E9-53D32B2D05AC}"/>
    <dgm:cxn modelId="{1987650D-8809-4431-B72E-4376F2091692}" type="presOf" srcId="{9A719B2D-DF9A-4FA6-903A-AB22FDBD8E23}" destId="{8C7C6EB4-6795-4CA3-83B8-4BDE2D87F1CA}" srcOrd="0" destOrd="0" presId="urn:microsoft.com/office/officeart/2005/8/layout/process4"/>
    <dgm:cxn modelId="{2081D9F7-6B6C-4F66-B15D-E7CA0D98A51C}" type="presOf" srcId="{394BD770-42A8-48D1-8A05-F6D4C5320C91}" destId="{C79FC244-63A6-4DC5-BE40-A166A23D01FC}" srcOrd="0" destOrd="0" presId="urn:microsoft.com/office/officeart/2005/8/layout/process4"/>
    <dgm:cxn modelId="{EBCB3D69-E1C7-42C0-B329-B299E9F3BCD1}" type="presOf" srcId="{6FDAE690-751C-4BD1-B819-31B0D11CFF29}" destId="{F2C5553C-2792-403B-A385-EC87B100969B}" srcOrd="0" destOrd="0" presId="urn:microsoft.com/office/officeart/2005/8/layout/process4"/>
    <dgm:cxn modelId="{4F907D7D-E647-4F62-B095-95C7BBEE7EEC}" srcId="{9A719B2D-DF9A-4FA6-903A-AB22FDBD8E23}" destId="{EE11D554-92AC-457D-8271-2C66E581A026}" srcOrd="0" destOrd="0" parTransId="{5A6BE62D-99C0-4950-A9D2-F6EE5F8F11AC}" sibTransId="{9E65E772-0F43-4F7D-AB23-03C2B887BFCB}"/>
    <dgm:cxn modelId="{537EFEE5-2BCC-4B55-88CC-978E85CA4935}" srcId="{394BD770-42A8-48D1-8A05-F6D4C5320C91}" destId="{3425D6DF-6E7E-4A83-9E80-65C626424A72}" srcOrd="0" destOrd="0" parTransId="{AF8777E1-5094-4483-8319-B664143EF111}" sibTransId="{0887E898-EC47-43D3-B155-890E0FE80899}"/>
    <dgm:cxn modelId="{0061B35A-C681-4F7E-A911-F4AB9C39123C}" type="presOf" srcId="{64B225B7-DB0C-4167-ACB4-521AD90D9A16}" destId="{480275BC-E18E-494A-A1FC-BDA96BC3F0E0}" srcOrd="0" destOrd="0" presId="urn:microsoft.com/office/officeart/2005/8/layout/process4"/>
    <dgm:cxn modelId="{6EA35F43-BE05-4D1F-A818-808B857585AB}" type="presOf" srcId="{394BD770-42A8-48D1-8A05-F6D4C5320C91}" destId="{07361DDC-5953-4646-A60C-0A59F50AE8C2}" srcOrd="1" destOrd="0" presId="urn:microsoft.com/office/officeart/2005/8/layout/process4"/>
    <dgm:cxn modelId="{C9E054BC-C66A-4A9A-9252-38AE626CB3D0}" srcId="{394BD770-42A8-48D1-8A05-F6D4C5320C91}" destId="{6FDAE690-751C-4BD1-B819-31B0D11CFF29}" srcOrd="1" destOrd="0" parTransId="{F01578AB-C5DE-410D-88DA-A8957F9F67AE}" sibTransId="{A1F62388-1ED0-4464-BB77-6C6886418158}"/>
    <dgm:cxn modelId="{01083FD1-2738-40A7-9F11-BA51A303B8EC}" type="presParOf" srcId="{8C7C6EB4-6795-4CA3-83B8-4BDE2D87F1CA}" destId="{00904160-4EE9-48C1-A1F8-94C056D6E4E8}" srcOrd="0" destOrd="0" presId="urn:microsoft.com/office/officeart/2005/8/layout/process4"/>
    <dgm:cxn modelId="{1BFA8F81-172E-4C69-AA6C-74B8AC5EAE2C}" type="presParOf" srcId="{00904160-4EE9-48C1-A1F8-94C056D6E4E8}" destId="{C79FC244-63A6-4DC5-BE40-A166A23D01FC}" srcOrd="0" destOrd="0" presId="urn:microsoft.com/office/officeart/2005/8/layout/process4"/>
    <dgm:cxn modelId="{BF345028-0E98-4F9D-8C70-53C4F7AD6C78}" type="presParOf" srcId="{00904160-4EE9-48C1-A1F8-94C056D6E4E8}" destId="{07361DDC-5953-4646-A60C-0A59F50AE8C2}" srcOrd="1" destOrd="0" presId="urn:microsoft.com/office/officeart/2005/8/layout/process4"/>
    <dgm:cxn modelId="{6308E747-CF41-4B12-A240-6D1A2B1C29EE}" type="presParOf" srcId="{00904160-4EE9-48C1-A1F8-94C056D6E4E8}" destId="{04CA05A7-3D6B-4F2D-82FD-676D9486EE66}" srcOrd="2" destOrd="0" presId="urn:microsoft.com/office/officeart/2005/8/layout/process4"/>
    <dgm:cxn modelId="{B6FF37F7-F6F7-41FF-A9DA-28D2EABA7072}" type="presParOf" srcId="{04CA05A7-3D6B-4F2D-82FD-676D9486EE66}" destId="{9E20C47A-47E4-49A2-9DA0-39C0A9CC805D}" srcOrd="0" destOrd="0" presId="urn:microsoft.com/office/officeart/2005/8/layout/process4"/>
    <dgm:cxn modelId="{02456424-61C5-4F34-8D32-59C895E4F464}" type="presParOf" srcId="{04CA05A7-3D6B-4F2D-82FD-676D9486EE66}" destId="{F2C5553C-2792-403B-A385-EC87B100969B}" srcOrd="1" destOrd="0" presId="urn:microsoft.com/office/officeart/2005/8/layout/process4"/>
    <dgm:cxn modelId="{097599E8-D099-4A31-9563-69814A278E42}" type="presParOf" srcId="{8C7C6EB4-6795-4CA3-83B8-4BDE2D87F1CA}" destId="{B1AF572D-3828-48A9-AD71-FAA07866F6DC}" srcOrd="1" destOrd="0" presId="urn:microsoft.com/office/officeart/2005/8/layout/process4"/>
    <dgm:cxn modelId="{EFDB4F41-EFAA-441C-9F3D-D96253FED41E}" type="presParOf" srcId="{8C7C6EB4-6795-4CA3-83B8-4BDE2D87F1CA}" destId="{66001877-D1A7-4337-A89B-8B4B537661F5}" srcOrd="2" destOrd="0" presId="urn:microsoft.com/office/officeart/2005/8/layout/process4"/>
    <dgm:cxn modelId="{79EE647D-7502-4430-A25D-2B8E8EAF3ADB}" type="presParOf" srcId="{66001877-D1A7-4337-A89B-8B4B537661F5}" destId="{BB0BB2B0-B901-4A8F-A8DF-A2001E59CD2E}" srcOrd="0" destOrd="0" presId="urn:microsoft.com/office/officeart/2005/8/layout/process4"/>
    <dgm:cxn modelId="{5EFED741-7607-409B-B590-0F99C37D990D}" type="presParOf" srcId="{66001877-D1A7-4337-A89B-8B4B537661F5}" destId="{C89E7F4C-261C-4A1B-ABE4-E0238058DFEE}" srcOrd="1" destOrd="0" presId="urn:microsoft.com/office/officeart/2005/8/layout/process4"/>
    <dgm:cxn modelId="{7CF4A541-8B0D-4549-ABB1-1B8C2DC19F06}" type="presParOf" srcId="{66001877-D1A7-4337-A89B-8B4B537661F5}" destId="{DC2CC540-665D-4D3B-9851-3F1876946FB0}" srcOrd="2" destOrd="0" presId="urn:microsoft.com/office/officeart/2005/8/layout/process4"/>
    <dgm:cxn modelId="{82386F0B-E8E0-468C-8A3C-8513A393BFB4}" type="presParOf" srcId="{DC2CC540-665D-4D3B-9851-3F1876946FB0}" destId="{480275BC-E18E-494A-A1FC-BDA96BC3F0E0}" srcOrd="0" destOrd="0" presId="urn:microsoft.com/office/officeart/2005/8/layout/process4"/>
    <dgm:cxn modelId="{2264AD02-ADF4-478A-B30E-10B9DFCEA5EB}" type="presParOf" srcId="{DC2CC540-665D-4D3B-9851-3F1876946FB0}" destId="{EBFB1535-D6EC-40DB-BB3F-CD6E557245A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61DDC-5953-4646-A60C-0A59F50AE8C2}">
      <dsp:nvSpPr>
        <dsp:cNvPr id="0" name=""/>
        <dsp:cNvSpPr/>
      </dsp:nvSpPr>
      <dsp:spPr>
        <a:xfrm>
          <a:off x="0" y="4139166"/>
          <a:ext cx="12192000" cy="27157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200 лет вражды, войны друг с другом, ослабление стран</a:t>
          </a:r>
          <a:endParaRPr lang="ru-RU" sz="3800" kern="1200" dirty="0"/>
        </a:p>
      </dsp:txBody>
      <dsp:txXfrm>
        <a:off x="0" y="4139166"/>
        <a:ext cx="12192000" cy="1466500"/>
      </dsp:txXfrm>
    </dsp:sp>
    <dsp:sp modelId="{9E20C47A-47E4-49A2-9DA0-39C0A9CC805D}">
      <dsp:nvSpPr>
        <dsp:cNvPr id="0" name=""/>
        <dsp:cNvSpPr/>
      </dsp:nvSpPr>
      <dsp:spPr>
        <a:xfrm>
          <a:off x="0" y="5551351"/>
          <a:ext cx="6095999" cy="1249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62230" rIns="348488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Захватит Ассирия</a:t>
          </a:r>
          <a:endParaRPr lang="ru-RU" sz="4900" kern="1200" dirty="0"/>
        </a:p>
      </dsp:txBody>
      <dsp:txXfrm>
        <a:off x="0" y="5551351"/>
        <a:ext cx="6095999" cy="1249240"/>
      </dsp:txXfrm>
    </dsp:sp>
    <dsp:sp modelId="{F2C5553C-2792-403B-A385-EC87B100969B}">
      <dsp:nvSpPr>
        <dsp:cNvPr id="0" name=""/>
        <dsp:cNvSpPr/>
      </dsp:nvSpPr>
      <dsp:spPr>
        <a:xfrm>
          <a:off x="6096000" y="5551351"/>
          <a:ext cx="6095999" cy="12492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62230" rIns="348488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Захватит </a:t>
          </a:r>
          <a:r>
            <a:rPr lang="ru-RU" sz="4900" kern="1200" dirty="0" err="1" smtClean="0"/>
            <a:t>Вавилония</a:t>
          </a:r>
          <a:endParaRPr lang="ru-RU" sz="4900" kern="1200" dirty="0"/>
        </a:p>
      </dsp:txBody>
      <dsp:txXfrm>
        <a:off x="6096000" y="5551351"/>
        <a:ext cx="6095999" cy="1249240"/>
      </dsp:txXfrm>
    </dsp:sp>
    <dsp:sp modelId="{C89E7F4C-261C-4A1B-ABE4-E0238058DFEE}">
      <dsp:nvSpPr>
        <dsp:cNvPr id="0" name=""/>
        <dsp:cNvSpPr/>
      </dsp:nvSpPr>
      <dsp:spPr>
        <a:xfrm rot="10800000">
          <a:off x="0" y="1"/>
          <a:ext cx="12192000" cy="417680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Смерть Царя Соломона</a:t>
          </a:r>
          <a:endParaRPr lang="ru-RU" sz="3800" kern="1200" dirty="0"/>
        </a:p>
      </dsp:txBody>
      <dsp:txXfrm rot="-10800000">
        <a:off x="0" y="1"/>
        <a:ext cx="12192000" cy="1466060"/>
      </dsp:txXfrm>
    </dsp:sp>
    <dsp:sp modelId="{480275BC-E18E-494A-A1FC-BDA96BC3F0E0}">
      <dsp:nvSpPr>
        <dsp:cNvPr id="0" name=""/>
        <dsp:cNvSpPr/>
      </dsp:nvSpPr>
      <dsp:spPr>
        <a:xfrm>
          <a:off x="0" y="1469152"/>
          <a:ext cx="6095999" cy="124886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62230" rIns="348488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Израиль</a:t>
          </a:r>
          <a:endParaRPr lang="ru-RU" sz="4900" kern="1200" dirty="0"/>
        </a:p>
      </dsp:txBody>
      <dsp:txXfrm>
        <a:off x="0" y="1469152"/>
        <a:ext cx="6095999" cy="1248866"/>
      </dsp:txXfrm>
    </dsp:sp>
    <dsp:sp modelId="{EBFB1535-D6EC-40DB-BB3F-CD6E557245A9}">
      <dsp:nvSpPr>
        <dsp:cNvPr id="0" name=""/>
        <dsp:cNvSpPr/>
      </dsp:nvSpPr>
      <dsp:spPr>
        <a:xfrm>
          <a:off x="6096000" y="1469152"/>
          <a:ext cx="6095999" cy="124886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488" tIns="62230" rIns="348488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Иудея</a:t>
          </a:r>
          <a:endParaRPr lang="ru-RU" sz="4900" kern="1200" dirty="0"/>
        </a:p>
      </dsp:txBody>
      <dsp:txXfrm>
        <a:off x="6096000" y="1469152"/>
        <a:ext cx="6095999" cy="1248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8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6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9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69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5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5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6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2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089A-89C7-40E2-8DC4-0CE6E58A4000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6350E-31ED-47CD-8D10-0DB78C11B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§23.Древняя Палестина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 </a:t>
            </a:r>
            <a:r>
              <a:rPr lang="en-US" dirty="0" smtClean="0"/>
              <a:t>§23</a:t>
            </a:r>
            <a:r>
              <a:rPr lang="ru-RU" dirty="0" smtClean="0"/>
              <a:t>, подготовка к уроку обобщения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75" y="1542473"/>
            <a:ext cx="11960785" cy="38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54" y="0"/>
            <a:ext cx="10515600" cy="1029566"/>
          </a:xfrm>
        </p:spPr>
        <p:txBody>
          <a:bodyPr/>
          <a:lstStyle/>
          <a:p>
            <a:r>
              <a:rPr lang="ru-RU" dirty="0" smtClean="0"/>
              <a:t>Проверка домашнего</a:t>
            </a:r>
            <a:endParaRPr lang="ru-RU" dirty="0"/>
          </a:p>
        </p:txBody>
      </p:sp>
      <p:pic>
        <p:nvPicPr>
          <p:cNvPr id="3" name="Picture 2" descr="Конспект &quot;Финикия и Ханаан&quot; - Учитель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17" y="703294"/>
            <a:ext cx="8580582" cy="615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32691"/>
          </a:xfrm>
        </p:spPr>
        <p:txBody>
          <a:bodyPr/>
          <a:lstStyle/>
          <a:p>
            <a:r>
              <a:rPr lang="ru-RU" dirty="0" smtClean="0"/>
              <a:t>Природа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2436" y="1089891"/>
            <a:ext cx="4559590" cy="5768109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Палестина находится к югу от Финикии</a:t>
            </a:r>
            <a:endParaRPr lang="ru-RU" sz="28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Её природа очень разнообразна</a:t>
            </a:r>
            <a:r>
              <a:rPr lang="ru-RU" sz="2800" dirty="0" smtClean="0"/>
              <a:t>: невысокие горы и холмы, оазисы и плодородные равнины, на Севере покрытые снегом вершины, а с юга – пустыни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Святая земля, где жил и проповедовал </a:t>
            </a:r>
            <a:r>
              <a:rPr lang="ru-RU" sz="2800" b="1" dirty="0" smtClean="0"/>
              <a:t>Иисус Христос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Население занималось </a:t>
            </a:r>
            <a:r>
              <a:rPr lang="ru-RU" sz="2800" b="1" dirty="0" smtClean="0"/>
              <a:t>земледелием</a:t>
            </a:r>
            <a:r>
              <a:rPr lang="ru-RU" sz="2800" dirty="0" smtClean="0"/>
              <a:t> и </a:t>
            </a:r>
            <a:r>
              <a:rPr lang="ru-RU" sz="2800" b="1" dirty="0" smtClean="0"/>
              <a:t>животноводством</a:t>
            </a:r>
            <a:endParaRPr lang="ru-RU" sz="2800" b="1" dirty="0"/>
          </a:p>
        </p:txBody>
      </p:sp>
      <p:pic>
        <p:nvPicPr>
          <p:cNvPr id="1026" name="Picture 2" descr="Очаровательная природа Израил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7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ревняя Палестина на кар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90" y="0"/>
            <a:ext cx="7749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1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Происхождение евреев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9574" t="2362" r="-11007" b="7994"/>
          <a:stretch/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08363"/>
            <a:ext cx="3932237" cy="5569527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Слово евреи происходит из древних языков и обозначает «пришедшие из-за реки»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Но почему их так называли?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Как и когда евреи обосновались в Палестине?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 кем им довелось столкнуться?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Стр. 96-97, пункт 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25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3455"/>
          </a:xfrm>
        </p:spPr>
        <p:txBody>
          <a:bodyPr/>
          <a:lstStyle/>
          <a:p>
            <a:r>
              <a:rPr lang="ru-RU" dirty="0" smtClean="0"/>
              <a:t>Царство Израиль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73018"/>
            <a:ext cx="3932237" cy="5541818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Иудейские племена и рода сплачивались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В </a:t>
            </a:r>
            <a:r>
              <a:rPr lang="en-US" sz="2800" b="1" dirty="0" smtClean="0"/>
              <a:t>XI </a:t>
            </a:r>
            <a:r>
              <a:rPr lang="ru-RU" sz="2800" b="1" dirty="0" smtClean="0"/>
              <a:t>в. появляется единое еврейское государство – Царство Израиль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Царь Давид (правил 1005-965 гг.) – захватил Иерусалим и сделал его своей столицей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Он был не только полководцем, но поэтом, а также музыкантом  </a:t>
            </a:r>
          </a:p>
        </p:txBody>
      </p:sp>
      <p:pic>
        <p:nvPicPr>
          <p:cNvPr id="3074" name="Picture 2" descr="Царь Давид и его удивительная история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4461" r="150" b="3618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8873"/>
          </a:xfrm>
        </p:spPr>
        <p:txBody>
          <a:bodyPr/>
          <a:lstStyle/>
          <a:p>
            <a:r>
              <a:rPr lang="ru-RU" dirty="0" smtClean="0"/>
              <a:t>Царь Соломон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11563"/>
            <a:ext cx="3932237" cy="5458691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Царь Соломон (965-926) – сын Давида, самый знаменитый царь Израиля.</a:t>
            </a:r>
            <a:r>
              <a:rPr lang="ru-RU" sz="2800" dirty="0" smtClean="0"/>
              <a:t> Он построил первый храм в Иерусалиме и при нём он стал богатейшим городом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/>
              <a:t>Но после смерти Соломона страна распадается на: Царство Израиль и Иудею</a:t>
            </a:r>
            <a:endParaRPr lang="ru-RU" sz="2800" dirty="0"/>
          </a:p>
        </p:txBody>
      </p:sp>
      <p:pic>
        <p:nvPicPr>
          <p:cNvPr id="4098" name="Picture 2" descr="Царь Соломон в преклонных летах гравюра Густава Дор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b="19310"/>
          <a:stretch>
            <a:fillRect/>
          </a:stretch>
        </p:blipFill>
        <p:spPr bwMode="auto">
          <a:xfrm>
            <a:off x="5156200" y="987425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906900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2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1927"/>
          </a:xfrm>
        </p:spPr>
        <p:txBody>
          <a:bodyPr/>
          <a:lstStyle/>
          <a:p>
            <a:r>
              <a:rPr lang="ru-RU" dirty="0" smtClean="0"/>
              <a:t>Религия евреев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173017"/>
            <a:ext cx="3932237" cy="5514109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Изначально были язычниками, но в </a:t>
            </a:r>
            <a:r>
              <a:rPr lang="en-US" sz="2800" b="1" dirty="0" smtClean="0"/>
              <a:t>XI </a:t>
            </a:r>
            <a:r>
              <a:rPr lang="ru-RU" sz="2800" b="1" dirty="0" smtClean="0"/>
              <a:t>в. первыми переходят к единобожию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/>
              <a:t>Своего бога евреи называли Яхве</a:t>
            </a:r>
            <a:endParaRPr lang="ru-RU" sz="2800" dirty="0" smtClean="0"/>
          </a:p>
          <a:p>
            <a:pPr algn="just"/>
            <a:r>
              <a:rPr lang="ru-RU" sz="2800" dirty="0" smtClean="0"/>
              <a:t>Моисей и скрижали с 10 заповедями:</a:t>
            </a:r>
          </a:p>
          <a:p>
            <a:pPr algn="just"/>
            <a:r>
              <a:rPr lang="ru-RU" sz="2800" dirty="0" smtClean="0"/>
              <a:t>С.98</a:t>
            </a:r>
          </a:p>
        </p:txBody>
      </p:sp>
      <p:pic>
        <p:nvPicPr>
          <p:cNvPr id="5124" name="Picture 4" descr="https://upload.wikimedia.org/wikipedia/commons/thumb/4/47/Bible_from_1300_%2820%29.jpg/1920px-Bible_from_1300_%2820%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r="127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237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§23.Древняя Палестина</vt:lpstr>
      <vt:lpstr>Проверка домашнего</vt:lpstr>
      <vt:lpstr>Природа </vt:lpstr>
      <vt:lpstr>Презентация PowerPoint</vt:lpstr>
      <vt:lpstr>Происхождение евреев</vt:lpstr>
      <vt:lpstr>Царство Израиль </vt:lpstr>
      <vt:lpstr>Царь Соломон</vt:lpstr>
      <vt:lpstr>Презентация PowerPoint</vt:lpstr>
      <vt:lpstr>Религия евреев</vt:lpstr>
      <vt:lpstr>Домашнее задание: §23, подготовка к уроку обобщения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§23.Древняя Палестина</dc:title>
  <dc:creator>Uladzislau Kasakou</dc:creator>
  <cp:lastModifiedBy>Uladzislau Kasakou</cp:lastModifiedBy>
  <cp:revision>9</cp:revision>
  <dcterms:created xsi:type="dcterms:W3CDTF">2022-12-04T10:57:24Z</dcterms:created>
  <dcterms:modified xsi:type="dcterms:W3CDTF">2023-02-12T08:03:29Z</dcterms:modified>
</cp:coreProperties>
</file>