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4" r:id="rId30"/>
    <p:sldId id="285" r:id="rId31"/>
    <p:sldId id="286" r:id="rId32"/>
    <p:sldId id="287" r:id="rId33"/>
    <p:sldId id="289" r:id="rId34"/>
    <p:sldId id="288" r:id="rId35"/>
    <p:sldId id="290" r:id="rId36"/>
    <p:sldId id="291" r:id="rId37"/>
    <p:sldId id="292" r:id="rId38"/>
    <p:sldId id="293" r:id="rId39"/>
    <p:sldId id="294" r:id="rId40"/>
    <p:sldId id="295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F8558F-9440-4455-AA99-C16B62122E3A}" v="338" dt="2022-01-28T19:11:10.953"/>
    <p1510:client id="{E2F07AA6-2ECD-4BDC-A08C-189AF885C55D}" v="1121" dt="2022-01-29T09:45:07.7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microsoft.com/office/2016/11/relationships/changesInfo" Target="changesInfos/changesInfo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2AF8558F-9440-4455-AA99-C16B62122E3A}"/>
    <pc:docChg chg="addSld modSld">
      <pc:chgData name="Zhigalov Roman" userId="1f97e9fdf7779aa5" providerId="Windows Live" clId="Web-{2AF8558F-9440-4455-AA99-C16B62122E3A}" dt="2022-01-28T19:11:11.343" v="337"/>
      <pc:docMkLst>
        <pc:docMk/>
      </pc:docMkLst>
      <pc:sldChg chg="modSp">
        <pc:chgData name="Zhigalov Roman" userId="1f97e9fdf7779aa5" providerId="Windows Live" clId="Web-{2AF8558F-9440-4455-AA99-C16B62122E3A}" dt="2022-01-28T18:41:04.589" v="2" actId="20577"/>
        <pc:sldMkLst>
          <pc:docMk/>
          <pc:sldMk cId="1351651579" sldId="256"/>
        </pc:sldMkLst>
        <pc:spChg chg="mod">
          <ac:chgData name="Zhigalov Roman" userId="1f97e9fdf7779aa5" providerId="Windows Live" clId="Web-{2AF8558F-9440-4455-AA99-C16B62122E3A}" dt="2022-01-28T18:41:04.589" v="2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modSp new">
        <pc:chgData name="Zhigalov Roman" userId="1f97e9fdf7779aa5" providerId="Windows Live" clId="Web-{2AF8558F-9440-4455-AA99-C16B62122E3A}" dt="2022-01-28T18:41:27.152" v="17" actId="20577"/>
        <pc:sldMkLst>
          <pc:docMk/>
          <pc:sldMk cId="2787429294" sldId="257"/>
        </pc:sldMkLst>
        <pc:spChg chg="mod">
          <ac:chgData name="Zhigalov Roman" userId="1f97e9fdf7779aa5" providerId="Windows Live" clId="Web-{2AF8558F-9440-4455-AA99-C16B62122E3A}" dt="2022-01-28T18:41:27.152" v="17" actId="20577"/>
          <ac:spMkLst>
            <pc:docMk/>
            <pc:sldMk cId="2787429294" sldId="257"/>
            <ac:spMk id="2" creationId="{4A23A28D-1FE9-47BA-9CB1-3ADCE97FF25F}"/>
          </ac:spMkLst>
        </pc:spChg>
      </pc:sldChg>
      <pc:sldChg chg="addSp delSp modSp new mod setBg">
        <pc:chgData name="Zhigalov Roman" userId="1f97e9fdf7779aa5" providerId="Windows Live" clId="Web-{2AF8558F-9440-4455-AA99-C16B62122E3A}" dt="2022-01-28T18:42:26.857" v="71"/>
        <pc:sldMkLst>
          <pc:docMk/>
          <pc:sldMk cId="2824082283" sldId="258"/>
        </pc:sldMkLst>
        <pc:spChg chg="mod">
          <ac:chgData name="Zhigalov Roman" userId="1f97e9fdf7779aa5" providerId="Windows Live" clId="Web-{2AF8558F-9440-4455-AA99-C16B62122E3A}" dt="2022-01-28T18:42:26.857" v="71"/>
          <ac:spMkLst>
            <pc:docMk/>
            <pc:sldMk cId="2824082283" sldId="258"/>
            <ac:spMk id="2" creationId="{19B1E046-4E3D-42C8-829B-561DED33C461}"/>
          </ac:spMkLst>
        </pc:spChg>
        <pc:spChg chg="del mod">
          <ac:chgData name="Zhigalov Roman" userId="1f97e9fdf7779aa5" providerId="Windows Live" clId="Web-{2AF8558F-9440-4455-AA99-C16B62122E3A}" dt="2022-01-28T18:42:26.857" v="71"/>
          <ac:spMkLst>
            <pc:docMk/>
            <pc:sldMk cId="2824082283" sldId="258"/>
            <ac:spMk id="3" creationId="{264CF42C-7EA1-4224-A350-2D45FC24FA4B}"/>
          </ac:spMkLst>
        </pc:spChg>
        <pc:spChg chg="add">
          <ac:chgData name="Zhigalov Roman" userId="1f97e9fdf7779aa5" providerId="Windows Live" clId="Web-{2AF8558F-9440-4455-AA99-C16B62122E3A}" dt="2022-01-28T18:42:26.857" v="71"/>
          <ac:spMkLst>
            <pc:docMk/>
            <pc:sldMk cId="2824082283" sldId="258"/>
            <ac:spMk id="9" creationId="{B819A166-7571-4003-A6B8-B62034C3ED30}"/>
          </ac:spMkLst>
        </pc:spChg>
        <pc:graphicFrameChg chg="add">
          <ac:chgData name="Zhigalov Roman" userId="1f97e9fdf7779aa5" providerId="Windows Live" clId="Web-{2AF8558F-9440-4455-AA99-C16B62122E3A}" dt="2022-01-28T18:42:26.857" v="71"/>
          <ac:graphicFrameMkLst>
            <pc:docMk/>
            <pc:sldMk cId="2824082283" sldId="258"/>
            <ac:graphicFrameMk id="5" creationId="{47935810-B8B3-43CC-B28F-E422BAF53897}"/>
          </ac:graphicFrameMkLst>
        </pc:graphicFrameChg>
      </pc:sldChg>
      <pc:sldChg chg="addSp modSp new mod setBg modClrScheme modShow chgLayout">
        <pc:chgData name="Zhigalov Roman" userId="1f97e9fdf7779aa5" providerId="Windows Live" clId="Web-{2AF8558F-9440-4455-AA99-C16B62122E3A}" dt="2022-01-28T18:50:12.038" v="89"/>
        <pc:sldMkLst>
          <pc:docMk/>
          <pc:sldMk cId="2903101344" sldId="259"/>
        </pc:sldMkLst>
        <pc:spChg chg="mod ord">
          <ac:chgData name="Zhigalov Roman" userId="1f97e9fdf7779aa5" providerId="Windows Live" clId="Web-{2AF8558F-9440-4455-AA99-C16B62122E3A}" dt="2022-01-28T18:50:12.038" v="89"/>
          <ac:spMkLst>
            <pc:docMk/>
            <pc:sldMk cId="2903101344" sldId="259"/>
            <ac:spMk id="2" creationId="{E89ACC49-ED14-4C01-9C15-4A358DFD6FFF}"/>
          </ac:spMkLst>
        </pc:spChg>
        <pc:spChg chg="mod ord">
          <ac:chgData name="Zhigalov Roman" userId="1f97e9fdf7779aa5" providerId="Windows Live" clId="Web-{2AF8558F-9440-4455-AA99-C16B62122E3A}" dt="2022-01-28T18:50:12.038" v="89"/>
          <ac:spMkLst>
            <pc:docMk/>
            <pc:sldMk cId="2903101344" sldId="259"/>
            <ac:spMk id="3" creationId="{C6B25736-6030-47FE-96A3-50962E134192}"/>
          </ac:spMkLst>
        </pc:spChg>
        <pc:spChg chg="add">
          <ac:chgData name="Zhigalov Roman" userId="1f97e9fdf7779aa5" providerId="Windows Live" clId="Web-{2AF8558F-9440-4455-AA99-C16B62122E3A}" dt="2022-01-28T18:50:12.038" v="89"/>
          <ac:spMkLst>
            <pc:docMk/>
            <pc:sldMk cId="2903101344" sldId="259"/>
            <ac:spMk id="8" creationId="{4522B21E-B2B9-4C72-9A71-C87EFD137480}"/>
          </ac:spMkLst>
        </pc:spChg>
        <pc:spChg chg="add">
          <ac:chgData name="Zhigalov Roman" userId="1f97e9fdf7779aa5" providerId="Windows Live" clId="Web-{2AF8558F-9440-4455-AA99-C16B62122E3A}" dt="2022-01-28T18:50:12.038" v="89"/>
          <ac:spMkLst>
            <pc:docMk/>
            <pc:sldMk cId="2903101344" sldId="259"/>
            <ac:spMk id="10" creationId="{5EB7D2A2-F448-44D4-938C-DC84CBCB3B1E}"/>
          </ac:spMkLst>
        </pc:spChg>
        <pc:spChg chg="add">
          <ac:chgData name="Zhigalov Roman" userId="1f97e9fdf7779aa5" providerId="Windows Live" clId="Web-{2AF8558F-9440-4455-AA99-C16B62122E3A}" dt="2022-01-28T18:50:12.038" v="89"/>
          <ac:spMkLst>
            <pc:docMk/>
            <pc:sldMk cId="2903101344" sldId="259"/>
            <ac:spMk id="12" creationId="{871AEA07-1E14-44B4-8E55-64EF049CD66F}"/>
          </ac:spMkLst>
        </pc:spChg>
        <pc:cxnChg chg="add">
          <ac:chgData name="Zhigalov Roman" userId="1f97e9fdf7779aa5" providerId="Windows Live" clId="Web-{2AF8558F-9440-4455-AA99-C16B62122E3A}" dt="2022-01-28T18:50:12.038" v="89"/>
          <ac:cxnSpMkLst>
            <pc:docMk/>
            <pc:sldMk cId="2903101344" sldId="259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2AF8558F-9440-4455-AA99-C16B62122E3A}" dt="2022-01-28T19:09:23.090" v="308"/>
        <pc:sldMkLst>
          <pc:docMk/>
          <pc:sldMk cId="2524231110" sldId="260"/>
        </pc:sldMkLst>
        <pc:spChg chg="mod">
          <ac:chgData name="Zhigalov Roman" userId="1f97e9fdf7779aa5" providerId="Windows Live" clId="Web-{2AF8558F-9440-4455-AA99-C16B62122E3A}" dt="2022-01-28T19:09:23.090" v="308"/>
          <ac:spMkLst>
            <pc:docMk/>
            <pc:sldMk cId="2524231110" sldId="260"/>
            <ac:spMk id="2" creationId="{A0FCD4F3-33B5-413F-A212-B148E1EC1B80}"/>
          </ac:spMkLst>
        </pc:spChg>
        <pc:spChg chg="del mod">
          <ac:chgData name="Zhigalov Roman" userId="1f97e9fdf7779aa5" providerId="Windows Live" clId="Web-{2AF8558F-9440-4455-AA99-C16B62122E3A}" dt="2022-01-28T19:09:23.090" v="308"/>
          <ac:spMkLst>
            <pc:docMk/>
            <pc:sldMk cId="2524231110" sldId="260"/>
            <ac:spMk id="3" creationId="{2F9F050D-EB78-4F73-80B4-6BA62D75F147}"/>
          </ac:spMkLst>
        </pc:spChg>
        <pc:spChg chg="add">
          <ac:chgData name="Zhigalov Roman" userId="1f97e9fdf7779aa5" providerId="Windows Live" clId="Web-{2AF8558F-9440-4455-AA99-C16B62122E3A}" dt="2022-01-28T19:09:23.090" v="308"/>
          <ac:spMkLst>
            <pc:docMk/>
            <pc:sldMk cId="2524231110" sldId="260"/>
            <ac:spMk id="9" creationId="{B819A166-7571-4003-A6B8-B62034C3ED30}"/>
          </ac:spMkLst>
        </pc:spChg>
        <pc:graphicFrameChg chg="add">
          <ac:chgData name="Zhigalov Roman" userId="1f97e9fdf7779aa5" providerId="Windows Live" clId="Web-{2AF8558F-9440-4455-AA99-C16B62122E3A}" dt="2022-01-28T19:09:23.090" v="308"/>
          <ac:graphicFrameMkLst>
            <pc:docMk/>
            <pc:sldMk cId="2524231110" sldId="260"/>
            <ac:graphicFrameMk id="5" creationId="{D0F61F41-AD4E-4B8E-9CD1-F42894EC690E}"/>
          </ac:graphicFrameMkLst>
        </pc:graphicFrameChg>
      </pc:sldChg>
      <pc:sldChg chg="addSp delSp modSp new mod setBg">
        <pc:chgData name="Zhigalov Roman" userId="1f97e9fdf7779aa5" providerId="Windows Live" clId="Web-{2AF8558F-9440-4455-AA99-C16B62122E3A}" dt="2022-01-28T19:10:05.591" v="318"/>
        <pc:sldMkLst>
          <pc:docMk/>
          <pc:sldMk cId="1885893686" sldId="261"/>
        </pc:sldMkLst>
        <pc:spChg chg="mod ord">
          <ac:chgData name="Zhigalov Roman" userId="1f97e9fdf7779aa5" providerId="Windows Live" clId="Web-{2AF8558F-9440-4455-AA99-C16B62122E3A}" dt="2022-01-28T19:10:05.591" v="318"/>
          <ac:spMkLst>
            <pc:docMk/>
            <pc:sldMk cId="1885893686" sldId="261"/>
            <ac:spMk id="2" creationId="{4244F244-BF1C-47F5-9D68-66C0EF39BD77}"/>
          </ac:spMkLst>
        </pc:spChg>
        <pc:spChg chg="del">
          <ac:chgData name="Zhigalov Roman" userId="1f97e9fdf7779aa5" providerId="Windows Live" clId="Web-{2AF8558F-9440-4455-AA99-C16B62122E3A}" dt="2022-01-28T19:09:54.357" v="310"/>
          <ac:spMkLst>
            <pc:docMk/>
            <pc:sldMk cId="1885893686" sldId="261"/>
            <ac:spMk id="3" creationId="{021F2A7F-4FC9-4502-A682-8B4FAB44B3BE}"/>
          </ac:spMkLst>
        </pc:spChg>
        <pc:spChg chg="add">
          <ac:chgData name="Zhigalov Roman" userId="1f97e9fdf7779aa5" providerId="Windows Live" clId="Web-{2AF8558F-9440-4455-AA99-C16B62122E3A}" dt="2022-01-28T19:10:05.591" v="318"/>
          <ac:spMkLst>
            <pc:docMk/>
            <pc:sldMk cId="1885893686" sldId="261"/>
            <ac:spMk id="9" creationId="{37C89E4B-3C9F-44B9-8B86-D9E3D112D8EC}"/>
          </ac:spMkLst>
        </pc:spChg>
        <pc:picChg chg="add mod ord">
          <ac:chgData name="Zhigalov Roman" userId="1f97e9fdf7779aa5" providerId="Windows Live" clId="Web-{2AF8558F-9440-4455-AA99-C16B62122E3A}" dt="2022-01-28T19:10:05.591" v="318"/>
          <ac:picMkLst>
            <pc:docMk/>
            <pc:sldMk cId="1885893686" sldId="261"/>
            <ac:picMk id="4" creationId="{B735C4E2-CB14-4F1E-A8D4-976CBF5CAE1B}"/>
          </ac:picMkLst>
        </pc:picChg>
        <pc:cxnChg chg="add">
          <ac:chgData name="Zhigalov Roman" userId="1f97e9fdf7779aa5" providerId="Windows Live" clId="Web-{2AF8558F-9440-4455-AA99-C16B62122E3A}" dt="2022-01-28T19:10:05.591" v="318"/>
          <ac:cxnSpMkLst>
            <pc:docMk/>
            <pc:sldMk cId="1885893686" sldId="261"/>
            <ac:cxnSpMk id="11" creationId="{AA2EAA10-076F-46BD-8F0F-B9A2FB77A85C}"/>
          </ac:cxnSpMkLst>
        </pc:cxnChg>
        <pc:cxnChg chg="add">
          <ac:chgData name="Zhigalov Roman" userId="1f97e9fdf7779aa5" providerId="Windows Live" clId="Web-{2AF8558F-9440-4455-AA99-C16B62122E3A}" dt="2022-01-28T19:10:05.591" v="318"/>
          <ac:cxnSpMkLst>
            <pc:docMk/>
            <pc:sldMk cId="1885893686" sldId="261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2AF8558F-9440-4455-AA99-C16B62122E3A}" dt="2022-01-28T19:11:11.343" v="337"/>
        <pc:sldMkLst>
          <pc:docMk/>
          <pc:sldMk cId="3285268406" sldId="262"/>
        </pc:sldMkLst>
        <pc:spChg chg="mod">
          <ac:chgData name="Zhigalov Roman" userId="1f97e9fdf7779aa5" providerId="Windows Live" clId="Web-{2AF8558F-9440-4455-AA99-C16B62122E3A}" dt="2022-01-28T19:11:11.343" v="337"/>
          <ac:spMkLst>
            <pc:docMk/>
            <pc:sldMk cId="3285268406" sldId="262"/>
            <ac:spMk id="2" creationId="{352FED6B-277B-42D9-99D0-2B161C5C56C5}"/>
          </ac:spMkLst>
        </pc:spChg>
        <pc:spChg chg="del">
          <ac:chgData name="Zhigalov Roman" userId="1f97e9fdf7779aa5" providerId="Windows Live" clId="Web-{2AF8558F-9440-4455-AA99-C16B62122E3A}" dt="2022-01-28T19:10:59.499" v="320"/>
          <ac:spMkLst>
            <pc:docMk/>
            <pc:sldMk cId="3285268406" sldId="262"/>
            <ac:spMk id="3" creationId="{4516751B-9219-4EDA-B964-7AF25F329F01}"/>
          </ac:spMkLst>
        </pc:spChg>
        <pc:spChg chg="add">
          <ac:chgData name="Zhigalov Roman" userId="1f97e9fdf7779aa5" providerId="Windows Live" clId="Web-{2AF8558F-9440-4455-AA99-C16B62122E3A}" dt="2022-01-28T19:11:11.343" v="337"/>
          <ac:spMkLst>
            <pc:docMk/>
            <pc:sldMk cId="3285268406" sldId="262"/>
            <ac:spMk id="9" creationId="{16C5FA50-8D52-4617-AF91-5C7B1C8352F1}"/>
          </ac:spMkLst>
        </pc:spChg>
        <pc:spChg chg="add">
          <ac:chgData name="Zhigalov Roman" userId="1f97e9fdf7779aa5" providerId="Windows Live" clId="Web-{2AF8558F-9440-4455-AA99-C16B62122E3A}" dt="2022-01-28T19:11:11.343" v="337"/>
          <ac:spMkLst>
            <pc:docMk/>
            <pc:sldMk cId="3285268406" sldId="262"/>
            <ac:spMk id="11" creationId="{E223798C-12AD-4B0C-A50C-D676347D67CF}"/>
          </ac:spMkLst>
        </pc:spChg>
        <pc:picChg chg="add mod ord">
          <ac:chgData name="Zhigalov Roman" userId="1f97e9fdf7779aa5" providerId="Windows Live" clId="Web-{2AF8558F-9440-4455-AA99-C16B62122E3A}" dt="2022-01-28T19:11:11.343" v="337"/>
          <ac:picMkLst>
            <pc:docMk/>
            <pc:sldMk cId="3285268406" sldId="262"/>
            <ac:picMk id="4" creationId="{39665ECF-5767-416A-89DA-31B8F1C8D122}"/>
          </ac:picMkLst>
        </pc:picChg>
      </pc:sldChg>
    </pc:docChg>
  </pc:docChgLst>
  <pc:docChgLst>
    <pc:chgData name="Zhigalov Roman" userId="1f97e9fdf7779aa5" providerId="Windows Live" clId="Web-{E2F07AA6-2ECD-4BDC-A08C-189AF885C55D}"/>
    <pc:docChg chg="addSld delSld modSld addMainMaster modMainMaster">
      <pc:chgData name="Zhigalov Roman" userId="1f97e9fdf7779aa5" providerId="Windows Live" clId="Web-{E2F07AA6-2ECD-4BDC-A08C-189AF885C55D}" dt="2022-01-29T09:45:07.729" v="1104"/>
      <pc:docMkLst>
        <pc:docMk/>
      </pc:docMkLst>
      <pc:sldChg chg="addSp delSp modSp new mod setBg">
        <pc:chgData name="Zhigalov Roman" userId="1f97e9fdf7779aa5" providerId="Windows Live" clId="Web-{E2F07AA6-2ECD-4BDC-A08C-189AF885C55D}" dt="2022-01-29T09:01:38.652" v="12"/>
        <pc:sldMkLst>
          <pc:docMk/>
          <pc:sldMk cId="208996919" sldId="263"/>
        </pc:sldMkLst>
        <pc:spChg chg="mod">
          <ac:chgData name="Zhigalov Roman" userId="1f97e9fdf7779aa5" providerId="Windows Live" clId="Web-{E2F07AA6-2ECD-4BDC-A08C-189AF885C55D}" dt="2022-01-29T09:01:38.652" v="12"/>
          <ac:spMkLst>
            <pc:docMk/>
            <pc:sldMk cId="208996919" sldId="263"/>
            <ac:spMk id="2" creationId="{CC5EB9A3-4E0E-4100-A82A-5350B2661D02}"/>
          </ac:spMkLst>
        </pc:spChg>
        <pc:spChg chg="del">
          <ac:chgData name="Zhigalov Roman" userId="1f97e9fdf7779aa5" providerId="Windows Live" clId="Web-{E2F07AA6-2ECD-4BDC-A08C-189AF885C55D}" dt="2022-01-29T09:01:07.589" v="1"/>
          <ac:spMkLst>
            <pc:docMk/>
            <pc:sldMk cId="208996919" sldId="263"/>
            <ac:spMk id="3" creationId="{FB65A2C2-AFD5-4C4D-A4B8-3FD00C843E19}"/>
          </ac:spMkLst>
        </pc:spChg>
        <pc:spChg chg="mod">
          <ac:chgData name="Zhigalov Roman" userId="1f97e9fdf7779aa5" providerId="Windows Live" clId="Web-{E2F07AA6-2ECD-4BDC-A08C-189AF885C55D}" dt="2022-01-29T09:01:38.652" v="12"/>
          <ac:spMkLst>
            <pc:docMk/>
            <pc:sldMk cId="208996919" sldId="263"/>
            <ac:spMk id="4" creationId="{D71D8F0F-76C6-452A-998A-B6E538A80442}"/>
          </ac:spMkLst>
        </pc:spChg>
        <pc:spChg chg="add">
          <ac:chgData name="Zhigalov Roman" userId="1f97e9fdf7779aa5" providerId="Windows Live" clId="Web-{E2F07AA6-2ECD-4BDC-A08C-189AF885C55D}" dt="2022-01-29T09:01:38.652" v="12"/>
          <ac:spMkLst>
            <pc:docMk/>
            <pc:sldMk cId="208996919" sldId="263"/>
            <ac:spMk id="10" creationId="{F13C74B1-5B17-4795-BED0-7140497B445A}"/>
          </ac:spMkLst>
        </pc:spChg>
        <pc:spChg chg="add">
          <ac:chgData name="Zhigalov Roman" userId="1f97e9fdf7779aa5" providerId="Windows Live" clId="Web-{E2F07AA6-2ECD-4BDC-A08C-189AF885C55D}" dt="2022-01-29T09:01:38.652" v="12"/>
          <ac:spMkLst>
            <pc:docMk/>
            <pc:sldMk cId="208996919" sldId="263"/>
            <ac:spMk id="12" creationId="{D4974D33-8DC5-464E-8C6D-BE58F0669C17}"/>
          </ac:spMkLst>
        </pc:spChg>
        <pc:picChg chg="add mod ord">
          <ac:chgData name="Zhigalov Roman" userId="1f97e9fdf7779aa5" providerId="Windows Live" clId="Web-{E2F07AA6-2ECD-4BDC-A08C-189AF885C55D}" dt="2022-01-29T09:01:38.652" v="12"/>
          <ac:picMkLst>
            <pc:docMk/>
            <pc:sldMk cId="208996919" sldId="263"/>
            <ac:picMk id="5" creationId="{C0E37BA2-A131-45BF-B9E1-706A2B1A2283}"/>
          </ac:picMkLst>
        </pc:picChg>
      </pc:sldChg>
      <pc:sldChg chg="addSp delSp modSp new mod setBg">
        <pc:chgData name="Zhigalov Roman" userId="1f97e9fdf7779aa5" providerId="Windows Live" clId="Web-{E2F07AA6-2ECD-4BDC-A08C-189AF885C55D}" dt="2022-01-29T09:03:00.388" v="47"/>
        <pc:sldMkLst>
          <pc:docMk/>
          <pc:sldMk cId="2688479255" sldId="264"/>
        </pc:sldMkLst>
        <pc:spChg chg="mod">
          <ac:chgData name="Zhigalov Roman" userId="1f97e9fdf7779aa5" providerId="Windows Live" clId="Web-{E2F07AA6-2ECD-4BDC-A08C-189AF885C55D}" dt="2022-01-29T09:03:00.388" v="47"/>
          <ac:spMkLst>
            <pc:docMk/>
            <pc:sldMk cId="2688479255" sldId="264"/>
            <ac:spMk id="2" creationId="{72D20F93-5AFC-4241-BC86-0A11011D3B98}"/>
          </ac:spMkLst>
        </pc:spChg>
        <pc:spChg chg="del">
          <ac:chgData name="Zhigalov Roman" userId="1f97e9fdf7779aa5" providerId="Windows Live" clId="Web-{E2F07AA6-2ECD-4BDC-A08C-189AF885C55D}" dt="2022-01-29T09:02:13.481" v="37"/>
          <ac:spMkLst>
            <pc:docMk/>
            <pc:sldMk cId="2688479255" sldId="264"/>
            <ac:spMk id="3" creationId="{9A6BF34A-088F-4463-980D-36944E6CE6D1}"/>
          </ac:spMkLst>
        </pc:spChg>
        <pc:spChg chg="mod">
          <ac:chgData name="Zhigalov Roman" userId="1f97e9fdf7779aa5" providerId="Windows Live" clId="Web-{E2F07AA6-2ECD-4BDC-A08C-189AF885C55D}" dt="2022-01-29T09:03:00.388" v="47"/>
          <ac:spMkLst>
            <pc:docMk/>
            <pc:sldMk cId="2688479255" sldId="264"/>
            <ac:spMk id="4" creationId="{2C0CBF2E-363F-4E66-A6E1-9F53A2F1B112}"/>
          </ac:spMkLst>
        </pc:spChg>
        <pc:spChg chg="add">
          <ac:chgData name="Zhigalov Roman" userId="1f97e9fdf7779aa5" providerId="Windows Live" clId="Web-{E2F07AA6-2ECD-4BDC-A08C-189AF885C55D}" dt="2022-01-29T09:03:00.388" v="47"/>
          <ac:spMkLst>
            <pc:docMk/>
            <pc:sldMk cId="2688479255" sldId="264"/>
            <ac:spMk id="10" creationId="{F13C74B1-5B17-4795-BED0-7140497B445A}"/>
          </ac:spMkLst>
        </pc:spChg>
        <pc:spChg chg="add">
          <ac:chgData name="Zhigalov Roman" userId="1f97e9fdf7779aa5" providerId="Windows Live" clId="Web-{E2F07AA6-2ECD-4BDC-A08C-189AF885C55D}" dt="2022-01-29T09:03:00.388" v="47"/>
          <ac:spMkLst>
            <pc:docMk/>
            <pc:sldMk cId="2688479255" sldId="264"/>
            <ac:spMk id="12" creationId="{D4974D33-8DC5-464E-8C6D-BE58F0669C17}"/>
          </ac:spMkLst>
        </pc:spChg>
        <pc:picChg chg="add mod ord">
          <ac:chgData name="Zhigalov Roman" userId="1f97e9fdf7779aa5" providerId="Windows Live" clId="Web-{E2F07AA6-2ECD-4BDC-A08C-189AF885C55D}" dt="2022-01-29T09:03:00.388" v="47"/>
          <ac:picMkLst>
            <pc:docMk/>
            <pc:sldMk cId="2688479255" sldId="264"/>
            <ac:picMk id="5" creationId="{9CAE57F9-89B1-480F-AEC4-A7A50582F382}"/>
          </ac:picMkLst>
        </pc:picChg>
      </pc:sldChg>
      <pc:sldChg chg="addSp delSp modSp new mod setBg modClrScheme chgLayout">
        <pc:chgData name="Zhigalov Roman" userId="1f97e9fdf7779aa5" providerId="Windows Live" clId="Web-{E2F07AA6-2ECD-4BDC-A08C-189AF885C55D}" dt="2022-01-29T09:03:59.889" v="72"/>
        <pc:sldMkLst>
          <pc:docMk/>
          <pc:sldMk cId="2158932850" sldId="265"/>
        </pc:sldMkLst>
        <pc:spChg chg="mod ord">
          <ac:chgData name="Zhigalov Roman" userId="1f97e9fdf7779aa5" providerId="Windows Live" clId="Web-{E2F07AA6-2ECD-4BDC-A08C-189AF885C55D}" dt="2022-01-29T09:03:59.889" v="72"/>
          <ac:spMkLst>
            <pc:docMk/>
            <pc:sldMk cId="2158932850" sldId="265"/>
            <ac:spMk id="2" creationId="{8CAF0EAC-0904-4486-BCB5-87082A43E4CB}"/>
          </ac:spMkLst>
        </pc:spChg>
        <pc:spChg chg="mod ord">
          <ac:chgData name="Zhigalov Roman" userId="1f97e9fdf7779aa5" providerId="Windows Live" clId="Web-{E2F07AA6-2ECD-4BDC-A08C-189AF885C55D}" dt="2022-01-29T09:03:59.889" v="72"/>
          <ac:spMkLst>
            <pc:docMk/>
            <pc:sldMk cId="2158932850" sldId="265"/>
            <ac:spMk id="3" creationId="{03029B7A-4522-4883-96BC-813ADC7F51D6}"/>
          </ac:spMkLst>
        </pc:spChg>
        <pc:spChg chg="del mod ord">
          <ac:chgData name="Zhigalov Roman" userId="1f97e9fdf7779aa5" providerId="Windows Live" clId="Web-{E2F07AA6-2ECD-4BDC-A08C-189AF885C55D}" dt="2022-01-29T09:03:22.857" v="50"/>
          <ac:spMkLst>
            <pc:docMk/>
            <pc:sldMk cId="2158932850" sldId="265"/>
            <ac:spMk id="4" creationId="{016081A6-5065-4227-98A8-85B1A5B2C9A4}"/>
          </ac:spMkLst>
        </pc:spChg>
        <pc:spChg chg="del">
          <ac:chgData name="Zhigalov Roman" userId="1f97e9fdf7779aa5" providerId="Windows Live" clId="Web-{E2F07AA6-2ECD-4BDC-A08C-189AF885C55D}" dt="2022-01-29T09:03:06.779" v="49"/>
          <ac:spMkLst>
            <pc:docMk/>
            <pc:sldMk cId="2158932850" sldId="265"/>
            <ac:spMk id="5" creationId="{D6809DBB-4285-46CF-BA5F-40A1318C34F8}"/>
          </ac:spMkLst>
        </pc:spChg>
        <pc:spChg chg="del">
          <ac:chgData name="Zhigalov Roman" userId="1f97e9fdf7779aa5" providerId="Windows Live" clId="Web-{E2F07AA6-2ECD-4BDC-A08C-189AF885C55D}" dt="2022-01-29T09:03:06.779" v="49"/>
          <ac:spMkLst>
            <pc:docMk/>
            <pc:sldMk cId="2158932850" sldId="265"/>
            <ac:spMk id="6" creationId="{C9BB2D25-8EE5-43EE-A9DE-CCF609468E70}"/>
          </ac:spMkLst>
        </pc:spChg>
        <pc:spChg chg="add">
          <ac:chgData name="Zhigalov Roman" userId="1f97e9fdf7779aa5" providerId="Windows Live" clId="Web-{E2F07AA6-2ECD-4BDC-A08C-189AF885C55D}" dt="2022-01-29T09:03:59.889" v="72"/>
          <ac:spMkLst>
            <pc:docMk/>
            <pc:sldMk cId="2158932850" sldId="265"/>
            <ac:spMk id="12" creationId="{F13C74B1-5B17-4795-BED0-7140497B445A}"/>
          </ac:spMkLst>
        </pc:spChg>
        <pc:spChg chg="add">
          <ac:chgData name="Zhigalov Roman" userId="1f97e9fdf7779aa5" providerId="Windows Live" clId="Web-{E2F07AA6-2ECD-4BDC-A08C-189AF885C55D}" dt="2022-01-29T09:03:59.889" v="72"/>
          <ac:spMkLst>
            <pc:docMk/>
            <pc:sldMk cId="2158932850" sldId="265"/>
            <ac:spMk id="14" creationId="{D4974D33-8DC5-464E-8C6D-BE58F0669C17}"/>
          </ac:spMkLst>
        </pc:spChg>
        <pc:picChg chg="add mod ord">
          <ac:chgData name="Zhigalov Roman" userId="1f97e9fdf7779aa5" providerId="Windows Live" clId="Web-{E2F07AA6-2ECD-4BDC-A08C-189AF885C55D}" dt="2022-01-29T09:03:59.889" v="72"/>
          <ac:picMkLst>
            <pc:docMk/>
            <pc:sldMk cId="2158932850" sldId="265"/>
            <ac:picMk id="7" creationId="{C46534E8-2898-4166-BBD0-D377DCA17414}"/>
          </ac:picMkLst>
        </pc:picChg>
      </pc:sldChg>
      <pc:sldChg chg="addSp delSp modSp new mod setBg">
        <pc:chgData name="Zhigalov Roman" userId="1f97e9fdf7779aa5" providerId="Windows Live" clId="Web-{E2F07AA6-2ECD-4BDC-A08C-189AF885C55D}" dt="2022-01-29T09:06:42.268" v="93"/>
        <pc:sldMkLst>
          <pc:docMk/>
          <pc:sldMk cId="3267993074" sldId="266"/>
        </pc:sldMkLst>
        <pc:spChg chg="mod">
          <ac:chgData name="Zhigalov Roman" userId="1f97e9fdf7779aa5" providerId="Windows Live" clId="Web-{E2F07AA6-2ECD-4BDC-A08C-189AF885C55D}" dt="2022-01-29T09:06:42.268" v="93"/>
          <ac:spMkLst>
            <pc:docMk/>
            <pc:sldMk cId="3267993074" sldId="266"/>
            <ac:spMk id="2" creationId="{F1F5EA70-6631-42AA-B5BB-9BEB36212B75}"/>
          </ac:spMkLst>
        </pc:spChg>
        <pc:spChg chg="del">
          <ac:chgData name="Zhigalov Roman" userId="1f97e9fdf7779aa5" providerId="Windows Live" clId="Web-{E2F07AA6-2ECD-4BDC-A08C-189AF885C55D}" dt="2022-01-29T09:06:14.189" v="88"/>
          <ac:spMkLst>
            <pc:docMk/>
            <pc:sldMk cId="3267993074" sldId="266"/>
            <ac:spMk id="3" creationId="{0D3E4D63-8277-4579-9FEF-20C65013AF26}"/>
          </ac:spMkLst>
        </pc:spChg>
        <pc:spChg chg="mod">
          <ac:chgData name="Zhigalov Roman" userId="1f97e9fdf7779aa5" providerId="Windows Live" clId="Web-{E2F07AA6-2ECD-4BDC-A08C-189AF885C55D}" dt="2022-01-29T09:06:42.268" v="93"/>
          <ac:spMkLst>
            <pc:docMk/>
            <pc:sldMk cId="3267993074" sldId="266"/>
            <ac:spMk id="4" creationId="{5F00484F-A3F3-43C0-A71C-A3DF240B5601}"/>
          </ac:spMkLst>
        </pc:spChg>
        <pc:spChg chg="add">
          <ac:chgData name="Zhigalov Roman" userId="1f97e9fdf7779aa5" providerId="Windows Live" clId="Web-{E2F07AA6-2ECD-4BDC-A08C-189AF885C55D}" dt="2022-01-29T09:06:42.268" v="93"/>
          <ac:spMkLst>
            <pc:docMk/>
            <pc:sldMk cId="3267993074" sldId="266"/>
            <ac:spMk id="12" creationId="{D4974D33-8DC5-464E-8C6D-BE58F0669C17}"/>
          </ac:spMkLst>
        </pc:spChg>
        <pc:spChg chg="add">
          <ac:chgData name="Zhigalov Roman" userId="1f97e9fdf7779aa5" providerId="Windows Live" clId="Web-{E2F07AA6-2ECD-4BDC-A08C-189AF885C55D}" dt="2022-01-29T09:06:42.268" v="93"/>
          <ac:spMkLst>
            <pc:docMk/>
            <pc:sldMk cId="3267993074" sldId="266"/>
            <ac:spMk id="13" creationId="{F13C74B1-5B17-4795-BED0-7140497B445A}"/>
          </ac:spMkLst>
        </pc:spChg>
        <pc:picChg chg="add mod ord">
          <ac:chgData name="Zhigalov Roman" userId="1f97e9fdf7779aa5" providerId="Windows Live" clId="Web-{E2F07AA6-2ECD-4BDC-A08C-189AF885C55D}" dt="2022-01-29T09:06:42.268" v="93"/>
          <ac:picMkLst>
            <pc:docMk/>
            <pc:sldMk cId="3267993074" sldId="266"/>
            <ac:picMk id="5" creationId="{553335B9-0C0F-49CF-A6F3-F83386B24A87}"/>
          </ac:picMkLst>
        </pc:picChg>
        <pc:cxnChg chg="add del">
          <ac:chgData name="Zhigalov Roman" userId="1f97e9fdf7779aa5" providerId="Windows Live" clId="Web-{E2F07AA6-2ECD-4BDC-A08C-189AF885C55D}" dt="2022-01-29T09:06:42.268" v="92"/>
          <ac:cxnSpMkLst>
            <pc:docMk/>
            <pc:sldMk cId="3267993074" sldId="266"/>
            <ac:cxnSpMk id="10" creationId="{E4A809D5-3600-46D4-A466-67F2349A54FB}"/>
          </ac:cxnSpMkLst>
        </pc:cxnChg>
      </pc:sldChg>
      <pc:sldChg chg="addSp delSp modSp new mod setBg">
        <pc:chgData name="Zhigalov Roman" userId="1f97e9fdf7779aa5" providerId="Windows Live" clId="Web-{E2F07AA6-2ECD-4BDC-A08C-189AF885C55D}" dt="2022-01-29T09:10:12.116" v="166"/>
        <pc:sldMkLst>
          <pc:docMk/>
          <pc:sldMk cId="4182465415" sldId="267"/>
        </pc:sldMkLst>
        <pc:spChg chg="mod">
          <ac:chgData name="Zhigalov Roman" userId="1f97e9fdf7779aa5" providerId="Windows Live" clId="Web-{E2F07AA6-2ECD-4BDC-A08C-189AF885C55D}" dt="2022-01-29T09:10:12.116" v="166"/>
          <ac:spMkLst>
            <pc:docMk/>
            <pc:sldMk cId="4182465415" sldId="267"/>
            <ac:spMk id="2" creationId="{3DF8D687-5ED2-45B7-BD17-4CC577678576}"/>
          </ac:spMkLst>
        </pc:spChg>
        <pc:spChg chg="del">
          <ac:chgData name="Zhigalov Roman" userId="1f97e9fdf7779aa5" providerId="Windows Live" clId="Web-{E2F07AA6-2ECD-4BDC-A08C-189AF885C55D}" dt="2022-01-29T09:09:31.990" v="95"/>
          <ac:spMkLst>
            <pc:docMk/>
            <pc:sldMk cId="4182465415" sldId="267"/>
            <ac:spMk id="3" creationId="{FDE8D9B0-7368-4708-814E-FE56C0DB9C36}"/>
          </ac:spMkLst>
        </pc:spChg>
        <pc:spChg chg="add">
          <ac:chgData name="Zhigalov Roman" userId="1f97e9fdf7779aa5" providerId="Windows Live" clId="Web-{E2F07AA6-2ECD-4BDC-A08C-189AF885C55D}" dt="2022-01-29T09:10:12.116" v="166"/>
          <ac:spMkLst>
            <pc:docMk/>
            <pc:sldMk cId="4182465415" sldId="267"/>
            <ac:spMk id="9" creationId="{16C5FA50-8D52-4617-AF91-5C7B1C8352F1}"/>
          </ac:spMkLst>
        </pc:spChg>
        <pc:spChg chg="add">
          <ac:chgData name="Zhigalov Roman" userId="1f97e9fdf7779aa5" providerId="Windows Live" clId="Web-{E2F07AA6-2ECD-4BDC-A08C-189AF885C55D}" dt="2022-01-29T09:10:12.116" v="166"/>
          <ac:spMkLst>
            <pc:docMk/>
            <pc:sldMk cId="4182465415" sldId="267"/>
            <ac:spMk id="11" creationId="{E223798C-12AD-4B0C-A50C-D676347D67CF}"/>
          </ac:spMkLst>
        </pc:spChg>
        <pc:picChg chg="add mod ord">
          <ac:chgData name="Zhigalov Roman" userId="1f97e9fdf7779aa5" providerId="Windows Live" clId="Web-{E2F07AA6-2ECD-4BDC-A08C-189AF885C55D}" dt="2022-01-29T09:10:12.116" v="166"/>
          <ac:picMkLst>
            <pc:docMk/>
            <pc:sldMk cId="4182465415" sldId="267"/>
            <ac:picMk id="4" creationId="{AA9386ED-4587-4485-BFFF-BF4EC0031FD2}"/>
          </ac:picMkLst>
        </pc:picChg>
      </pc:sldChg>
      <pc:sldChg chg="addSp delSp modSp new mod setBg">
        <pc:chgData name="Zhigalov Roman" userId="1f97e9fdf7779aa5" providerId="Windows Live" clId="Web-{E2F07AA6-2ECD-4BDC-A08C-189AF885C55D}" dt="2022-01-29T09:10:58.508" v="208"/>
        <pc:sldMkLst>
          <pc:docMk/>
          <pc:sldMk cId="2535494856" sldId="268"/>
        </pc:sldMkLst>
        <pc:spChg chg="mod">
          <ac:chgData name="Zhigalov Roman" userId="1f97e9fdf7779aa5" providerId="Windows Live" clId="Web-{E2F07AA6-2ECD-4BDC-A08C-189AF885C55D}" dt="2022-01-29T09:10:58.508" v="208"/>
          <ac:spMkLst>
            <pc:docMk/>
            <pc:sldMk cId="2535494856" sldId="268"/>
            <ac:spMk id="2" creationId="{164B9BE0-6212-45C4-B8EF-E62E7D91D037}"/>
          </ac:spMkLst>
        </pc:spChg>
        <pc:spChg chg="del">
          <ac:chgData name="Zhigalov Roman" userId="1f97e9fdf7779aa5" providerId="Windows Live" clId="Web-{E2F07AA6-2ECD-4BDC-A08C-189AF885C55D}" dt="2022-01-29T09:10:37.211" v="168"/>
          <ac:spMkLst>
            <pc:docMk/>
            <pc:sldMk cId="2535494856" sldId="268"/>
            <ac:spMk id="3" creationId="{B59E07A3-6CFD-491F-84B7-156A69697C96}"/>
          </ac:spMkLst>
        </pc:spChg>
        <pc:spChg chg="add">
          <ac:chgData name="Zhigalov Roman" userId="1f97e9fdf7779aa5" providerId="Windows Live" clId="Web-{E2F07AA6-2ECD-4BDC-A08C-189AF885C55D}" dt="2022-01-29T09:10:58.508" v="208"/>
          <ac:spMkLst>
            <pc:docMk/>
            <pc:sldMk cId="2535494856" sldId="268"/>
            <ac:spMk id="9" creationId="{16C5FA50-8D52-4617-AF91-5C7B1C8352F1}"/>
          </ac:spMkLst>
        </pc:spChg>
        <pc:spChg chg="add">
          <ac:chgData name="Zhigalov Roman" userId="1f97e9fdf7779aa5" providerId="Windows Live" clId="Web-{E2F07AA6-2ECD-4BDC-A08C-189AF885C55D}" dt="2022-01-29T09:10:58.508" v="208"/>
          <ac:spMkLst>
            <pc:docMk/>
            <pc:sldMk cId="2535494856" sldId="268"/>
            <ac:spMk id="11" creationId="{E223798C-12AD-4B0C-A50C-D676347D67CF}"/>
          </ac:spMkLst>
        </pc:spChg>
        <pc:picChg chg="add mod ord">
          <ac:chgData name="Zhigalov Roman" userId="1f97e9fdf7779aa5" providerId="Windows Live" clId="Web-{E2F07AA6-2ECD-4BDC-A08C-189AF885C55D}" dt="2022-01-29T09:10:58.508" v="208"/>
          <ac:picMkLst>
            <pc:docMk/>
            <pc:sldMk cId="2535494856" sldId="268"/>
            <ac:picMk id="4" creationId="{4F3E20A6-1AD8-4D82-842C-E239F5D0900C}"/>
          </ac:picMkLst>
        </pc:picChg>
      </pc:sldChg>
      <pc:sldChg chg="addSp modSp new mod setBg">
        <pc:chgData name="Zhigalov Roman" userId="1f97e9fdf7779aa5" providerId="Windows Live" clId="Web-{E2F07AA6-2ECD-4BDC-A08C-189AF885C55D}" dt="2022-01-29T09:11:20.149" v="212"/>
        <pc:sldMkLst>
          <pc:docMk/>
          <pc:sldMk cId="1938921810" sldId="269"/>
        </pc:sldMkLst>
        <pc:spChg chg="mod">
          <ac:chgData name="Zhigalov Roman" userId="1f97e9fdf7779aa5" providerId="Windows Live" clId="Web-{E2F07AA6-2ECD-4BDC-A08C-189AF885C55D}" dt="2022-01-29T09:11:20.149" v="212"/>
          <ac:spMkLst>
            <pc:docMk/>
            <pc:sldMk cId="1938921810" sldId="269"/>
            <ac:spMk id="2" creationId="{C73FA8E0-E654-43FD-8A58-98A8BFB1EB2A}"/>
          </ac:spMkLst>
        </pc:spChg>
        <pc:spChg chg="mod">
          <ac:chgData name="Zhigalov Roman" userId="1f97e9fdf7779aa5" providerId="Windows Live" clId="Web-{E2F07AA6-2ECD-4BDC-A08C-189AF885C55D}" dt="2022-01-29T09:11:20.149" v="212"/>
          <ac:spMkLst>
            <pc:docMk/>
            <pc:sldMk cId="1938921810" sldId="269"/>
            <ac:spMk id="3" creationId="{135E580A-8272-42C3-BB84-130CC8CC58B5}"/>
          </ac:spMkLst>
        </pc:spChg>
        <pc:spChg chg="add">
          <ac:chgData name="Zhigalov Roman" userId="1f97e9fdf7779aa5" providerId="Windows Live" clId="Web-{E2F07AA6-2ECD-4BDC-A08C-189AF885C55D}" dt="2022-01-29T09:11:20.149" v="212"/>
          <ac:spMkLst>
            <pc:docMk/>
            <pc:sldMk cId="1938921810" sldId="269"/>
            <ac:spMk id="8" creationId="{4522B21E-B2B9-4C72-9A71-C87EFD137480}"/>
          </ac:spMkLst>
        </pc:spChg>
        <pc:spChg chg="add">
          <ac:chgData name="Zhigalov Roman" userId="1f97e9fdf7779aa5" providerId="Windows Live" clId="Web-{E2F07AA6-2ECD-4BDC-A08C-189AF885C55D}" dt="2022-01-29T09:11:20.149" v="212"/>
          <ac:spMkLst>
            <pc:docMk/>
            <pc:sldMk cId="1938921810" sldId="269"/>
            <ac:spMk id="10" creationId="{5EB7D2A2-F448-44D4-938C-DC84CBCB3B1E}"/>
          </ac:spMkLst>
        </pc:spChg>
        <pc:spChg chg="add">
          <ac:chgData name="Zhigalov Roman" userId="1f97e9fdf7779aa5" providerId="Windows Live" clId="Web-{E2F07AA6-2ECD-4BDC-A08C-189AF885C55D}" dt="2022-01-29T09:11:20.149" v="212"/>
          <ac:spMkLst>
            <pc:docMk/>
            <pc:sldMk cId="1938921810" sldId="269"/>
            <ac:spMk id="12" creationId="{871AEA07-1E14-44B4-8E55-64EF049CD66F}"/>
          </ac:spMkLst>
        </pc:spChg>
        <pc:cxnChg chg="add">
          <ac:chgData name="Zhigalov Roman" userId="1f97e9fdf7779aa5" providerId="Windows Live" clId="Web-{E2F07AA6-2ECD-4BDC-A08C-189AF885C55D}" dt="2022-01-29T09:11:20.149" v="212"/>
          <ac:cxnSpMkLst>
            <pc:docMk/>
            <pc:sldMk cId="1938921810" sldId="269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E2F07AA6-2ECD-4BDC-A08C-189AF885C55D}" dt="2022-01-29T09:13:59.590" v="331"/>
        <pc:sldMkLst>
          <pc:docMk/>
          <pc:sldMk cId="1608728864" sldId="270"/>
        </pc:sldMkLst>
        <pc:spChg chg="mod">
          <ac:chgData name="Zhigalov Roman" userId="1f97e9fdf7779aa5" providerId="Windows Live" clId="Web-{E2F07AA6-2ECD-4BDC-A08C-189AF885C55D}" dt="2022-01-29T09:13:59.590" v="331"/>
          <ac:spMkLst>
            <pc:docMk/>
            <pc:sldMk cId="1608728864" sldId="270"/>
            <ac:spMk id="2" creationId="{B9BC3C58-EF3F-4B08-8699-9176F4781044}"/>
          </ac:spMkLst>
        </pc:spChg>
        <pc:spChg chg="del mod">
          <ac:chgData name="Zhigalov Roman" userId="1f97e9fdf7779aa5" providerId="Windows Live" clId="Web-{E2F07AA6-2ECD-4BDC-A08C-189AF885C55D}" dt="2022-01-29T09:13:59.590" v="331"/>
          <ac:spMkLst>
            <pc:docMk/>
            <pc:sldMk cId="1608728864" sldId="270"/>
            <ac:spMk id="3" creationId="{6E4237C9-580D-4262-AC25-955259744B9E}"/>
          </ac:spMkLst>
        </pc:spChg>
        <pc:spChg chg="add">
          <ac:chgData name="Zhigalov Roman" userId="1f97e9fdf7779aa5" providerId="Windows Live" clId="Web-{E2F07AA6-2ECD-4BDC-A08C-189AF885C55D}" dt="2022-01-29T09:13:59.590" v="331"/>
          <ac:spMkLst>
            <pc:docMk/>
            <pc:sldMk cId="1608728864" sldId="270"/>
            <ac:spMk id="9" creationId="{7517A47C-B2E5-4B79-8061-D74B1311AF6E}"/>
          </ac:spMkLst>
        </pc:spChg>
        <pc:spChg chg="add">
          <ac:chgData name="Zhigalov Roman" userId="1f97e9fdf7779aa5" providerId="Windows Live" clId="Web-{E2F07AA6-2ECD-4BDC-A08C-189AF885C55D}" dt="2022-01-29T09:13:59.590" v="331"/>
          <ac:spMkLst>
            <pc:docMk/>
            <pc:sldMk cId="1608728864" sldId="270"/>
            <ac:spMk id="11" creationId="{C505E780-2083-4CB5-A42A-5E0E2908ECC3}"/>
          </ac:spMkLst>
        </pc:spChg>
        <pc:spChg chg="add">
          <ac:chgData name="Zhigalov Roman" userId="1f97e9fdf7779aa5" providerId="Windows Live" clId="Web-{E2F07AA6-2ECD-4BDC-A08C-189AF885C55D}" dt="2022-01-29T09:13:59.590" v="331"/>
          <ac:spMkLst>
            <pc:docMk/>
            <pc:sldMk cId="1608728864" sldId="270"/>
            <ac:spMk id="13" creationId="{D2C0AE1C-0118-41AE-8A10-7CDCBF10E96F}"/>
          </ac:spMkLst>
        </pc:spChg>
        <pc:spChg chg="add">
          <ac:chgData name="Zhigalov Roman" userId="1f97e9fdf7779aa5" providerId="Windows Live" clId="Web-{E2F07AA6-2ECD-4BDC-A08C-189AF885C55D}" dt="2022-01-29T09:13:59.590" v="331"/>
          <ac:spMkLst>
            <pc:docMk/>
            <pc:sldMk cId="1608728864" sldId="270"/>
            <ac:spMk id="15" creationId="{463EEC44-1BA3-44ED-81FC-A644B04B2A44}"/>
          </ac:spMkLst>
        </pc:spChg>
        <pc:graphicFrameChg chg="add">
          <ac:chgData name="Zhigalov Roman" userId="1f97e9fdf7779aa5" providerId="Windows Live" clId="Web-{E2F07AA6-2ECD-4BDC-A08C-189AF885C55D}" dt="2022-01-29T09:13:59.590" v="331"/>
          <ac:graphicFrameMkLst>
            <pc:docMk/>
            <pc:sldMk cId="1608728864" sldId="270"/>
            <ac:graphicFrameMk id="5" creationId="{95A9B4DD-9F10-431C-99CE-DF85972D84DE}"/>
          </ac:graphicFrameMkLst>
        </pc:graphicFrameChg>
      </pc:sldChg>
      <pc:sldChg chg="addSp delSp modSp new mod setBg">
        <pc:chgData name="Zhigalov Roman" userId="1f97e9fdf7779aa5" providerId="Windows Live" clId="Web-{E2F07AA6-2ECD-4BDC-A08C-189AF885C55D}" dt="2022-01-29T09:17:29.454" v="434" actId="1076"/>
        <pc:sldMkLst>
          <pc:docMk/>
          <pc:sldMk cId="1168492099" sldId="271"/>
        </pc:sldMkLst>
        <pc:spChg chg="mod">
          <ac:chgData name="Zhigalov Roman" userId="1f97e9fdf7779aa5" providerId="Windows Live" clId="Web-{E2F07AA6-2ECD-4BDC-A08C-189AF885C55D}" dt="2022-01-29T09:17:29.454" v="434" actId="1076"/>
          <ac:spMkLst>
            <pc:docMk/>
            <pc:sldMk cId="1168492099" sldId="271"/>
            <ac:spMk id="2" creationId="{58819FF8-59BA-417F-BA06-B1EEFDF2B21E}"/>
          </ac:spMkLst>
        </pc:spChg>
        <pc:spChg chg="del">
          <ac:chgData name="Zhigalov Roman" userId="1f97e9fdf7779aa5" providerId="Windows Live" clId="Web-{E2F07AA6-2ECD-4BDC-A08C-189AF885C55D}" dt="2022-01-29T09:14:24.169" v="333"/>
          <ac:spMkLst>
            <pc:docMk/>
            <pc:sldMk cId="1168492099" sldId="271"/>
            <ac:spMk id="3" creationId="{F4CC85D0-0D4A-4583-A7CC-3A2A59DAF636}"/>
          </ac:spMkLst>
        </pc:spChg>
        <pc:spChg chg="mod">
          <ac:chgData name="Zhigalov Roman" userId="1f97e9fdf7779aa5" providerId="Windows Live" clId="Web-{E2F07AA6-2ECD-4BDC-A08C-189AF885C55D}" dt="2022-01-29T09:17:26.235" v="433" actId="1076"/>
          <ac:spMkLst>
            <pc:docMk/>
            <pc:sldMk cId="1168492099" sldId="271"/>
            <ac:spMk id="4" creationId="{4710F345-3185-4CFB-9CE3-4D154311182A}"/>
          </ac:spMkLst>
        </pc:spChg>
        <pc:spChg chg="add del">
          <ac:chgData name="Zhigalov Roman" userId="1f97e9fdf7779aa5" providerId="Windows Live" clId="Web-{E2F07AA6-2ECD-4BDC-A08C-189AF885C55D}" dt="2022-01-29T09:14:58.951" v="362"/>
          <ac:spMkLst>
            <pc:docMk/>
            <pc:sldMk cId="1168492099" sldId="271"/>
            <ac:spMk id="10" creationId="{D009D6D5-DAC2-4A8B-A17A-E206B9012D09}"/>
          </ac:spMkLst>
        </pc:spChg>
        <pc:spChg chg="add del">
          <ac:chgData name="Zhigalov Roman" userId="1f97e9fdf7779aa5" providerId="Windows Live" clId="Web-{E2F07AA6-2ECD-4BDC-A08C-189AF885C55D}" dt="2022-01-29T09:16:31.234" v="414"/>
          <ac:spMkLst>
            <pc:docMk/>
            <pc:sldMk cId="1168492099" sldId="271"/>
            <ac:spMk id="12" creationId="{D4974D33-8DC5-464E-8C6D-BE58F0669C17}"/>
          </ac:spMkLst>
        </pc:spChg>
        <pc:spChg chg="add del">
          <ac:chgData name="Zhigalov Roman" userId="1f97e9fdf7779aa5" providerId="Windows Live" clId="Web-{E2F07AA6-2ECD-4BDC-A08C-189AF885C55D}" dt="2022-01-29T09:16:31.234" v="414"/>
          <ac:spMkLst>
            <pc:docMk/>
            <pc:sldMk cId="1168492099" sldId="271"/>
            <ac:spMk id="13" creationId="{F13C74B1-5B17-4795-BED0-7140497B445A}"/>
          </ac:spMkLst>
        </pc:spChg>
        <pc:spChg chg="add">
          <ac:chgData name="Zhigalov Roman" userId="1f97e9fdf7779aa5" providerId="Windows Live" clId="Web-{E2F07AA6-2ECD-4BDC-A08C-189AF885C55D}" dt="2022-01-29T09:16:31.234" v="414"/>
          <ac:spMkLst>
            <pc:docMk/>
            <pc:sldMk cId="1168492099" sldId="271"/>
            <ac:spMk id="18" creationId="{D009D6D5-DAC2-4A8B-A17A-E206B9012D09}"/>
          </ac:spMkLst>
        </pc:spChg>
        <pc:picChg chg="add mod ord">
          <ac:chgData name="Zhigalov Roman" userId="1f97e9fdf7779aa5" providerId="Windows Live" clId="Web-{E2F07AA6-2ECD-4BDC-A08C-189AF885C55D}" dt="2022-01-29T09:16:31.234" v="414"/>
          <ac:picMkLst>
            <pc:docMk/>
            <pc:sldMk cId="1168492099" sldId="271"/>
            <ac:picMk id="5" creationId="{47C8F75E-A4DC-4D81-81C0-3B4E09D365CE}"/>
          </ac:picMkLst>
        </pc:picChg>
      </pc:sldChg>
      <pc:sldChg chg="addSp delSp modSp new mod setBg addAnim">
        <pc:chgData name="Zhigalov Roman" userId="1f97e9fdf7779aa5" providerId="Windows Live" clId="Web-{E2F07AA6-2ECD-4BDC-A08C-189AF885C55D}" dt="2022-01-29T09:16:27.093" v="413"/>
        <pc:sldMkLst>
          <pc:docMk/>
          <pc:sldMk cId="497027938" sldId="272"/>
        </pc:sldMkLst>
        <pc:spChg chg="mod">
          <ac:chgData name="Zhigalov Roman" userId="1f97e9fdf7779aa5" providerId="Windows Live" clId="Web-{E2F07AA6-2ECD-4BDC-A08C-189AF885C55D}" dt="2022-01-29T09:16:27.093" v="412"/>
          <ac:spMkLst>
            <pc:docMk/>
            <pc:sldMk cId="497027938" sldId="272"/>
            <ac:spMk id="2" creationId="{93245AA8-D610-4227-AE43-91DD9E3CA266}"/>
          </ac:spMkLst>
        </pc:spChg>
        <pc:spChg chg="del">
          <ac:chgData name="Zhigalov Roman" userId="1f97e9fdf7779aa5" providerId="Windows Live" clId="Web-{E2F07AA6-2ECD-4BDC-A08C-189AF885C55D}" dt="2022-01-29T09:15:17.295" v="365"/>
          <ac:spMkLst>
            <pc:docMk/>
            <pc:sldMk cId="497027938" sldId="272"/>
            <ac:spMk id="3" creationId="{F7191585-7D89-4DB0-A087-37F617F4B5C7}"/>
          </ac:spMkLst>
        </pc:spChg>
        <pc:spChg chg="mod">
          <ac:chgData name="Zhigalov Roman" userId="1f97e9fdf7779aa5" providerId="Windows Live" clId="Web-{E2F07AA6-2ECD-4BDC-A08C-189AF885C55D}" dt="2022-01-29T09:16:27.093" v="412"/>
          <ac:spMkLst>
            <pc:docMk/>
            <pc:sldMk cId="497027938" sldId="272"/>
            <ac:spMk id="4" creationId="{FE75BEDF-7732-4AEB-926E-91D78CE14AA2}"/>
          </ac:spMkLst>
        </pc:spChg>
        <pc:spChg chg="add">
          <ac:chgData name="Zhigalov Roman" userId="1f97e9fdf7779aa5" providerId="Windows Live" clId="Web-{E2F07AA6-2ECD-4BDC-A08C-189AF885C55D}" dt="2022-01-29T09:16:27.093" v="412"/>
          <ac:spMkLst>
            <pc:docMk/>
            <pc:sldMk cId="497027938" sldId="272"/>
            <ac:spMk id="10" creationId="{06DA9DF9-31F7-4056-B42E-878CC92417B8}"/>
          </ac:spMkLst>
        </pc:spChg>
        <pc:picChg chg="add mod ord">
          <ac:chgData name="Zhigalov Roman" userId="1f97e9fdf7779aa5" providerId="Windows Live" clId="Web-{E2F07AA6-2ECD-4BDC-A08C-189AF885C55D}" dt="2022-01-29T09:16:27.093" v="412"/>
          <ac:picMkLst>
            <pc:docMk/>
            <pc:sldMk cId="497027938" sldId="272"/>
            <ac:picMk id="5" creationId="{BBB74CEF-D5DC-4600-98D8-102E79A5C19E}"/>
          </ac:picMkLst>
        </pc:picChg>
      </pc:sldChg>
      <pc:sldChg chg="addSp delSp modSp new mod setBg addAnim">
        <pc:chgData name="Zhigalov Roman" userId="1f97e9fdf7779aa5" providerId="Windows Live" clId="Web-{E2F07AA6-2ECD-4BDC-A08C-189AF885C55D}" dt="2022-01-29T09:17:20.297" v="432"/>
        <pc:sldMkLst>
          <pc:docMk/>
          <pc:sldMk cId="3077213520" sldId="273"/>
        </pc:sldMkLst>
        <pc:spChg chg="mod">
          <ac:chgData name="Zhigalov Roman" userId="1f97e9fdf7779aa5" providerId="Windows Live" clId="Web-{E2F07AA6-2ECD-4BDC-A08C-189AF885C55D}" dt="2022-01-29T09:17:20.297" v="431"/>
          <ac:spMkLst>
            <pc:docMk/>
            <pc:sldMk cId="3077213520" sldId="273"/>
            <ac:spMk id="2" creationId="{6EBE755A-3EA9-41D2-B016-02352DA6BC17}"/>
          </ac:spMkLst>
        </pc:spChg>
        <pc:spChg chg="del">
          <ac:chgData name="Zhigalov Roman" userId="1f97e9fdf7779aa5" providerId="Windows Live" clId="Web-{E2F07AA6-2ECD-4BDC-A08C-189AF885C55D}" dt="2022-01-29T09:16:59.407" v="428"/>
          <ac:spMkLst>
            <pc:docMk/>
            <pc:sldMk cId="3077213520" sldId="273"/>
            <ac:spMk id="3" creationId="{59CDE456-D64E-47E5-A541-81C301364EFE}"/>
          </ac:spMkLst>
        </pc:spChg>
        <pc:spChg chg="mod">
          <ac:chgData name="Zhigalov Roman" userId="1f97e9fdf7779aa5" providerId="Windows Live" clId="Web-{E2F07AA6-2ECD-4BDC-A08C-189AF885C55D}" dt="2022-01-29T09:17:20.297" v="431"/>
          <ac:spMkLst>
            <pc:docMk/>
            <pc:sldMk cId="3077213520" sldId="273"/>
            <ac:spMk id="4" creationId="{50503A74-3AD9-40F9-9121-D631F2495653}"/>
          </ac:spMkLst>
        </pc:spChg>
        <pc:spChg chg="add">
          <ac:chgData name="Zhigalov Roman" userId="1f97e9fdf7779aa5" providerId="Windows Live" clId="Web-{E2F07AA6-2ECD-4BDC-A08C-189AF885C55D}" dt="2022-01-29T09:17:20.297" v="431"/>
          <ac:spMkLst>
            <pc:docMk/>
            <pc:sldMk cId="3077213520" sldId="273"/>
            <ac:spMk id="10" creationId="{06DA9DF9-31F7-4056-B42E-878CC92417B8}"/>
          </ac:spMkLst>
        </pc:spChg>
        <pc:picChg chg="add mod ord">
          <ac:chgData name="Zhigalov Roman" userId="1f97e9fdf7779aa5" providerId="Windows Live" clId="Web-{E2F07AA6-2ECD-4BDC-A08C-189AF885C55D}" dt="2022-01-29T09:17:20.297" v="431"/>
          <ac:picMkLst>
            <pc:docMk/>
            <pc:sldMk cId="3077213520" sldId="273"/>
            <ac:picMk id="5" creationId="{DC37405E-F3C6-45DF-8C3B-2706E24014D8}"/>
          </ac:picMkLst>
        </pc:picChg>
      </pc:sldChg>
      <pc:sldChg chg="addSp modSp new mod setBg">
        <pc:chgData name="Zhigalov Roman" userId="1f97e9fdf7779aa5" providerId="Windows Live" clId="Web-{E2F07AA6-2ECD-4BDC-A08C-189AF885C55D}" dt="2022-01-29T09:17:53.189" v="449"/>
        <pc:sldMkLst>
          <pc:docMk/>
          <pc:sldMk cId="3643592789" sldId="274"/>
        </pc:sldMkLst>
        <pc:spChg chg="mod">
          <ac:chgData name="Zhigalov Roman" userId="1f97e9fdf7779aa5" providerId="Windows Live" clId="Web-{E2F07AA6-2ECD-4BDC-A08C-189AF885C55D}" dt="2022-01-29T09:17:53.189" v="449"/>
          <ac:spMkLst>
            <pc:docMk/>
            <pc:sldMk cId="3643592789" sldId="274"/>
            <ac:spMk id="2" creationId="{6F3EA6D0-A6C4-4E90-A8E7-F475FB9B7E01}"/>
          </ac:spMkLst>
        </pc:spChg>
        <pc:spChg chg="mod">
          <ac:chgData name="Zhigalov Roman" userId="1f97e9fdf7779aa5" providerId="Windows Live" clId="Web-{E2F07AA6-2ECD-4BDC-A08C-189AF885C55D}" dt="2022-01-29T09:17:53.189" v="449"/>
          <ac:spMkLst>
            <pc:docMk/>
            <pc:sldMk cId="3643592789" sldId="274"/>
            <ac:spMk id="3" creationId="{86EF8232-C471-4211-A110-C97712251074}"/>
          </ac:spMkLst>
        </pc:spChg>
        <pc:spChg chg="add">
          <ac:chgData name="Zhigalov Roman" userId="1f97e9fdf7779aa5" providerId="Windows Live" clId="Web-{E2F07AA6-2ECD-4BDC-A08C-189AF885C55D}" dt="2022-01-29T09:17:53.189" v="449"/>
          <ac:spMkLst>
            <pc:docMk/>
            <pc:sldMk cId="3643592789" sldId="274"/>
            <ac:spMk id="8" creationId="{4522B21E-B2B9-4C72-9A71-C87EFD137480}"/>
          </ac:spMkLst>
        </pc:spChg>
        <pc:spChg chg="add">
          <ac:chgData name="Zhigalov Roman" userId="1f97e9fdf7779aa5" providerId="Windows Live" clId="Web-{E2F07AA6-2ECD-4BDC-A08C-189AF885C55D}" dt="2022-01-29T09:17:53.189" v="449"/>
          <ac:spMkLst>
            <pc:docMk/>
            <pc:sldMk cId="3643592789" sldId="274"/>
            <ac:spMk id="10" creationId="{5EB7D2A2-F448-44D4-938C-DC84CBCB3B1E}"/>
          </ac:spMkLst>
        </pc:spChg>
        <pc:spChg chg="add">
          <ac:chgData name="Zhigalov Roman" userId="1f97e9fdf7779aa5" providerId="Windows Live" clId="Web-{E2F07AA6-2ECD-4BDC-A08C-189AF885C55D}" dt="2022-01-29T09:17:53.189" v="449"/>
          <ac:spMkLst>
            <pc:docMk/>
            <pc:sldMk cId="3643592789" sldId="274"/>
            <ac:spMk id="12" creationId="{871AEA07-1E14-44B4-8E55-64EF049CD66F}"/>
          </ac:spMkLst>
        </pc:spChg>
        <pc:cxnChg chg="add">
          <ac:chgData name="Zhigalov Roman" userId="1f97e9fdf7779aa5" providerId="Windows Live" clId="Web-{E2F07AA6-2ECD-4BDC-A08C-189AF885C55D}" dt="2022-01-29T09:17:53.189" v="449"/>
          <ac:cxnSpMkLst>
            <pc:docMk/>
            <pc:sldMk cId="3643592789" sldId="274"/>
            <ac:cxnSpMk id="14" creationId="{F7C8EA93-3210-4C62-99E9-153C275E3A87}"/>
          </ac:cxnSpMkLst>
        </pc:cxnChg>
      </pc:sldChg>
      <pc:sldChg chg="addSp modSp new mod setBg">
        <pc:chgData name="Zhigalov Roman" userId="1f97e9fdf7779aa5" providerId="Windows Live" clId="Web-{E2F07AA6-2ECD-4BDC-A08C-189AF885C55D}" dt="2022-01-29T09:24:09.291" v="625"/>
        <pc:sldMkLst>
          <pc:docMk/>
          <pc:sldMk cId="989853355" sldId="275"/>
        </pc:sldMkLst>
        <pc:spChg chg="mod">
          <ac:chgData name="Zhigalov Roman" userId="1f97e9fdf7779aa5" providerId="Windows Live" clId="Web-{E2F07AA6-2ECD-4BDC-A08C-189AF885C55D}" dt="2022-01-29T09:24:09.291" v="625"/>
          <ac:spMkLst>
            <pc:docMk/>
            <pc:sldMk cId="989853355" sldId="275"/>
            <ac:spMk id="2" creationId="{5A450C8C-A50D-4057-A454-A76A746DCE2C}"/>
          </ac:spMkLst>
        </pc:spChg>
        <pc:spChg chg="mod">
          <ac:chgData name="Zhigalov Roman" userId="1f97e9fdf7779aa5" providerId="Windows Live" clId="Web-{E2F07AA6-2ECD-4BDC-A08C-189AF885C55D}" dt="2022-01-29T09:24:09.291" v="625"/>
          <ac:spMkLst>
            <pc:docMk/>
            <pc:sldMk cId="989853355" sldId="275"/>
            <ac:spMk id="3" creationId="{EDC87976-9BDB-4491-BBDA-D17B430ABE2C}"/>
          </ac:spMkLst>
        </pc:spChg>
        <pc:spChg chg="add">
          <ac:chgData name="Zhigalov Roman" userId="1f97e9fdf7779aa5" providerId="Windows Live" clId="Web-{E2F07AA6-2ECD-4BDC-A08C-189AF885C55D}" dt="2022-01-29T09:24:09.291" v="625"/>
          <ac:spMkLst>
            <pc:docMk/>
            <pc:sldMk cId="989853355" sldId="275"/>
            <ac:spMk id="8" creationId="{B6CDA21F-E7AF-4C75-8395-33F58D5B0E45}"/>
          </ac:spMkLst>
        </pc:spChg>
        <pc:spChg chg="add">
          <ac:chgData name="Zhigalov Roman" userId="1f97e9fdf7779aa5" providerId="Windows Live" clId="Web-{E2F07AA6-2ECD-4BDC-A08C-189AF885C55D}" dt="2022-01-29T09:24:09.291" v="625"/>
          <ac:spMkLst>
            <pc:docMk/>
            <pc:sldMk cId="989853355" sldId="275"/>
            <ac:spMk id="15" creationId="{D5B0017B-2ECA-49AF-B397-DC140825DF8D}"/>
          </ac:spMkLst>
        </pc:spChg>
        <pc:grpChg chg="add">
          <ac:chgData name="Zhigalov Roman" userId="1f97e9fdf7779aa5" providerId="Windows Live" clId="Web-{E2F07AA6-2ECD-4BDC-A08C-189AF885C55D}" dt="2022-01-29T09:24:09.291" v="625"/>
          <ac:grpSpMkLst>
            <pc:docMk/>
            <pc:sldMk cId="989853355" sldId="275"/>
            <ac:grpSpMk id="10" creationId="{AE1C45F0-260A-458C-96ED-C1F6D2151219}"/>
          </ac:grpSpMkLst>
        </pc:grpChg>
        <pc:cxnChg chg="add">
          <ac:chgData name="Zhigalov Roman" userId="1f97e9fdf7779aa5" providerId="Windows Live" clId="Web-{E2F07AA6-2ECD-4BDC-A08C-189AF885C55D}" dt="2022-01-29T09:24:09.291" v="625"/>
          <ac:cxnSpMkLst>
            <pc:docMk/>
            <pc:sldMk cId="989853355" sldId="275"/>
            <ac:cxnSpMk id="17" creationId="{6CF1BAF6-AD41-4082-B212-8A1F9A2E8779}"/>
          </ac:cxnSpMkLst>
        </pc:cxnChg>
      </pc:sldChg>
      <pc:sldChg chg="addSp delSp modSp new mod setBg">
        <pc:chgData name="Zhigalov Roman" userId="1f97e9fdf7779aa5" providerId="Windows Live" clId="Web-{E2F07AA6-2ECD-4BDC-A08C-189AF885C55D}" dt="2022-01-29T09:25:45.480" v="673" actId="20577"/>
        <pc:sldMkLst>
          <pc:docMk/>
          <pc:sldMk cId="458944548" sldId="276"/>
        </pc:sldMkLst>
        <pc:spChg chg="mod">
          <ac:chgData name="Zhigalov Roman" userId="1f97e9fdf7779aa5" providerId="Windows Live" clId="Web-{E2F07AA6-2ECD-4BDC-A08C-189AF885C55D}" dt="2022-01-29T09:25:45.480" v="673" actId="20577"/>
          <ac:spMkLst>
            <pc:docMk/>
            <pc:sldMk cId="458944548" sldId="276"/>
            <ac:spMk id="2" creationId="{CC1718F8-4FEC-4E81-9FAD-7E71D8F2ED1D}"/>
          </ac:spMkLst>
        </pc:spChg>
        <pc:spChg chg="del mod">
          <ac:chgData name="Zhigalov Roman" userId="1f97e9fdf7779aa5" providerId="Windows Live" clId="Web-{E2F07AA6-2ECD-4BDC-A08C-189AF885C55D}" dt="2022-01-29T09:25:01.167" v="633"/>
          <ac:spMkLst>
            <pc:docMk/>
            <pc:sldMk cId="458944548" sldId="276"/>
            <ac:spMk id="3" creationId="{BA962188-1149-44CE-8A43-546912EAF236}"/>
          </ac:spMkLst>
        </pc:spChg>
        <pc:spChg chg="add">
          <ac:chgData name="Zhigalov Roman" userId="1f97e9fdf7779aa5" providerId="Windows Live" clId="Web-{E2F07AA6-2ECD-4BDC-A08C-189AF885C55D}" dt="2022-01-29T09:25:39.918" v="672"/>
          <ac:spMkLst>
            <pc:docMk/>
            <pc:sldMk cId="458944548" sldId="276"/>
            <ac:spMk id="9" creationId="{16C5FA50-8D52-4617-AF91-5C7B1C8352F1}"/>
          </ac:spMkLst>
        </pc:spChg>
        <pc:spChg chg="add">
          <ac:chgData name="Zhigalov Roman" userId="1f97e9fdf7779aa5" providerId="Windows Live" clId="Web-{E2F07AA6-2ECD-4BDC-A08C-189AF885C55D}" dt="2022-01-29T09:25:39.918" v="672"/>
          <ac:spMkLst>
            <pc:docMk/>
            <pc:sldMk cId="458944548" sldId="276"/>
            <ac:spMk id="11" creationId="{E223798C-12AD-4B0C-A50C-D676347D67CF}"/>
          </ac:spMkLst>
        </pc:spChg>
        <pc:picChg chg="add mod ord">
          <ac:chgData name="Zhigalov Roman" userId="1f97e9fdf7779aa5" providerId="Windows Live" clId="Web-{E2F07AA6-2ECD-4BDC-A08C-189AF885C55D}" dt="2022-01-29T09:25:39.918" v="672"/>
          <ac:picMkLst>
            <pc:docMk/>
            <pc:sldMk cId="458944548" sldId="276"/>
            <ac:picMk id="4" creationId="{A041782B-B324-41C9-96C4-D221F59E87FD}"/>
          </ac:picMkLst>
        </pc:picChg>
      </pc:sldChg>
      <pc:sldChg chg="addSp delSp modSp new mod setBg">
        <pc:chgData name="Zhigalov Roman" userId="1f97e9fdf7779aa5" providerId="Windows Live" clId="Web-{E2F07AA6-2ECD-4BDC-A08C-189AF885C55D}" dt="2022-01-29T09:26:18.059" v="695"/>
        <pc:sldMkLst>
          <pc:docMk/>
          <pc:sldMk cId="1412761177" sldId="277"/>
        </pc:sldMkLst>
        <pc:spChg chg="mod">
          <ac:chgData name="Zhigalov Roman" userId="1f97e9fdf7779aa5" providerId="Windows Live" clId="Web-{E2F07AA6-2ECD-4BDC-A08C-189AF885C55D}" dt="2022-01-29T09:26:18.059" v="695"/>
          <ac:spMkLst>
            <pc:docMk/>
            <pc:sldMk cId="1412761177" sldId="277"/>
            <ac:spMk id="2" creationId="{EA782725-6430-4BEB-B679-382A6B11C5B6}"/>
          </ac:spMkLst>
        </pc:spChg>
        <pc:spChg chg="del">
          <ac:chgData name="Zhigalov Roman" userId="1f97e9fdf7779aa5" providerId="Windows Live" clId="Web-{E2F07AA6-2ECD-4BDC-A08C-189AF885C55D}" dt="2022-01-29T09:26:04.481" v="675"/>
          <ac:spMkLst>
            <pc:docMk/>
            <pc:sldMk cId="1412761177" sldId="277"/>
            <ac:spMk id="3" creationId="{93F8AF4E-BAEE-4B25-B80D-050D1BC3985D}"/>
          </ac:spMkLst>
        </pc:spChg>
        <pc:spChg chg="add">
          <ac:chgData name="Zhigalov Roman" userId="1f97e9fdf7779aa5" providerId="Windows Live" clId="Web-{E2F07AA6-2ECD-4BDC-A08C-189AF885C55D}" dt="2022-01-29T09:26:18.059" v="695"/>
          <ac:spMkLst>
            <pc:docMk/>
            <pc:sldMk cId="1412761177" sldId="277"/>
            <ac:spMk id="9" creationId="{16C5FA50-8D52-4617-AF91-5C7B1C8352F1}"/>
          </ac:spMkLst>
        </pc:spChg>
        <pc:spChg chg="add">
          <ac:chgData name="Zhigalov Roman" userId="1f97e9fdf7779aa5" providerId="Windows Live" clId="Web-{E2F07AA6-2ECD-4BDC-A08C-189AF885C55D}" dt="2022-01-29T09:26:18.059" v="695"/>
          <ac:spMkLst>
            <pc:docMk/>
            <pc:sldMk cId="1412761177" sldId="277"/>
            <ac:spMk id="11" creationId="{E223798C-12AD-4B0C-A50C-D676347D67CF}"/>
          </ac:spMkLst>
        </pc:spChg>
        <pc:picChg chg="add mod ord">
          <ac:chgData name="Zhigalov Roman" userId="1f97e9fdf7779aa5" providerId="Windows Live" clId="Web-{E2F07AA6-2ECD-4BDC-A08C-189AF885C55D}" dt="2022-01-29T09:26:18.059" v="695"/>
          <ac:picMkLst>
            <pc:docMk/>
            <pc:sldMk cId="1412761177" sldId="277"/>
            <ac:picMk id="4" creationId="{853B45F0-232B-426D-8020-2DA4AF8A62B6}"/>
          </ac:picMkLst>
        </pc:picChg>
      </pc:sldChg>
      <pc:sldChg chg="addSp delSp modSp new mod setBg">
        <pc:chgData name="Zhigalov Roman" userId="1f97e9fdf7779aa5" providerId="Windows Live" clId="Web-{E2F07AA6-2ECD-4BDC-A08C-189AF885C55D}" dt="2022-01-29T09:29:28.016" v="714" actId="20577"/>
        <pc:sldMkLst>
          <pc:docMk/>
          <pc:sldMk cId="4085032389" sldId="278"/>
        </pc:sldMkLst>
        <pc:spChg chg="mod">
          <ac:chgData name="Zhigalov Roman" userId="1f97e9fdf7779aa5" providerId="Windows Live" clId="Web-{E2F07AA6-2ECD-4BDC-A08C-189AF885C55D}" dt="2022-01-29T09:29:28.016" v="714" actId="20577"/>
          <ac:spMkLst>
            <pc:docMk/>
            <pc:sldMk cId="4085032389" sldId="278"/>
            <ac:spMk id="2" creationId="{44B674BD-1315-4ED7-8AC6-C251D42261C2}"/>
          </ac:spMkLst>
        </pc:spChg>
        <pc:spChg chg="del">
          <ac:chgData name="Zhigalov Roman" userId="1f97e9fdf7779aa5" providerId="Windows Live" clId="Web-{E2F07AA6-2ECD-4BDC-A08C-189AF885C55D}" dt="2022-01-29T09:26:40.685" v="697"/>
          <ac:spMkLst>
            <pc:docMk/>
            <pc:sldMk cId="4085032389" sldId="278"/>
            <ac:spMk id="3" creationId="{DA8D95B2-2784-48E3-BBBB-5CF3AAEF911B}"/>
          </ac:spMkLst>
        </pc:spChg>
        <pc:spChg chg="add">
          <ac:chgData name="Zhigalov Roman" userId="1f97e9fdf7779aa5" providerId="Windows Live" clId="Web-{E2F07AA6-2ECD-4BDC-A08C-189AF885C55D}" dt="2022-01-29T09:28:58.688" v="712"/>
          <ac:spMkLst>
            <pc:docMk/>
            <pc:sldMk cId="4085032389" sldId="278"/>
            <ac:spMk id="9" creationId="{16C5FA50-8D52-4617-AF91-5C7B1C8352F1}"/>
          </ac:spMkLst>
        </pc:spChg>
        <pc:spChg chg="add">
          <ac:chgData name="Zhigalov Roman" userId="1f97e9fdf7779aa5" providerId="Windows Live" clId="Web-{E2F07AA6-2ECD-4BDC-A08C-189AF885C55D}" dt="2022-01-29T09:28:58.688" v="712"/>
          <ac:spMkLst>
            <pc:docMk/>
            <pc:sldMk cId="4085032389" sldId="278"/>
            <ac:spMk id="11" creationId="{E223798C-12AD-4B0C-A50C-D676347D67CF}"/>
          </ac:spMkLst>
        </pc:spChg>
        <pc:picChg chg="add mod ord">
          <ac:chgData name="Zhigalov Roman" userId="1f97e9fdf7779aa5" providerId="Windows Live" clId="Web-{E2F07AA6-2ECD-4BDC-A08C-189AF885C55D}" dt="2022-01-29T09:28:58.688" v="712"/>
          <ac:picMkLst>
            <pc:docMk/>
            <pc:sldMk cId="4085032389" sldId="278"/>
            <ac:picMk id="4" creationId="{39CD76E8-A160-412F-B806-5C571F04109A}"/>
          </ac:picMkLst>
        </pc:picChg>
      </pc:sldChg>
      <pc:sldChg chg="addSp delSp modSp new mod setBg">
        <pc:chgData name="Zhigalov Roman" userId="1f97e9fdf7779aa5" providerId="Windows Live" clId="Web-{E2F07AA6-2ECD-4BDC-A08C-189AF885C55D}" dt="2022-01-29T09:29:35.657" v="719"/>
        <pc:sldMkLst>
          <pc:docMk/>
          <pc:sldMk cId="179161292" sldId="279"/>
        </pc:sldMkLst>
        <pc:spChg chg="mod">
          <ac:chgData name="Zhigalov Roman" userId="1f97e9fdf7779aa5" providerId="Windows Live" clId="Web-{E2F07AA6-2ECD-4BDC-A08C-189AF885C55D}" dt="2022-01-29T09:29:35.657" v="719"/>
          <ac:spMkLst>
            <pc:docMk/>
            <pc:sldMk cId="179161292" sldId="279"/>
            <ac:spMk id="2" creationId="{D2D51A44-B20E-485A-B9B8-F92950B6049B}"/>
          </ac:spMkLst>
        </pc:spChg>
        <pc:spChg chg="del">
          <ac:chgData name="Zhigalov Roman" userId="1f97e9fdf7779aa5" providerId="Windows Live" clId="Web-{E2F07AA6-2ECD-4BDC-A08C-189AF885C55D}" dt="2022-01-29T09:29:30.985" v="716"/>
          <ac:spMkLst>
            <pc:docMk/>
            <pc:sldMk cId="179161292" sldId="279"/>
            <ac:spMk id="3" creationId="{47F36EF4-9A5B-429B-AEAD-D4BE881F85D4}"/>
          </ac:spMkLst>
        </pc:spChg>
        <pc:spChg chg="add">
          <ac:chgData name="Zhigalov Roman" userId="1f97e9fdf7779aa5" providerId="Windows Live" clId="Web-{E2F07AA6-2ECD-4BDC-A08C-189AF885C55D}" dt="2022-01-29T09:29:35.657" v="719"/>
          <ac:spMkLst>
            <pc:docMk/>
            <pc:sldMk cId="179161292" sldId="279"/>
            <ac:spMk id="9" creationId="{16C5FA50-8D52-4617-AF91-5C7B1C8352F1}"/>
          </ac:spMkLst>
        </pc:spChg>
        <pc:spChg chg="add">
          <ac:chgData name="Zhigalov Roman" userId="1f97e9fdf7779aa5" providerId="Windows Live" clId="Web-{E2F07AA6-2ECD-4BDC-A08C-189AF885C55D}" dt="2022-01-29T09:29:35.657" v="719"/>
          <ac:spMkLst>
            <pc:docMk/>
            <pc:sldMk cId="179161292" sldId="279"/>
            <ac:spMk id="11" creationId="{E223798C-12AD-4B0C-A50C-D676347D67CF}"/>
          </ac:spMkLst>
        </pc:spChg>
        <pc:picChg chg="add mod ord">
          <ac:chgData name="Zhigalov Roman" userId="1f97e9fdf7779aa5" providerId="Windows Live" clId="Web-{E2F07AA6-2ECD-4BDC-A08C-189AF885C55D}" dt="2022-01-29T09:29:35.657" v="719"/>
          <ac:picMkLst>
            <pc:docMk/>
            <pc:sldMk cId="179161292" sldId="279"/>
            <ac:picMk id="4" creationId="{CF297756-AF8A-477B-B970-BB869107BDDB}"/>
          </ac:picMkLst>
        </pc:picChg>
      </pc:sldChg>
      <pc:sldChg chg="addSp modSp new mod setBg">
        <pc:chgData name="Zhigalov Roman" userId="1f97e9fdf7779aa5" providerId="Windows Live" clId="Web-{E2F07AA6-2ECD-4BDC-A08C-189AF885C55D}" dt="2022-01-29T09:29:58.986" v="741"/>
        <pc:sldMkLst>
          <pc:docMk/>
          <pc:sldMk cId="3311262028" sldId="280"/>
        </pc:sldMkLst>
        <pc:spChg chg="mod">
          <ac:chgData name="Zhigalov Roman" userId="1f97e9fdf7779aa5" providerId="Windows Live" clId="Web-{E2F07AA6-2ECD-4BDC-A08C-189AF885C55D}" dt="2022-01-29T09:29:58.986" v="741"/>
          <ac:spMkLst>
            <pc:docMk/>
            <pc:sldMk cId="3311262028" sldId="280"/>
            <ac:spMk id="2" creationId="{09073E82-3E0D-44EA-AC02-3656BC3D6FDE}"/>
          </ac:spMkLst>
        </pc:spChg>
        <pc:spChg chg="mod">
          <ac:chgData name="Zhigalov Roman" userId="1f97e9fdf7779aa5" providerId="Windows Live" clId="Web-{E2F07AA6-2ECD-4BDC-A08C-189AF885C55D}" dt="2022-01-29T09:29:58.986" v="741"/>
          <ac:spMkLst>
            <pc:docMk/>
            <pc:sldMk cId="3311262028" sldId="280"/>
            <ac:spMk id="3" creationId="{CFD2BC88-199A-4584-96BF-58343263D92D}"/>
          </ac:spMkLst>
        </pc:spChg>
        <pc:spChg chg="add">
          <ac:chgData name="Zhigalov Roman" userId="1f97e9fdf7779aa5" providerId="Windows Live" clId="Web-{E2F07AA6-2ECD-4BDC-A08C-189AF885C55D}" dt="2022-01-29T09:29:58.986" v="741"/>
          <ac:spMkLst>
            <pc:docMk/>
            <pc:sldMk cId="3311262028" sldId="280"/>
            <ac:spMk id="8" creationId="{4522B21E-B2B9-4C72-9A71-C87EFD137480}"/>
          </ac:spMkLst>
        </pc:spChg>
        <pc:spChg chg="add">
          <ac:chgData name="Zhigalov Roman" userId="1f97e9fdf7779aa5" providerId="Windows Live" clId="Web-{E2F07AA6-2ECD-4BDC-A08C-189AF885C55D}" dt="2022-01-29T09:29:58.986" v="741"/>
          <ac:spMkLst>
            <pc:docMk/>
            <pc:sldMk cId="3311262028" sldId="280"/>
            <ac:spMk id="10" creationId="{5EB7D2A2-F448-44D4-938C-DC84CBCB3B1E}"/>
          </ac:spMkLst>
        </pc:spChg>
        <pc:spChg chg="add">
          <ac:chgData name="Zhigalov Roman" userId="1f97e9fdf7779aa5" providerId="Windows Live" clId="Web-{E2F07AA6-2ECD-4BDC-A08C-189AF885C55D}" dt="2022-01-29T09:29:58.986" v="741"/>
          <ac:spMkLst>
            <pc:docMk/>
            <pc:sldMk cId="3311262028" sldId="280"/>
            <ac:spMk id="12" creationId="{871AEA07-1E14-44B4-8E55-64EF049CD66F}"/>
          </ac:spMkLst>
        </pc:spChg>
        <pc:cxnChg chg="add">
          <ac:chgData name="Zhigalov Roman" userId="1f97e9fdf7779aa5" providerId="Windows Live" clId="Web-{E2F07AA6-2ECD-4BDC-A08C-189AF885C55D}" dt="2022-01-29T09:29:58.986" v="741"/>
          <ac:cxnSpMkLst>
            <pc:docMk/>
            <pc:sldMk cId="3311262028" sldId="280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E2F07AA6-2ECD-4BDC-A08C-189AF885C55D}" dt="2022-01-29T09:35:46.275" v="767"/>
        <pc:sldMkLst>
          <pc:docMk/>
          <pc:sldMk cId="320957399" sldId="281"/>
        </pc:sldMkLst>
        <pc:spChg chg="mod">
          <ac:chgData name="Zhigalov Roman" userId="1f97e9fdf7779aa5" providerId="Windows Live" clId="Web-{E2F07AA6-2ECD-4BDC-A08C-189AF885C55D}" dt="2022-01-29T09:35:46.275" v="767"/>
          <ac:spMkLst>
            <pc:docMk/>
            <pc:sldMk cId="320957399" sldId="281"/>
            <ac:spMk id="2" creationId="{680ED05C-F9FD-453A-A56B-0649C0B0E729}"/>
          </ac:spMkLst>
        </pc:spChg>
        <pc:spChg chg="del">
          <ac:chgData name="Zhigalov Roman" userId="1f97e9fdf7779aa5" providerId="Windows Live" clId="Web-{E2F07AA6-2ECD-4BDC-A08C-189AF885C55D}" dt="2022-01-29T09:35:20.758" v="743"/>
          <ac:spMkLst>
            <pc:docMk/>
            <pc:sldMk cId="320957399" sldId="281"/>
            <ac:spMk id="3" creationId="{73F941D7-E390-45DE-97F8-D301624464FB}"/>
          </ac:spMkLst>
        </pc:spChg>
        <pc:spChg chg="mod">
          <ac:chgData name="Zhigalov Roman" userId="1f97e9fdf7779aa5" providerId="Windows Live" clId="Web-{E2F07AA6-2ECD-4BDC-A08C-189AF885C55D}" dt="2022-01-29T09:35:46.275" v="767"/>
          <ac:spMkLst>
            <pc:docMk/>
            <pc:sldMk cId="320957399" sldId="281"/>
            <ac:spMk id="4" creationId="{49BC00D2-C24E-4FAD-917D-8C6F1F6714B2}"/>
          </ac:spMkLst>
        </pc:spChg>
        <pc:spChg chg="add">
          <ac:chgData name="Zhigalov Roman" userId="1f97e9fdf7779aa5" providerId="Windows Live" clId="Web-{E2F07AA6-2ECD-4BDC-A08C-189AF885C55D}" dt="2022-01-29T09:35:46.275" v="767"/>
          <ac:spMkLst>
            <pc:docMk/>
            <pc:sldMk cId="320957399" sldId="281"/>
            <ac:spMk id="10" creationId="{F13C74B1-5B17-4795-BED0-7140497B445A}"/>
          </ac:spMkLst>
        </pc:spChg>
        <pc:spChg chg="add">
          <ac:chgData name="Zhigalov Roman" userId="1f97e9fdf7779aa5" providerId="Windows Live" clId="Web-{E2F07AA6-2ECD-4BDC-A08C-189AF885C55D}" dt="2022-01-29T09:35:46.275" v="767"/>
          <ac:spMkLst>
            <pc:docMk/>
            <pc:sldMk cId="320957399" sldId="281"/>
            <ac:spMk id="12" creationId="{D4974D33-8DC5-464E-8C6D-BE58F0669C17}"/>
          </ac:spMkLst>
        </pc:spChg>
        <pc:picChg chg="add mod ord">
          <ac:chgData name="Zhigalov Roman" userId="1f97e9fdf7779aa5" providerId="Windows Live" clId="Web-{E2F07AA6-2ECD-4BDC-A08C-189AF885C55D}" dt="2022-01-29T09:35:46.275" v="767"/>
          <ac:picMkLst>
            <pc:docMk/>
            <pc:sldMk cId="320957399" sldId="281"/>
            <ac:picMk id="5" creationId="{DBA64364-69FC-4FD8-B4A5-A3B3B00DABA6}"/>
          </ac:picMkLst>
        </pc:picChg>
      </pc:sldChg>
      <pc:sldChg chg="addSp delSp modSp new mod setBg">
        <pc:chgData name="Zhigalov Roman" userId="1f97e9fdf7779aa5" providerId="Windows Live" clId="Web-{E2F07AA6-2ECD-4BDC-A08C-189AF885C55D}" dt="2022-01-29T09:36:06.791" v="787"/>
        <pc:sldMkLst>
          <pc:docMk/>
          <pc:sldMk cId="843412188" sldId="282"/>
        </pc:sldMkLst>
        <pc:spChg chg="mod">
          <ac:chgData name="Zhigalov Roman" userId="1f97e9fdf7779aa5" providerId="Windows Live" clId="Web-{E2F07AA6-2ECD-4BDC-A08C-189AF885C55D}" dt="2022-01-29T09:36:06.791" v="787"/>
          <ac:spMkLst>
            <pc:docMk/>
            <pc:sldMk cId="843412188" sldId="282"/>
            <ac:spMk id="2" creationId="{7F310DEF-7CDF-4978-9FB6-AA205271F20D}"/>
          </ac:spMkLst>
        </pc:spChg>
        <pc:spChg chg="del">
          <ac:chgData name="Zhigalov Roman" userId="1f97e9fdf7779aa5" providerId="Windows Live" clId="Web-{E2F07AA6-2ECD-4BDC-A08C-189AF885C55D}" dt="2022-01-29T09:35:57.244" v="769"/>
          <ac:spMkLst>
            <pc:docMk/>
            <pc:sldMk cId="843412188" sldId="282"/>
            <ac:spMk id="3" creationId="{AAD1318D-A965-41ED-A5BB-A76CD1A6C4D9}"/>
          </ac:spMkLst>
        </pc:spChg>
        <pc:spChg chg="add">
          <ac:chgData name="Zhigalov Roman" userId="1f97e9fdf7779aa5" providerId="Windows Live" clId="Web-{E2F07AA6-2ECD-4BDC-A08C-189AF885C55D}" dt="2022-01-29T09:36:06.791" v="787"/>
          <ac:spMkLst>
            <pc:docMk/>
            <pc:sldMk cId="843412188" sldId="282"/>
            <ac:spMk id="9" creationId="{16C5FA50-8D52-4617-AF91-5C7B1C8352F1}"/>
          </ac:spMkLst>
        </pc:spChg>
        <pc:spChg chg="add">
          <ac:chgData name="Zhigalov Roman" userId="1f97e9fdf7779aa5" providerId="Windows Live" clId="Web-{E2F07AA6-2ECD-4BDC-A08C-189AF885C55D}" dt="2022-01-29T09:36:06.791" v="787"/>
          <ac:spMkLst>
            <pc:docMk/>
            <pc:sldMk cId="843412188" sldId="282"/>
            <ac:spMk id="11" creationId="{E223798C-12AD-4B0C-A50C-D676347D67CF}"/>
          </ac:spMkLst>
        </pc:spChg>
        <pc:picChg chg="add mod ord">
          <ac:chgData name="Zhigalov Roman" userId="1f97e9fdf7779aa5" providerId="Windows Live" clId="Web-{E2F07AA6-2ECD-4BDC-A08C-189AF885C55D}" dt="2022-01-29T09:36:06.791" v="787"/>
          <ac:picMkLst>
            <pc:docMk/>
            <pc:sldMk cId="843412188" sldId="282"/>
            <ac:picMk id="4" creationId="{31DE54F5-3DD8-4032-875C-A05135022257}"/>
          </ac:picMkLst>
        </pc:picChg>
      </pc:sldChg>
      <pc:sldChg chg="addSp delSp modSp new del">
        <pc:chgData name="Zhigalov Roman" userId="1f97e9fdf7779aa5" providerId="Windows Live" clId="Web-{E2F07AA6-2ECD-4BDC-A08C-189AF885C55D}" dt="2022-01-29T09:38:09.340" v="792"/>
        <pc:sldMkLst>
          <pc:docMk/>
          <pc:sldMk cId="3331445344" sldId="283"/>
        </pc:sldMkLst>
        <pc:spChg chg="del">
          <ac:chgData name="Zhigalov Roman" userId="1f97e9fdf7779aa5" providerId="Windows Live" clId="Web-{E2F07AA6-2ECD-4BDC-A08C-189AF885C55D}" dt="2022-01-29T09:36:27.666" v="789"/>
          <ac:spMkLst>
            <pc:docMk/>
            <pc:sldMk cId="3331445344" sldId="283"/>
            <ac:spMk id="3" creationId="{B8366E97-C747-4075-AF81-E19EF26D9F7E}"/>
          </ac:spMkLst>
        </pc:spChg>
        <pc:picChg chg="add mod ord">
          <ac:chgData name="Zhigalov Roman" userId="1f97e9fdf7779aa5" providerId="Windows Live" clId="Web-{E2F07AA6-2ECD-4BDC-A08C-189AF885C55D}" dt="2022-01-29T09:36:27.666" v="789"/>
          <ac:picMkLst>
            <pc:docMk/>
            <pc:sldMk cId="3331445344" sldId="283"/>
            <ac:picMk id="4" creationId="{D4398EA9-1DA1-47BD-9C06-B217DBE291E7}"/>
          </ac:picMkLst>
        </pc:picChg>
      </pc:sldChg>
      <pc:sldChg chg="addSp delSp modSp new mod setBg">
        <pc:chgData name="Zhigalov Roman" userId="1f97e9fdf7779aa5" providerId="Windows Live" clId="Web-{E2F07AA6-2ECD-4BDC-A08C-189AF885C55D}" dt="2022-01-29T09:38:42.232" v="817"/>
        <pc:sldMkLst>
          <pc:docMk/>
          <pc:sldMk cId="1224381231" sldId="284"/>
        </pc:sldMkLst>
        <pc:spChg chg="mod">
          <ac:chgData name="Zhigalov Roman" userId="1f97e9fdf7779aa5" providerId="Windows Live" clId="Web-{E2F07AA6-2ECD-4BDC-A08C-189AF885C55D}" dt="2022-01-29T09:38:42.232" v="817"/>
          <ac:spMkLst>
            <pc:docMk/>
            <pc:sldMk cId="1224381231" sldId="284"/>
            <ac:spMk id="2" creationId="{6B39B94C-B40A-4B54-A964-7A55EAE4AB5C}"/>
          </ac:spMkLst>
        </pc:spChg>
        <pc:spChg chg="del">
          <ac:chgData name="Zhigalov Roman" userId="1f97e9fdf7779aa5" providerId="Windows Live" clId="Web-{E2F07AA6-2ECD-4BDC-A08C-189AF885C55D}" dt="2022-01-29T09:38:16.637" v="795"/>
          <ac:spMkLst>
            <pc:docMk/>
            <pc:sldMk cId="1224381231" sldId="284"/>
            <ac:spMk id="3" creationId="{5F7CA6B0-1A51-4303-93BB-49465163BD9E}"/>
          </ac:spMkLst>
        </pc:spChg>
        <pc:spChg chg="mod">
          <ac:chgData name="Zhigalov Roman" userId="1f97e9fdf7779aa5" providerId="Windows Live" clId="Web-{E2F07AA6-2ECD-4BDC-A08C-189AF885C55D}" dt="2022-01-29T09:38:42.232" v="817"/>
          <ac:spMkLst>
            <pc:docMk/>
            <pc:sldMk cId="1224381231" sldId="284"/>
            <ac:spMk id="4" creationId="{3514E603-9D91-4543-B16A-3C6F6002046A}"/>
          </ac:spMkLst>
        </pc:spChg>
        <pc:spChg chg="add">
          <ac:chgData name="Zhigalov Roman" userId="1f97e9fdf7779aa5" providerId="Windows Live" clId="Web-{E2F07AA6-2ECD-4BDC-A08C-189AF885C55D}" dt="2022-01-29T09:38:42.232" v="817"/>
          <ac:spMkLst>
            <pc:docMk/>
            <pc:sldMk cId="1224381231" sldId="284"/>
            <ac:spMk id="12" creationId="{F13C74B1-5B17-4795-BED0-7140497B445A}"/>
          </ac:spMkLst>
        </pc:spChg>
        <pc:spChg chg="add">
          <ac:chgData name="Zhigalov Roman" userId="1f97e9fdf7779aa5" providerId="Windows Live" clId="Web-{E2F07AA6-2ECD-4BDC-A08C-189AF885C55D}" dt="2022-01-29T09:38:42.232" v="817"/>
          <ac:spMkLst>
            <pc:docMk/>
            <pc:sldMk cId="1224381231" sldId="284"/>
            <ac:spMk id="14" creationId="{D4974D33-8DC5-464E-8C6D-BE58F0669C17}"/>
          </ac:spMkLst>
        </pc:spChg>
        <pc:picChg chg="add del mod">
          <ac:chgData name="Zhigalov Roman" userId="1f97e9fdf7779aa5" providerId="Windows Live" clId="Web-{E2F07AA6-2ECD-4BDC-A08C-189AF885C55D}" dt="2022-01-29T09:38:15.465" v="794"/>
          <ac:picMkLst>
            <pc:docMk/>
            <pc:sldMk cId="1224381231" sldId="284"/>
            <ac:picMk id="6" creationId="{DA2C2EF5-2342-4191-9655-DC435F4BEF2F}"/>
          </ac:picMkLst>
        </pc:picChg>
        <pc:picChg chg="add mod ord">
          <ac:chgData name="Zhigalov Roman" userId="1f97e9fdf7779aa5" providerId="Windows Live" clId="Web-{E2F07AA6-2ECD-4BDC-A08C-189AF885C55D}" dt="2022-01-29T09:38:42.232" v="817"/>
          <ac:picMkLst>
            <pc:docMk/>
            <pc:sldMk cId="1224381231" sldId="284"/>
            <ac:picMk id="7" creationId="{9257267A-28D5-4804-A1BD-81DC2737D10D}"/>
          </ac:picMkLst>
        </pc:picChg>
      </pc:sldChg>
      <pc:sldChg chg="addSp delSp modSp new mod setBg">
        <pc:chgData name="Zhigalov Roman" userId="1f97e9fdf7779aa5" providerId="Windows Live" clId="Web-{E2F07AA6-2ECD-4BDC-A08C-189AF885C55D}" dt="2022-01-29T09:39:01.451" v="829"/>
        <pc:sldMkLst>
          <pc:docMk/>
          <pc:sldMk cId="1674800793" sldId="285"/>
        </pc:sldMkLst>
        <pc:spChg chg="mod">
          <ac:chgData name="Zhigalov Roman" userId="1f97e9fdf7779aa5" providerId="Windows Live" clId="Web-{E2F07AA6-2ECD-4BDC-A08C-189AF885C55D}" dt="2022-01-29T09:39:01.451" v="829"/>
          <ac:spMkLst>
            <pc:docMk/>
            <pc:sldMk cId="1674800793" sldId="285"/>
            <ac:spMk id="2" creationId="{81CCDB9E-A126-4927-83C6-B6850103E01F}"/>
          </ac:spMkLst>
        </pc:spChg>
        <pc:spChg chg="del">
          <ac:chgData name="Zhigalov Roman" userId="1f97e9fdf7779aa5" providerId="Windows Live" clId="Web-{E2F07AA6-2ECD-4BDC-A08C-189AF885C55D}" dt="2022-01-29T09:38:54.451" v="819"/>
          <ac:spMkLst>
            <pc:docMk/>
            <pc:sldMk cId="1674800793" sldId="285"/>
            <ac:spMk id="3" creationId="{18E0A8E7-7DC0-4913-AE64-78C2846CDCDF}"/>
          </ac:spMkLst>
        </pc:spChg>
        <pc:spChg chg="add">
          <ac:chgData name="Zhigalov Roman" userId="1f97e9fdf7779aa5" providerId="Windows Live" clId="Web-{E2F07AA6-2ECD-4BDC-A08C-189AF885C55D}" dt="2022-01-29T09:39:01.451" v="829"/>
          <ac:spMkLst>
            <pc:docMk/>
            <pc:sldMk cId="1674800793" sldId="285"/>
            <ac:spMk id="9" creationId="{16C5FA50-8D52-4617-AF91-5C7B1C8352F1}"/>
          </ac:spMkLst>
        </pc:spChg>
        <pc:spChg chg="add">
          <ac:chgData name="Zhigalov Roman" userId="1f97e9fdf7779aa5" providerId="Windows Live" clId="Web-{E2F07AA6-2ECD-4BDC-A08C-189AF885C55D}" dt="2022-01-29T09:39:01.451" v="829"/>
          <ac:spMkLst>
            <pc:docMk/>
            <pc:sldMk cId="1674800793" sldId="285"/>
            <ac:spMk id="11" creationId="{E223798C-12AD-4B0C-A50C-D676347D67CF}"/>
          </ac:spMkLst>
        </pc:spChg>
        <pc:picChg chg="add mod ord">
          <ac:chgData name="Zhigalov Roman" userId="1f97e9fdf7779aa5" providerId="Windows Live" clId="Web-{E2F07AA6-2ECD-4BDC-A08C-189AF885C55D}" dt="2022-01-29T09:39:01.451" v="829"/>
          <ac:picMkLst>
            <pc:docMk/>
            <pc:sldMk cId="1674800793" sldId="285"/>
            <ac:picMk id="4" creationId="{B5209AE0-4CD6-4DA1-A8AC-96C75165F83F}"/>
          </ac:picMkLst>
        </pc:picChg>
      </pc:sldChg>
      <pc:sldChg chg="addSp delSp modSp new mod setBg addAnim">
        <pc:chgData name="Zhigalov Roman" userId="1f97e9fdf7779aa5" providerId="Windows Live" clId="Web-{E2F07AA6-2ECD-4BDC-A08C-189AF885C55D}" dt="2022-01-29T09:40:17.593" v="855"/>
        <pc:sldMkLst>
          <pc:docMk/>
          <pc:sldMk cId="2524416885" sldId="286"/>
        </pc:sldMkLst>
        <pc:spChg chg="mod">
          <ac:chgData name="Zhigalov Roman" userId="1f97e9fdf7779aa5" providerId="Windows Live" clId="Web-{E2F07AA6-2ECD-4BDC-A08C-189AF885C55D}" dt="2022-01-29T09:40:17.593" v="854"/>
          <ac:spMkLst>
            <pc:docMk/>
            <pc:sldMk cId="2524416885" sldId="286"/>
            <ac:spMk id="2" creationId="{58560EF7-AA3A-47A4-979F-59E20ADE5436}"/>
          </ac:spMkLst>
        </pc:spChg>
        <pc:spChg chg="del">
          <ac:chgData name="Zhigalov Roman" userId="1f97e9fdf7779aa5" providerId="Windows Live" clId="Web-{E2F07AA6-2ECD-4BDC-A08C-189AF885C55D}" dt="2022-01-29T09:39:54.983" v="831"/>
          <ac:spMkLst>
            <pc:docMk/>
            <pc:sldMk cId="2524416885" sldId="286"/>
            <ac:spMk id="3" creationId="{048C211E-851D-4C6C-8045-82BC657C598B}"/>
          </ac:spMkLst>
        </pc:spChg>
        <pc:spChg chg="mod">
          <ac:chgData name="Zhigalov Roman" userId="1f97e9fdf7779aa5" providerId="Windows Live" clId="Web-{E2F07AA6-2ECD-4BDC-A08C-189AF885C55D}" dt="2022-01-29T09:40:17.593" v="854"/>
          <ac:spMkLst>
            <pc:docMk/>
            <pc:sldMk cId="2524416885" sldId="286"/>
            <ac:spMk id="4" creationId="{896B1F82-B177-4001-883F-9280F556B0B7}"/>
          </ac:spMkLst>
        </pc:spChg>
        <pc:spChg chg="add">
          <ac:chgData name="Zhigalov Roman" userId="1f97e9fdf7779aa5" providerId="Windows Live" clId="Web-{E2F07AA6-2ECD-4BDC-A08C-189AF885C55D}" dt="2022-01-29T09:40:17.593" v="854"/>
          <ac:spMkLst>
            <pc:docMk/>
            <pc:sldMk cId="2524416885" sldId="286"/>
            <ac:spMk id="10" creationId="{9B7AD9F6-8CE7-4299-8FC6-328F4DCD3FF9}"/>
          </ac:spMkLst>
        </pc:spChg>
        <pc:spChg chg="add">
          <ac:chgData name="Zhigalov Roman" userId="1f97e9fdf7779aa5" providerId="Windows Live" clId="Web-{E2F07AA6-2ECD-4BDC-A08C-189AF885C55D}" dt="2022-01-29T09:40:17.593" v="854"/>
          <ac:spMkLst>
            <pc:docMk/>
            <pc:sldMk cId="2524416885" sldId="286"/>
            <ac:spMk id="12" creationId="{F49775AF-8896-43EE-92C6-83497D6DC56F}"/>
          </ac:spMkLst>
        </pc:spChg>
        <pc:picChg chg="add mod ord">
          <ac:chgData name="Zhigalov Roman" userId="1f97e9fdf7779aa5" providerId="Windows Live" clId="Web-{E2F07AA6-2ECD-4BDC-A08C-189AF885C55D}" dt="2022-01-29T09:40:17.593" v="854"/>
          <ac:picMkLst>
            <pc:docMk/>
            <pc:sldMk cId="2524416885" sldId="286"/>
            <ac:picMk id="5" creationId="{7E3661EB-B99A-4DDB-87A5-5CF8FAFA1234}"/>
          </ac:picMkLst>
        </pc:picChg>
      </pc:sldChg>
      <pc:sldChg chg="addSp delSp modSp new mod setBg">
        <pc:chgData name="Zhigalov Roman" userId="1f97e9fdf7779aa5" providerId="Windows Live" clId="Web-{E2F07AA6-2ECD-4BDC-A08C-189AF885C55D}" dt="2022-01-29T09:40:42.312" v="874" actId="14100"/>
        <pc:sldMkLst>
          <pc:docMk/>
          <pc:sldMk cId="1373530609" sldId="287"/>
        </pc:sldMkLst>
        <pc:spChg chg="mod">
          <ac:chgData name="Zhigalov Roman" userId="1f97e9fdf7779aa5" providerId="Windows Live" clId="Web-{E2F07AA6-2ECD-4BDC-A08C-189AF885C55D}" dt="2022-01-29T09:40:42.312" v="874" actId="14100"/>
          <ac:spMkLst>
            <pc:docMk/>
            <pc:sldMk cId="1373530609" sldId="287"/>
            <ac:spMk id="2" creationId="{09754E2A-BEAC-42BF-840D-6F9666C26CCF}"/>
          </ac:spMkLst>
        </pc:spChg>
        <pc:spChg chg="del">
          <ac:chgData name="Zhigalov Roman" userId="1f97e9fdf7779aa5" providerId="Windows Live" clId="Web-{E2F07AA6-2ECD-4BDC-A08C-189AF885C55D}" dt="2022-01-29T09:40:28.312" v="857"/>
          <ac:spMkLst>
            <pc:docMk/>
            <pc:sldMk cId="1373530609" sldId="287"/>
            <ac:spMk id="3" creationId="{73B2BEE5-919F-4256-BC03-243AE00106B4}"/>
          </ac:spMkLst>
        </pc:spChg>
        <pc:spChg chg="add">
          <ac:chgData name="Zhigalov Roman" userId="1f97e9fdf7779aa5" providerId="Windows Live" clId="Web-{E2F07AA6-2ECD-4BDC-A08C-189AF885C55D}" dt="2022-01-29T09:40:37.562" v="873"/>
          <ac:spMkLst>
            <pc:docMk/>
            <pc:sldMk cId="1373530609" sldId="287"/>
            <ac:spMk id="9" creationId="{16C5FA50-8D52-4617-AF91-5C7B1C8352F1}"/>
          </ac:spMkLst>
        </pc:spChg>
        <pc:spChg chg="add">
          <ac:chgData name="Zhigalov Roman" userId="1f97e9fdf7779aa5" providerId="Windows Live" clId="Web-{E2F07AA6-2ECD-4BDC-A08C-189AF885C55D}" dt="2022-01-29T09:40:37.562" v="873"/>
          <ac:spMkLst>
            <pc:docMk/>
            <pc:sldMk cId="1373530609" sldId="287"/>
            <ac:spMk id="11" creationId="{E223798C-12AD-4B0C-A50C-D676347D67CF}"/>
          </ac:spMkLst>
        </pc:spChg>
        <pc:picChg chg="add mod ord">
          <ac:chgData name="Zhigalov Roman" userId="1f97e9fdf7779aa5" providerId="Windows Live" clId="Web-{E2F07AA6-2ECD-4BDC-A08C-189AF885C55D}" dt="2022-01-29T09:40:37.562" v="873"/>
          <ac:picMkLst>
            <pc:docMk/>
            <pc:sldMk cId="1373530609" sldId="287"/>
            <ac:picMk id="4" creationId="{95998D96-DC43-41DC-9385-6D7D68C075BF}"/>
          </ac:picMkLst>
        </pc:picChg>
      </pc:sldChg>
      <pc:sldChg chg="addSp modSp new mod setBg">
        <pc:chgData name="Zhigalov Roman" userId="1f97e9fdf7779aa5" providerId="Windows Live" clId="Web-{E2F07AA6-2ECD-4BDC-A08C-189AF885C55D}" dt="2022-01-29T09:41:48.626" v="926"/>
        <pc:sldMkLst>
          <pc:docMk/>
          <pc:sldMk cId="2880755435" sldId="288"/>
        </pc:sldMkLst>
        <pc:spChg chg="mod">
          <ac:chgData name="Zhigalov Roman" userId="1f97e9fdf7779aa5" providerId="Windows Live" clId="Web-{E2F07AA6-2ECD-4BDC-A08C-189AF885C55D}" dt="2022-01-29T09:41:48.626" v="926"/>
          <ac:spMkLst>
            <pc:docMk/>
            <pc:sldMk cId="2880755435" sldId="288"/>
            <ac:spMk id="2" creationId="{FE4D0DCE-6039-4D34-9474-84C3C74FB303}"/>
          </ac:spMkLst>
        </pc:spChg>
        <pc:spChg chg="mod">
          <ac:chgData name="Zhigalov Roman" userId="1f97e9fdf7779aa5" providerId="Windows Live" clId="Web-{E2F07AA6-2ECD-4BDC-A08C-189AF885C55D}" dt="2022-01-29T09:41:48.626" v="926"/>
          <ac:spMkLst>
            <pc:docMk/>
            <pc:sldMk cId="2880755435" sldId="288"/>
            <ac:spMk id="3" creationId="{1068EDB2-0DF0-44DD-A05C-C5DC8AB9F44D}"/>
          </ac:spMkLst>
        </pc:spChg>
        <pc:spChg chg="add">
          <ac:chgData name="Zhigalov Roman" userId="1f97e9fdf7779aa5" providerId="Windows Live" clId="Web-{E2F07AA6-2ECD-4BDC-A08C-189AF885C55D}" dt="2022-01-29T09:41:48.626" v="926"/>
          <ac:spMkLst>
            <pc:docMk/>
            <pc:sldMk cId="2880755435" sldId="288"/>
            <ac:spMk id="8" creationId="{4522B21E-B2B9-4C72-9A71-C87EFD137480}"/>
          </ac:spMkLst>
        </pc:spChg>
        <pc:spChg chg="add">
          <ac:chgData name="Zhigalov Roman" userId="1f97e9fdf7779aa5" providerId="Windows Live" clId="Web-{E2F07AA6-2ECD-4BDC-A08C-189AF885C55D}" dt="2022-01-29T09:41:48.626" v="926"/>
          <ac:spMkLst>
            <pc:docMk/>
            <pc:sldMk cId="2880755435" sldId="288"/>
            <ac:spMk id="10" creationId="{5EB7D2A2-F448-44D4-938C-DC84CBCB3B1E}"/>
          </ac:spMkLst>
        </pc:spChg>
        <pc:spChg chg="add">
          <ac:chgData name="Zhigalov Roman" userId="1f97e9fdf7779aa5" providerId="Windows Live" clId="Web-{E2F07AA6-2ECD-4BDC-A08C-189AF885C55D}" dt="2022-01-29T09:41:48.626" v="926"/>
          <ac:spMkLst>
            <pc:docMk/>
            <pc:sldMk cId="2880755435" sldId="288"/>
            <ac:spMk id="12" creationId="{871AEA07-1E14-44B4-8E55-64EF049CD66F}"/>
          </ac:spMkLst>
        </pc:spChg>
        <pc:cxnChg chg="add">
          <ac:chgData name="Zhigalov Roman" userId="1f97e9fdf7779aa5" providerId="Windows Live" clId="Web-{E2F07AA6-2ECD-4BDC-A08C-189AF885C55D}" dt="2022-01-29T09:41:48.626" v="926"/>
          <ac:cxnSpMkLst>
            <pc:docMk/>
            <pc:sldMk cId="2880755435" sldId="288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E2F07AA6-2ECD-4BDC-A08C-189AF885C55D}" dt="2022-01-29T09:41:21.188" v="893"/>
        <pc:sldMkLst>
          <pc:docMk/>
          <pc:sldMk cId="17877679" sldId="289"/>
        </pc:sldMkLst>
        <pc:spChg chg="mod">
          <ac:chgData name="Zhigalov Roman" userId="1f97e9fdf7779aa5" providerId="Windows Live" clId="Web-{E2F07AA6-2ECD-4BDC-A08C-189AF885C55D}" dt="2022-01-29T09:41:21.188" v="893"/>
          <ac:spMkLst>
            <pc:docMk/>
            <pc:sldMk cId="17877679" sldId="289"/>
            <ac:spMk id="2" creationId="{205D3F84-87D1-40E3-91BF-678BC1EF0470}"/>
          </ac:spMkLst>
        </pc:spChg>
        <pc:spChg chg="del">
          <ac:chgData name="Zhigalov Roman" userId="1f97e9fdf7779aa5" providerId="Windows Live" clId="Web-{E2F07AA6-2ECD-4BDC-A08C-189AF885C55D}" dt="2022-01-29T09:41:08.672" v="877"/>
          <ac:spMkLst>
            <pc:docMk/>
            <pc:sldMk cId="17877679" sldId="289"/>
            <ac:spMk id="3" creationId="{F184D03D-9DD2-443F-A7C4-92EAC2FE57C7}"/>
          </ac:spMkLst>
        </pc:spChg>
        <pc:spChg chg="add del">
          <ac:chgData name="Zhigalov Roman" userId="1f97e9fdf7779aa5" providerId="Windows Live" clId="Web-{E2F07AA6-2ECD-4BDC-A08C-189AF885C55D}" dt="2022-01-29T09:41:21.188" v="892"/>
          <ac:spMkLst>
            <pc:docMk/>
            <pc:sldMk cId="17877679" sldId="289"/>
            <ac:spMk id="9" creationId="{16C5FA50-8D52-4617-AF91-5C7B1C8352F1}"/>
          </ac:spMkLst>
        </pc:spChg>
        <pc:spChg chg="add del">
          <ac:chgData name="Zhigalov Roman" userId="1f97e9fdf7779aa5" providerId="Windows Live" clId="Web-{E2F07AA6-2ECD-4BDC-A08C-189AF885C55D}" dt="2022-01-29T09:41:21.188" v="892"/>
          <ac:spMkLst>
            <pc:docMk/>
            <pc:sldMk cId="17877679" sldId="289"/>
            <ac:spMk id="11" creationId="{E223798C-12AD-4B0C-A50C-D676347D67CF}"/>
          </ac:spMkLst>
        </pc:spChg>
        <pc:spChg chg="add">
          <ac:chgData name="Zhigalov Roman" userId="1f97e9fdf7779aa5" providerId="Windows Live" clId="Web-{E2F07AA6-2ECD-4BDC-A08C-189AF885C55D}" dt="2022-01-29T09:41:21.188" v="893"/>
          <ac:spMkLst>
            <pc:docMk/>
            <pc:sldMk cId="17877679" sldId="289"/>
            <ac:spMk id="13" creationId="{9B7AD9F6-8CE7-4299-8FC6-328F4DCD3FF9}"/>
          </ac:spMkLst>
        </pc:spChg>
        <pc:spChg chg="add">
          <ac:chgData name="Zhigalov Roman" userId="1f97e9fdf7779aa5" providerId="Windows Live" clId="Web-{E2F07AA6-2ECD-4BDC-A08C-189AF885C55D}" dt="2022-01-29T09:41:21.188" v="893"/>
          <ac:spMkLst>
            <pc:docMk/>
            <pc:sldMk cId="17877679" sldId="289"/>
            <ac:spMk id="14" creationId="{F49775AF-8896-43EE-92C6-83497D6DC56F}"/>
          </ac:spMkLst>
        </pc:spChg>
        <pc:picChg chg="add mod ord">
          <ac:chgData name="Zhigalov Roman" userId="1f97e9fdf7779aa5" providerId="Windows Live" clId="Web-{E2F07AA6-2ECD-4BDC-A08C-189AF885C55D}" dt="2022-01-29T09:41:21.188" v="893"/>
          <ac:picMkLst>
            <pc:docMk/>
            <pc:sldMk cId="17877679" sldId="289"/>
            <ac:picMk id="4" creationId="{A5F81F6B-8EDA-4738-94AB-FA6D39E194D6}"/>
          </ac:picMkLst>
        </pc:picChg>
      </pc:sldChg>
      <pc:sldChg chg="addSp modSp new mod setBg">
        <pc:chgData name="Zhigalov Roman" userId="1f97e9fdf7779aa5" providerId="Windows Live" clId="Web-{E2F07AA6-2ECD-4BDC-A08C-189AF885C55D}" dt="2022-01-29T09:43:37.774" v="1057"/>
        <pc:sldMkLst>
          <pc:docMk/>
          <pc:sldMk cId="1834209754" sldId="290"/>
        </pc:sldMkLst>
        <pc:spChg chg="mod">
          <ac:chgData name="Zhigalov Roman" userId="1f97e9fdf7779aa5" providerId="Windows Live" clId="Web-{E2F07AA6-2ECD-4BDC-A08C-189AF885C55D}" dt="2022-01-29T09:43:37.774" v="1057"/>
          <ac:spMkLst>
            <pc:docMk/>
            <pc:sldMk cId="1834209754" sldId="290"/>
            <ac:spMk id="2" creationId="{8FC16A49-42D7-4D7C-8501-856BA2596A89}"/>
          </ac:spMkLst>
        </pc:spChg>
        <pc:spChg chg="mod">
          <ac:chgData name="Zhigalov Roman" userId="1f97e9fdf7779aa5" providerId="Windows Live" clId="Web-{E2F07AA6-2ECD-4BDC-A08C-189AF885C55D}" dt="2022-01-29T09:43:37.774" v="1057"/>
          <ac:spMkLst>
            <pc:docMk/>
            <pc:sldMk cId="1834209754" sldId="290"/>
            <ac:spMk id="3" creationId="{0615641D-E447-424B-BE06-CA36ADF536E8}"/>
          </ac:spMkLst>
        </pc:spChg>
        <pc:spChg chg="add">
          <ac:chgData name="Zhigalov Roman" userId="1f97e9fdf7779aa5" providerId="Windows Live" clId="Web-{E2F07AA6-2ECD-4BDC-A08C-189AF885C55D}" dt="2022-01-29T09:43:37.774" v="1057"/>
          <ac:spMkLst>
            <pc:docMk/>
            <pc:sldMk cId="1834209754" sldId="290"/>
            <ac:spMk id="8" creationId="{777A147A-9ED8-46B4-8660-1B3C2AA880B5}"/>
          </ac:spMkLst>
        </pc:spChg>
        <pc:spChg chg="add">
          <ac:chgData name="Zhigalov Roman" userId="1f97e9fdf7779aa5" providerId="Windows Live" clId="Web-{E2F07AA6-2ECD-4BDC-A08C-189AF885C55D}" dt="2022-01-29T09:43:37.774" v="1057"/>
          <ac:spMkLst>
            <pc:docMk/>
            <pc:sldMk cId="1834209754" sldId="290"/>
            <ac:spMk id="10" creationId="{5D6C15A0-C087-4593-8414-2B4EC1CDC3DE}"/>
          </ac:spMkLst>
        </pc:spChg>
      </pc:sldChg>
      <pc:sldChg chg="addSp delSp modSp new mod setBg">
        <pc:chgData name="Zhigalov Roman" userId="1f97e9fdf7779aa5" providerId="Windows Live" clId="Web-{E2F07AA6-2ECD-4BDC-A08C-189AF885C55D}" dt="2022-01-29T09:44:17.899" v="1083" actId="14100"/>
        <pc:sldMkLst>
          <pc:docMk/>
          <pc:sldMk cId="3681553083" sldId="291"/>
        </pc:sldMkLst>
        <pc:spChg chg="mod">
          <ac:chgData name="Zhigalov Roman" userId="1f97e9fdf7779aa5" providerId="Windows Live" clId="Web-{E2F07AA6-2ECD-4BDC-A08C-189AF885C55D}" dt="2022-01-29T09:44:17.899" v="1083" actId="14100"/>
          <ac:spMkLst>
            <pc:docMk/>
            <pc:sldMk cId="3681553083" sldId="291"/>
            <ac:spMk id="2" creationId="{A88059FE-6E2F-43E5-BF32-39A04BF8D668}"/>
          </ac:spMkLst>
        </pc:spChg>
        <pc:spChg chg="del">
          <ac:chgData name="Zhigalov Roman" userId="1f97e9fdf7779aa5" providerId="Windows Live" clId="Web-{E2F07AA6-2ECD-4BDC-A08C-189AF885C55D}" dt="2022-01-29T09:43:55.493" v="1059"/>
          <ac:spMkLst>
            <pc:docMk/>
            <pc:sldMk cId="3681553083" sldId="291"/>
            <ac:spMk id="3" creationId="{19B017F4-AE91-4544-B3E5-E6D9F7332A09}"/>
          </ac:spMkLst>
        </pc:spChg>
        <pc:spChg chg="add">
          <ac:chgData name="Zhigalov Roman" userId="1f97e9fdf7779aa5" providerId="Windows Live" clId="Web-{E2F07AA6-2ECD-4BDC-A08C-189AF885C55D}" dt="2022-01-29T09:44:12.790" v="1082"/>
          <ac:spMkLst>
            <pc:docMk/>
            <pc:sldMk cId="3681553083" sldId="291"/>
            <ac:spMk id="9" creationId="{16C5FA50-8D52-4617-AF91-5C7B1C8352F1}"/>
          </ac:spMkLst>
        </pc:spChg>
        <pc:spChg chg="add">
          <ac:chgData name="Zhigalov Roman" userId="1f97e9fdf7779aa5" providerId="Windows Live" clId="Web-{E2F07AA6-2ECD-4BDC-A08C-189AF885C55D}" dt="2022-01-29T09:44:12.790" v="1082"/>
          <ac:spMkLst>
            <pc:docMk/>
            <pc:sldMk cId="3681553083" sldId="291"/>
            <ac:spMk id="11" creationId="{E223798C-12AD-4B0C-A50C-D676347D67CF}"/>
          </ac:spMkLst>
        </pc:spChg>
        <pc:picChg chg="add mod ord">
          <ac:chgData name="Zhigalov Roman" userId="1f97e9fdf7779aa5" providerId="Windows Live" clId="Web-{E2F07AA6-2ECD-4BDC-A08C-189AF885C55D}" dt="2022-01-29T09:44:12.790" v="1082"/>
          <ac:picMkLst>
            <pc:docMk/>
            <pc:sldMk cId="3681553083" sldId="291"/>
            <ac:picMk id="4" creationId="{BE39708C-155F-4C71-8643-0F87858264E5}"/>
          </ac:picMkLst>
        </pc:picChg>
        <pc:picChg chg="add del mod">
          <ac:chgData name="Zhigalov Roman" userId="1f97e9fdf7779aa5" providerId="Windows Live" clId="Web-{E2F07AA6-2ECD-4BDC-A08C-189AF885C55D}" dt="2022-01-29T09:43:57.602" v="1061"/>
          <ac:picMkLst>
            <pc:docMk/>
            <pc:sldMk cId="3681553083" sldId="291"/>
            <ac:picMk id="5" creationId="{7DE44FEC-E7C2-4FE2-9BB5-E28FE3D3BE17}"/>
          </ac:picMkLst>
        </pc:picChg>
      </pc:sldChg>
      <pc:sldChg chg="addSp delSp modSp new mod setBg">
        <pc:chgData name="Zhigalov Roman" userId="1f97e9fdf7779aa5" providerId="Windows Live" clId="Web-{E2F07AA6-2ECD-4BDC-A08C-189AF885C55D}" dt="2022-01-29T09:44:42.509" v="1094"/>
        <pc:sldMkLst>
          <pc:docMk/>
          <pc:sldMk cId="3463524317" sldId="292"/>
        </pc:sldMkLst>
        <pc:spChg chg="mod">
          <ac:chgData name="Zhigalov Roman" userId="1f97e9fdf7779aa5" providerId="Windows Live" clId="Web-{E2F07AA6-2ECD-4BDC-A08C-189AF885C55D}" dt="2022-01-29T09:44:42.509" v="1094"/>
          <ac:spMkLst>
            <pc:docMk/>
            <pc:sldMk cId="3463524317" sldId="292"/>
            <ac:spMk id="2" creationId="{19A8962D-7270-4349-9DEA-0BA0248D214D}"/>
          </ac:spMkLst>
        </pc:spChg>
        <pc:spChg chg="del">
          <ac:chgData name="Zhigalov Roman" userId="1f97e9fdf7779aa5" providerId="Windows Live" clId="Web-{E2F07AA6-2ECD-4BDC-A08C-189AF885C55D}" dt="2022-01-29T09:44:32.759" v="1085"/>
          <ac:spMkLst>
            <pc:docMk/>
            <pc:sldMk cId="3463524317" sldId="292"/>
            <ac:spMk id="3" creationId="{DB74107B-63E2-4FB6-83D8-2C5CB3F3AE7A}"/>
          </ac:spMkLst>
        </pc:spChg>
        <pc:spChg chg="add">
          <ac:chgData name="Zhigalov Roman" userId="1f97e9fdf7779aa5" providerId="Windows Live" clId="Web-{E2F07AA6-2ECD-4BDC-A08C-189AF885C55D}" dt="2022-01-29T09:44:42.509" v="1094"/>
          <ac:spMkLst>
            <pc:docMk/>
            <pc:sldMk cId="3463524317" sldId="292"/>
            <ac:spMk id="9" creationId="{16C5FA50-8D52-4617-AF91-5C7B1C8352F1}"/>
          </ac:spMkLst>
        </pc:spChg>
        <pc:spChg chg="add">
          <ac:chgData name="Zhigalov Roman" userId="1f97e9fdf7779aa5" providerId="Windows Live" clId="Web-{E2F07AA6-2ECD-4BDC-A08C-189AF885C55D}" dt="2022-01-29T09:44:42.509" v="1094"/>
          <ac:spMkLst>
            <pc:docMk/>
            <pc:sldMk cId="3463524317" sldId="292"/>
            <ac:spMk id="11" creationId="{E223798C-12AD-4B0C-A50C-D676347D67CF}"/>
          </ac:spMkLst>
        </pc:spChg>
        <pc:picChg chg="add mod ord">
          <ac:chgData name="Zhigalov Roman" userId="1f97e9fdf7779aa5" providerId="Windows Live" clId="Web-{E2F07AA6-2ECD-4BDC-A08C-189AF885C55D}" dt="2022-01-29T09:44:42.509" v="1094"/>
          <ac:picMkLst>
            <pc:docMk/>
            <pc:sldMk cId="3463524317" sldId="292"/>
            <ac:picMk id="4" creationId="{628F1979-5D43-4079-BD2A-66AE0EC81CA8}"/>
          </ac:picMkLst>
        </pc:picChg>
      </pc:sldChg>
      <pc:sldChg chg="modSp new">
        <pc:chgData name="Zhigalov Roman" userId="1f97e9fdf7779aa5" providerId="Windows Live" clId="Web-{E2F07AA6-2ECD-4BDC-A08C-189AF885C55D}" dt="2022-01-29T09:44:57.744" v="1099" actId="20577"/>
        <pc:sldMkLst>
          <pc:docMk/>
          <pc:sldMk cId="623369557" sldId="293"/>
        </pc:sldMkLst>
        <pc:spChg chg="mod">
          <ac:chgData name="Zhigalov Roman" userId="1f97e9fdf7779aa5" providerId="Windows Live" clId="Web-{E2F07AA6-2ECD-4BDC-A08C-189AF885C55D}" dt="2022-01-29T09:44:57.744" v="1099" actId="20577"/>
          <ac:spMkLst>
            <pc:docMk/>
            <pc:sldMk cId="623369557" sldId="293"/>
            <ac:spMk id="2" creationId="{F0B3C208-C779-4A3E-AA32-2E7A253EF3B8}"/>
          </ac:spMkLst>
        </pc:spChg>
      </pc:sldChg>
      <pc:sldChg chg="modSp new">
        <pc:chgData name="Zhigalov Roman" userId="1f97e9fdf7779aa5" providerId="Windows Live" clId="Web-{E2F07AA6-2ECD-4BDC-A08C-189AF885C55D}" dt="2022-01-29T09:45:07.401" v="1103" actId="20577"/>
        <pc:sldMkLst>
          <pc:docMk/>
          <pc:sldMk cId="1922090517" sldId="294"/>
        </pc:sldMkLst>
        <pc:spChg chg="mod">
          <ac:chgData name="Zhigalov Roman" userId="1f97e9fdf7779aa5" providerId="Windows Live" clId="Web-{E2F07AA6-2ECD-4BDC-A08C-189AF885C55D}" dt="2022-01-29T09:45:07.401" v="1103" actId="20577"/>
          <ac:spMkLst>
            <pc:docMk/>
            <pc:sldMk cId="1922090517" sldId="294"/>
            <ac:spMk id="2" creationId="{236528E6-BA22-4735-95A4-1B6279026D9D}"/>
          </ac:spMkLst>
        </pc:spChg>
      </pc:sldChg>
      <pc:sldChg chg="add">
        <pc:chgData name="Zhigalov Roman" userId="1f97e9fdf7779aa5" providerId="Windows Live" clId="Web-{E2F07AA6-2ECD-4BDC-A08C-189AF885C55D}" dt="2022-01-29T09:45:07.729" v="1104"/>
        <pc:sldMkLst>
          <pc:docMk/>
          <pc:sldMk cId="2984979506" sldId="295"/>
        </pc:sldMkLst>
      </pc:sldChg>
      <pc:sldMasterChg chg="add addSldLayout">
        <pc:chgData name="Zhigalov Roman" userId="1f97e9fdf7779aa5" providerId="Windows Live" clId="Web-{E2F07AA6-2ECD-4BDC-A08C-189AF885C55D}" dt="2022-01-29T09:45:07.729" v="1104"/>
        <pc:sldMasterMkLst>
          <pc:docMk/>
          <pc:sldMasterMk cId="3967023463" sldId="2147483648"/>
        </pc:sldMasterMkLst>
        <pc:sldLayoutChg chg="add">
          <pc:chgData name="Zhigalov Roman" userId="1f97e9fdf7779aa5" providerId="Windows Live" clId="Web-{E2F07AA6-2ECD-4BDC-A08C-189AF885C55D}" dt="2022-01-29T09:45:07.729" v="1104"/>
          <pc:sldLayoutMkLst>
            <pc:docMk/>
            <pc:sldMasterMk cId="3967023463" sldId="2147483648"/>
            <pc:sldLayoutMk cId="1492403594" sldId="2147483649"/>
          </pc:sldLayoutMkLst>
        </pc:sldLayoutChg>
        <pc:sldLayoutChg chg="add">
          <pc:chgData name="Zhigalov Roman" userId="1f97e9fdf7779aa5" providerId="Windows Live" clId="Web-{E2F07AA6-2ECD-4BDC-A08C-189AF885C55D}" dt="2022-01-29T09:45:07.729" v="1104"/>
          <pc:sldLayoutMkLst>
            <pc:docMk/>
            <pc:sldMasterMk cId="3967023463" sldId="2147483648"/>
            <pc:sldLayoutMk cId="2161718601" sldId="2147483650"/>
          </pc:sldLayoutMkLst>
        </pc:sldLayoutChg>
        <pc:sldLayoutChg chg="add">
          <pc:chgData name="Zhigalov Roman" userId="1f97e9fdf7779aa5" providerId="Windows Live" clId="Web-{E2F07AA6-2ECD-4BDC-A08C-189AF885C55D}" dt="2022-01-29T09:45:07.729" v="1104"/>
          <pc:sldLayoutMkLst>
            <pc:docMk/>
            <pc:sldMasterMk cId="3967023463" sldId="2147483648"/>
            <pc:sldLayoutMk cId="2843092077" sldId="2147483651"/>
          </pc:sldLayoutMkLst>
        </pc:sldLayoutChg>
        <pc:sldLayoutChg chg="add">
          <pc:chgData name="Zhigalov Roman" userId="1f97e9fdf7779aa5" providerId="Windows Live" clId="Web-{E2F07AA6-2ECD-4BDC-A08C-189AF885C55D}" dt="2022-01-29T09:45:07.729" v="1104"/>
          <pc:sldLayoutMkLst>
            <pc:docMk/>
            <pc:sldMasterMk cId="3967023463" sldId="2147483648"/>
            <pc:sldLayoutMk cId="1253012304" sldId="2147483652"/>
          </pc:sldLayoutMkLst>
        </pc:sldLayoutChg>
        <pc:sldLayoutChg chg="add">
          <pc:chgData name="Zhigalov Roman" userId="1f97e9fdf7779aa5" providerId="Windows Live" clId="Web-{E2F07AA6-2ECD-4BDC-A08C-189AF885C55D}" dt="2022-01-29T09:45:07.729" v="1104"/>
          <pc:sldLayoutMkLst>
            <pc:docMk/>
            <pc:sldMasterMk cId="3967023463" sldId="2147483648"/>
            <pc:sldLayoutMk cId="3763596037" sldId="2147483653"/>
          </pc:sldLayoutMkLst>
        </pc:sldLayoutChg>
        <pc:sldLayoutChg chg="add">
          <pc:chgData name="Zhigalov Roman" userId="1f97e9fdf7779aa5" providerId="Windows Live" clId="Web-{E2F07AA6-2ECD-4BDC-A08C-189AF885C55D}" dt="2022-01-29T09:45:07.729" v="1104"/>
          <pc:sldLayoutMkLst>
            <pc:docMk/>
            <pc:sldMasterMk cId="3967023463" sldId="2147483648"/>
            <pc:sldLayoutMk cId="901045125" sldId="2147483654"/>
          </pc:sldLayoutMkLst>
        </pc:sldLayoutChg>
        <pc:sldLayoutChg chg="add">
          <pc:chgData name="Zhigalov Roman" userId="1f97e9fdf7779aa5" providerId="Windows Live" clId="Web-{E2F07AA6-2ECD-4BDC-A08C-189AF885C55D}" dt="2022-01-29T09:45:07.729" v="1104"/>
          <pc:sldLayoutMkLst>
            <pc:docMk/>
            <pc:sldMasterMk cId="3967023463" sldId="2147483648"/>
            <pc:sldLayoutMk cId="858380790" sldId="2147483655"/>
          </pc:sldLayoutMkLst>
        </pc:sldLayoutChg>
        <pc:sldLayoutChg chg="add">
          <pc:chgData name="Zhigalov Roman" userId="1f97e9fdf7779aa5" providerId="Windows Live" clId="Web-{E2F07AA6-2ECD-4BDC-A08C-189AF885C55D}" dt="2022-01-29T09:45:07.729" v="1104"/>
          <pc:sldLayoutMkLst>
            <pc:docMk/>
            <pc:sldMasterMk cId="3967023463" sldId="2147483648"/>
            <pc:sldLayoutMk cId="2268983679" sldId="2147483656"/>
          </pc:sldLayoutMkLst>
        </pc:sldLayoutChg>
        <pc:sldLayoutChg chg="add">
          <pc:chgData name="Zhigalov Roman" userId="1f97e9fdf7779aa5" providerId="Windows Live" clId="Web-{E2F07AA6-2ECD-4BDC-A08C-189AF885C55D}" dt="2022-01-29T09:45:07.729" v="1104"/>
          <pc:sldLayoutMkLst>
            <pc:docMk/>
            <pc:sldMasterMk cId="3967023463" sldId="2147483648"/>
            <pc:sldLayoutMk cId="306753134" sldId="2147483657"/>
          </pc:sldLayoutMkLst>
        </pc:sldLayoutChg>
        <pc:sldLayoutChg chg="add">
          <pc:chgData name="Zhigalov Roman" userId="1f97e9fdf7779aa5" providerId="Windows Live" clId="Web-{E2F07AA6-2ECD-4BDC-A08C-189AF885C55D}" dt="2022-01-29T09:45:07.729" v="1104"/>
          <pc:sldLayoutMkLst>
            <pc:docMk/>
            <pc:sldMasterMk cId="3967023463" sldId="2147483648"/>
            <pc:sldLayoutMk cId="3345507335" sldId="2147483658"/>
          </pc:sldLayoutMkLst>
        </pc:sldLayoutChg>
        <pc:sldLayoutChg chg="add">
          <pc:chgData name="Zhigalov Roman" userId="1f97e9fdf7779aa5" providerId="Windows Live" clId="Web-{E2F07AA6-2ECD-4BDC-A08C-189AF885C55D}" dt="2022-01-29T09:45:07.729" v="1104"/>
          <pc:sldLayoutMkLst>
            <pc:docMk/>
            <pc:sldMasterMk cId="3967023463" sldId="2147483648"/>
            <pc:sldLayoutMk cId="391408061" sldId="2147483659"/>
          </pc:sldLayoutMkLst>
        </pc:sldLayoutChg>
      </pc:sldMasterChg>
      <pc:sldMasterChg chg="replId modSldLayout">
        <pc:chgData name="Zhigalov Roman" userId="1f97e9fdf7779aa5" providerId="Windows Live" clId="Web-{E2F07AA6-2ECD-4BDC-A08C-189AF885C55D}" dt="2022-01-29T09:45:07.729" v="1104"/>
        <pc:sldMasterMkLst>
          <pc:docMk/>
          <pc:sldMasterMk cId="3154979492" sldId="2147483660"/>
        </pc:sldMasterMkLst>
        <pc:sldLayoutChg chg="replId">
          <pc:chgData name="Zhigalov Roman" userId="1f97e9fdf7779aa5" providerId="Windows Live" clId="Web-{E2F07AA6-2ECD-4BDC-A08C-189AF885C55D}" dt="2022-01-29T09:45:07.729" v="1104"/>
          <pc:sldLayoutMkLst>
            <pc:docMk/>
            <pc:sldMasterMk cId="3154979492" sldId="2147483660"/>
            <pc:sldLayoutMk cId="161079921" sldId="2147483661"/>
          </pc:sldLayoutMkLst>
        </pc:sldLayoutChg>
        <pc:sldLayoutChg chg="replId">
          <pc:chgData name="Zhigalov Roman" userId="1f97e9fdf7779aa5" providerId="Windows Live" clId="Web-{E2F07AA6-2ECD-4BDC-A08C-189AF885C55D}" dt="2022-01-29T09:45:07.729" v="1104"/>
          <pc:sldLayoutMkLst>
            <pc:docMk/>
            <pc:sldMasterMk cId="3154979492" sldId="2147483660"/>
            <pc:sldLayoutMk cId="2703711724" sldId="2147483662"/>
          </pc:sldLayoutMkLst>
        </pc:sldLayoutChg>
        <pc:sldLayoutChg chg="replId">
          <pc:chgData name="Zhigalov Roman" userId="1f97e9fdf7779aa5" providerId="Windows Live" clId="Web-{E2F07AA6-2ECD-4BDC-A08C-189AF885C55D}" dt="2022-01-29T09:45:07.729" v="1104"/>
          <pc:sldLayoutMkLst>
            <pc:docMk/>
            <pc:sldMasterMk cId="3154979492" sldId="2147483660"/>
            <pc:sldLayoutMk cId="4076369896" sldId="2147483663"/>
          </pc:sldLayoutMkLst>
        </pc:sldLayoutChg>
        <pc:sldLayoutChg chg="replId">
          <pc:chgData name="Zhigalov Roman" userId="1f97e9fdf7779aa5" providerId="Windows Live" clId="Web-{E2F07AA6-2ECD-4BDC-A08C-189AF885C55D}" dt="2022-01-29T09:45:07.729" v="1104"/>
          <pc:sldLayoutMkLst>
            <pc:docMk/>
            <pc:sldMasterMk cId="3154979492" sldId="2147483660"/>
            <pc:sldLayoutMk cId="2625762208" sldId="2147483664"/>
          </pc:sldLayoutMkLst>
        </pc:sldLayoutChg>
        <pc:sldLayoutChg chg="replId">
          <pc:chgData name="Zhigalov Roman" userId="1f97e9fdf7779aa5" providerId="Windows Live" clId="Web-{E2F07AA6-2ECD-4BDC-A08C-189AF885C55D}" dt="2022-01-29T09:45:07.729" v="1104"/>
          <pc:sldLayoutMkLst>
            <pc:docMk/>
            <pc:sldMasterMk cId="3154979492" sldId="2147483660"/>
            <pc:sldLayoutMk cId="188002762" sldId="2147483665"/>
          </pc:sldLayoutMkLst>
        </pc:sldLayoutChg>
        <pc:sldLayoutChg chg="replId">
          <pc:chgData name="Zhigalov Roman" userId="1f97e9fdf7779aa5" providerId="Windows Live" clId="Web-{E2F07AA6-2ECD-4BDC-A08C-189AF885C55D}" dt="2022-01-29T09:45:07.729" v="1104"/>
          <pc:sldLayoutMkLst>
            <pc:docMk/>
            <pc:sldMasterMk cId="3154979492" sldId="2147483660"/>
            <pc:sldLayoutMk cId="2295335545" sldId="2147483666"/>
          </pc:sldLayoutMkLst>
        </pc:sldLayoutChg>
        <pc:sldLayoutChg chg="replId">
          <pc:chgData name="Zhigalov Roman" userId="1f97e9fdf7779aa5" providerId="Windows Live" clId="Web-{E2F07AA6-2ECD-4BDC-A08C-189AF885C55D}" dt="2022-01-29T09:45:07.729" v="1104"/>
          <pc:sldLayoutMkLst>
            <pc:docMk/>
            <pc:sldMasterMk cId="3154979492" sldId="2147483660"/>
            <pc:sldLayoutMk cId="1988754143" sldId="2147483667"/>
          </pc:sldLayoutMkLst>
        </pc:sldLayoutChg>
        <pc:sldLayoutChg chg="replId">
          <pc:chgData name="Zhigalov Roman" userId="1f97e9fdf7779aa5" providerId="Windows Live" clId="Web-{E2F07AA6-2ECD-4BDC-A08C-189AF885C55D}" dt="2022-01-29T09:45:07.729" v="1104"/>
          <pc:sldLayoutMkLst>
            <pc:docMk/>
            <pc:sldMasterMk cId="3154979492" sldId="2147483660"/>
            <pc:sldLayoutMk cId="3665695281" sldId="2147483668"/>
          </pc:sldLayoutMkLst>
        </pc:sldLayoutChg>
        <pc:sldLayoutChg chg="replId">
          <pc:chgData name="Zhigalov Roman" userId="1f97e9fdf7779aa5" providerId="Windows Live" clId="Web-{E2F07AA6-2ECD-4BDC-A08C-189AF885C55D}" dt="2022-01-29T09:45:07.729" v="1104"/>
          <pc:sldLayoutMkLst>
            <pc:docMk/>
            <pc:sldMasterMk cId="3154979492" sldId="2147483660"/>
            <pc:sldLayoutMk cId="2134169247" sldId="2147483669"/>
          </pc:sldLayoutMkLst>
        </pc:sldLayoutChg>
        <pc:sldLayoutChg chg="replId">
          <pc:chgData name="Zhigalov Roman" userId="1f97e9fdf7779aa5" providerId="Windows Live" clId="Web-{E2F07AA6-2ECD-4BDC-A08C-189AF885C55D}" dt="2022-01-29T09:45:07.729" v="1104"/>
          <pc:sldLayoutMkLst>
            <pc:docMk/>
            <pc:sldMasterMk cId="3154979492" sldId="2147483660"/>
            <pc:sldLayoutMk cId="2065727480" sldId="2147483670"/>
          </pc:sldLayoutMkLst>
        </pc:sldLayoutChg>
        <pc:sldLayoutChg chg="replId">
          <pc:chgData name="Zhigalov Roman" userId="1f97e9fdf7779aa5" providerId="Windows Live" clId="Web-{E2F07AA6-2ECD-4BDC-A08C-189AF885C55D}" dt="2022-01-29T09:45:07.729" v="1104"/>
          <pc:sldLayoutMkLst>
            <pc:docMk/>
            <pc:sldMasterMk cId="3154979492" sldId="2147483660"/>
            <pc:sldLayoutMk cId="812261758" sldId="2147483671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2AA171-EA50-405A-98A8-D955A922AE4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6D85FA10-6986-40A3-BBFD-B0894B6ED406}">
      <dgm:prSet/>
      <dgm:spPr/>
      <dgm:t>
        <a:bodyPr/>
        <a:lstStyle/>
        <a:p>
          <a:r>
            <a:rPr lang="ru-RU"/>
            <a:t>Образование и наука</a:t>
          </a:r>
          <a:endParaRPr lang="en-US"/>
        </a:p>
      </dgm:t>
    </dgm:pt>
    <dgm:pt modelId="{912E576A-684D-4B94-A3F6-E824621738B4}" type="parTrans" cxnId="{06E52955-D68F-4C7E-8DB6-876677779212}">
      <dgm:prSet/>
      <dgm:spPr/>
      <dgm:t>
        <a:bodyPr/>
        <a:lstStyle/>
        <a:p>
          <a:endParaRPr lang="en-US"/>
        </a:p>
      </dgm:t>
    </dgm:pt>
    <dgm:pt modelId="{E14B3ADF-C53D-4384-B7D3-9CBBF91287FC}" type="sibTrans" cxnId="{06E52955-D68F-4C7E-8DB6-876677779212}">
      <dgm:prSet/>
      <dgm:spPr/>
      <dgm:t>
        <a:bodyPr/>
        <a:lstStyle/>
        <a:p>
          <a:endParaRPr lang="en-US"/>
        </a:p>
      </dgm:t>
    </dgm:pt>
    <dgm:pt modelId="{4FE9529F-5DA4-4ADD-9C5F-8F30F92FA10C}">
      <dgm:prSet/>
      <dgm:spPr/>
      <dgm:t>
        <a:bodyPr/>
        <a:lstStyle/>
        <a:p>
          <a:r>
            <a:rPr lang="ru-RU"/>
            <a:t>Литература</a:t>
          </a:r>
          <a:endParaRPr lang="en-US"/>
        </a:p>
      </dgm:t>
    </dgm:pt>
    <dgm:pt modelId="{93C1A48C-1C2F-47D2-B84C-5112A25DE370}" type="parTrans" cxnId="{8C26535A-3A94-4111-8B89-04D239CB4052}">
      <dgm:prSet/>
      <dgm:spPr/>
      <dgm:t>
        <a:bodyPr/>
        <a:lstStyle/>
        <a:p>
          <a:endParaRPr lang="en-US"/>
        </a:p>
      </dgm:t>
    </dgm:pt>
    <dgm:pt modelId="{1DF63A87-3F4C-4F47-8E2D-CD946302F783}" type="sibTrans" cxnId="{8C26535A-3A94-4111-8B89-04D239CB4052}">
      <dgm:prSet/>
      <dgm:spPr/>
      <dgm:t>
        <a:bodyPr/>
        <a:lstStyle/>
        <a:p>
          <a:endParaRPr lang="en-US"/>
        </a:p>
      </dgm:t>
    </dgm:pt>
    <dgm:pt modelId="{929192D6-5CC4-49C1-9AFB-7993DD37AEFD}">
      <dgm:prSet/>
      <dgm:spPr/>
      <dgm:t>
        <a:bodyPr/>
        <a:lstStyle/>
        <a:p>
          <a:r>
            <a:rPr lang="ru-RU"/>
            <a:t>Архитектура и скульптура</a:t>
          </a:r>
          <a:endParaRPr lang="en-US"/>
        </a:p>
      </dgm:t>
    </dgm:pt>
    <dgm:pt modelId="{CBEB0AAC-D0A2-4138-A556-7ADEA1F9F879}" type="parTrans" cxnId="{F4F44B23-A9E0-4EF7-BCA0-9F3A852BEEEB}">
      <dgm:prSet/>
      <dgm:spPr/>
      <dgm:t>
        <a:bodyPr/>
        <a:lstStyle/>
        <a:p>
          <a:endParaRPr lang="en-US"/>
        </a:p>
      </dgm:t>
    </dgm:pt>
    <dgm:pt modelId="{45D745F1-3576-44BF-B3CF-C9A72B53D4C4}" type="sibTrans" cxnId="{F4F44B23-A9E0-4EF7-BCA0-9F3A852BEEEB}">
      <dgm:prSet/>
      <dgm:spPr/>
      <dgm:t>
        <a:bodyPr/>
        <a:lstStyle/>
        <a:p>
          <a:endParaRPr lang="en-US"/>
        </a:p>
      </dgm:t>
    </dgm:pt>
    <dgm:pt modelId="{F6178E4C-A4E7-4FC2-BB84-AAFA8D2893F3}">
      <dgm:prSet/>
      <dgm:spPr/>
      <dgm:t>
        <a:bodyPr/>
        <a:lstStyle/>
        <a:p>
          <a:r>
            <a:rPr lang="ru-RU"/>
            <a:t>Изобразительное искусство</a:t>
          </a:r>
          <a:endParaRPr lang="en-US"/>
        </a:p>
      </dgm:t>
    </dgm:pt>
    <dgm:pt modelId="{B90782AC-D193-4F3F-82D7-1A03DE9ECD17}" type="parTrans" cxnId="{715C9D18-EAC2-45E8-9A60-BE500B14DFD8}">
      <dgm:prSet/>
      <dgm:spPr/>
      <dgm:t>
        <a:bodyPr/>
        <a:lstStyle/>
        <a:p>
          <a:endParaRPr lang="en-US"/>
        </a:p>
      </dgm:t>
    </dgm:pt>
    <dgm:pt modelId="{E1CB8970-C868-4FA3-BF34-8E754F1B7D26}" type="sibTrans" cxnId="{715C9D18-EAC2-45E8-9A60-BE500B14DFD8}">
      <dgm:prSet/>
      <dgm:spPr/>
      <dgm:t>
        <a:bodyPr/>
        <a:lstStyle/>
        <a:p>
          <a:endParaRPr lang="en-US"/>
        </a:p>
      </dgm:t>
    </dgm:pt>
    <dgm:pt modelId="{1574F57F-BDE4-45FE-B6A7-6A7CA4DE1ACA}">
      <dgm:prSet/>
      <dgm:spPr/>
      <dgm:t>
        <a:bodyPr/>
        <a:lstStyle/>
        <a:p>
          <a:r>
            <a:rPr lang="ru-RU"/>
            <a:t>Театр и музыка</a:t>
          </a:r>
          <a:endParaRPr lang="en-US"/>
        </a:p>
      </dgm:t>
    </dgm:pt>
    <dgm:pt modelId="{57E19AC5-F6F0-4963-848B-9F6605E32278}" type="parTrans" cxnId="{2BA27A96-5365-43A8-B44D-006A676E420E}">
      <dgm:prSet/>
      <dgm:spPr/>
      <dgm:t>
        <a:bodyPr/>
        <a:lstStyle/>
        <a:p>
          <a:endParaRPr lang="en-US"/>
        </a:p>
      </dgm:t>
    </dgm:pt>
    <dgm:pt modelId="{1706A4BA-E6AE-4CF6-8BD0-1F5DE0E0AA61}" type="sibTrans" cxnId="{2BA27A96-5365-43A8-B44D-006A676E420E}">
      <dgm:prSet/>
      <dgm:spPr/>
      <dgm:t>
        <a:bodyPr/>
        <a:lstStyle/>
        <a:p>
          <a:endParaRPr lang="en-US"/>
        </a:p>
      </dgm:t>
    </dgm:pt>
    <dgm:pt modelId="{23117EAA-EDE7-44B6-9519-1585B6A1A696}" type="pres">
      <dgm:prSet presAssocID="{0F2AA171-EA50-405A-98A8-D955A922AE44}" presName="root" presStyleCnt="0">
        <dgm:presLayoutVars>
          <dgm:dir/>
          <dgm:resizeHandles val="exact"/>
        </dgm:presLayoutVars>
      </dgm:prSet>
      <dgm:spPr/>
    </dgm:pt>
    <dgm:pt modelId="{6F3A4DBA-2708-47C0-99CE-B9F85EBBF06D}" type="pres">
      <dgm:prSet presAssocID="{6D85FA10-6986-40A3-BBFD-B0894B6ED406}" presName="compNode" presStyleCnt="0"/>
      <dgm:spPr/>
    </dgm:pt>
    <dgm:pt modelId="{BE250915-FEF0-48BC-916F-AB22C5EACA79}" type="pres">
      <dgm:prSet presAssocID="{6D85FA10-6986-40A3-BBFD-B0894B6ED406}" presName="bgRect" presStyleLbl="bgShp" presStyleIdx="0" presStyleCnt="5"/>
      <dgm:spPr/>
    </dgm:pt>
    <dgm:pt modelId="{73FB4D50-0C61-463B-994E-7D2D35DA2B6C}" type="pres">
      <dgm:prSet presAssocID="{6D85FA10-6986-40A3-BBFD-B0894B6ED406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Атом"/>
        </a:ext>
      </dgm:extLst>
    </dgm:pt>
    <dgm:pt modelId="{31C1A41F-3702-48BD-BC69-D244FD71B862}" type="pres">
      <dgm:prSet presAssocID="{6D85FA10-6986-40A3-BBFD-B0894B6ED406}" presName="spaceRect" presStyleCnt="0"/>
      <dgm:spPr/>
    </dgm:pt>
    <dgm:pt modelId="{7098E59F-0462-4D37-AD56-8D3BEF1CC218}" type="pres">
      <dgm:prSet presAssocID="{6D85FA10-6986-40A3-BBFD-B0894B6ED406}" presName="parTx" presStyleLbl="revTx" presStyleIdx="0" presStyleCnt="5">
        <dgm:presLayoutVars>
          <dgm:chMax val="0"/>
          <dgm:chPref val="0"/>
        </dgm:presLayoutVars>
      </dgm:prSet>
      <dgm:spPr/>
    </dgm:pt>
    <dgm:pt modelId="{BC8F27EF-F0C3-4B38-AF46-6E43F8E4E2D6}" type="pres">
      <dgm:prSet presAssocID="{E14B3ADF-C53D-4384-B7D3-9CBBF91287FC}" presName="sibTrans" presStyleCnt="0"/>
      <dgm:spPr/>
    </dgm:pt>
    <dgm:pt modelId="{257DB65E-0333-45EF-A3C0-5D2ECACE5E55}" type="pres">
      <dgm:prSet presAssocID="{4FE9529F-5DA4-4ADD-9C5F-8F30F92FA10C}" presName="compNode" presStyleCnt="0"/>
      <dgm:spPr/>
    </dgm:pt>
    <dgm:pt modelId="{E2876D77-3CF5-43D1-9911-5FDB1312341D}" type="pres">
      <dgm:prSet presAssocID="{4FE9529F-5DA4-4ADD-9C5F-8F30F92FA10C}" presName="bgRect" presStyleLbl="bgShp" presStyleIdx="1" presStyleCnt="5"/>
      <dgm:spPr/>
    </dgm:pt>
    <dgm:pt modelId="{2DA3C4F6-D23B-4BD5-924C-E10D68A06649}" type="pres">
      <dgm:prSet presAssocID="{4FE9529F-5DA4-4ADD-9C5F-8F30F92FA10C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Книги"/>
        </a:ext>
      </dgm:extLst>
    </dgm:pt>
    <dgm:pt modelId="{F1C85E6A-5CEA-435D-A532-B5E4D1729982}" type="pres">
      <dgm:prSet presAssocID="{4FE9529F-5DA4-4ADD-9C5F-8F30F92FA10C}" presName="spaceRect" presStyleCnt="0"/>
      <dgm:spPr/>
    </dgm:pt>
    <dgm:pt modelId="{64F91834-AD78-41B1-9539-85EAC21EC8F7}" type="pres">
      <dgm:prSet presAssocID="{4FE9529F-5DA4-4ADD-9C5F-8F30F92FA10C}" presName="parTx" presStyleLbl="revTx" presStyleIdx="1" presStyleCnt="5">
        <dgm:presLayoutVars>
          <dgm:chMax val="0"/>
          <dgm:chPref val="0"/>
        </dgm:presLayoutVars>
      </dgm:prSet>
      <dgm:spPr/>
    </dgm:pt>
    <dgm:pt modelId="{11F40CCE-4FB0-4641-A8E3-4A7F3D3356E2}" type="pres">
      <dgm:prSet presAssocID="{1DF63A87-3F4C-4F47-8E2D-CD946302F783}" presName="sibTrans" presStyleCnt="0"/>
      <dgm:spPr/>
    </dgm:pt>
    <dgm:pt modelId="{840427BA-4EBB-4F77-A574-C02837711D85}" type="pres">
      <dgm:prSet presAssocID="{929192D6-5CC4-49C1-9AFB-7993DD37AEFD}" presName="compNode" presStyleCnt="0"/>
      <dgm:spPr/>
    </dgm:pt>
    <dgm:pt modelId="{2D35B312-34DD-49F2-B0F3-643698B3291E}" type="pres">
      <dgm:prSet presAssocID="{929192D6-5CC4-49C1-9AFB-7993DD37AEFD}" presName="bgRect" presStyleLbl="bgShp" presStyleIdx="2" presStyleCnt="5"/>
      <dgm:spPr/>
    </dgm:pt>
    <dgm:pt modelId="{C529FEA2-634E-4B89-82F1-5591B4792F8C}" type="pres">
      <dgm:prSet presAssocID="{929192D6-5CC4-49C1-9AFB-7993DD37AEFD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Палитра"/>
        </a:ext>
      </dgm:extLst>
    </dgm:pt>
    <dgm:pt modelId="{CCCCA379-24D4-44CF-8BDD-DD68A23194F7}" type="pres">
      <dgm:prSet presAssocID="{929192D6-5CC4-49C1-9AFB-7993DD37AEFD}" presName="spaceRect" presStyleCnt="0"/>
      <dgm:spPr/>
    </dgm:pt>
    <dgm:pt modelId="{FE66E894-0B19-4206-AEC2-48D7061453D0}" type="pres">
      <dgm:prSet presAssocID="{929192D6-5CC4-49C1-9AFB-7993DD37AEFD}" presName="parTx" presStyleLbl="revTx" presStyleIdx="2" presStyleCnt="5">
        <dgm:presLayoutVars>
          <dgm:chMax val="0"/>
          <dgm:chPref val="0"/>
        </dgm:presLayoutVars>
      </dgm:prSet>
      <dgm:spPr/>
    </dgm:pt>
    <dgm:pt modelId="{D1AF2F0C-DBC9-4416-BE66-62F089539B2F}" type="pres">
      <dgm:prSet presAssocID="{45D745F1-3576-44BF-B3CF-C9A72B53D4C4}" presName="sibTrans" presStyleCnt="0"/>
      <dgm:spPr/>
    </dgm:pt>
    <dgm:pt modelId="{D5D6F6AE-8AF1-4382-A7A2-13A228E70505}" type="pres">
      <dgm:prSet presAssocID="{F6178E4C-A4E7-4FC2-BB84-AAFA8D2893F3}" presName="compNode" presStyleCnt="0"/>
      <dgm:spPr/>
    </dgm:pt>
    <dgm:pt modelId="{77A0E122-A634-4D06-BB32-5E758D5E0757}" type="pres">
      <dgm:prSet presAssocID="{F6178E4C-A4E7-4FC2-BB84-AAFA8D2893F3}" presName="bgRect" presStyleLbl="bgShp" presStyleIdx="3" presStyleCnt="5"/>
      <dgm:spPr/>
    </dgm:pt>
    <dgm:pt modelId="{2BFDB15E-C908-415C-B301-81337E02EA45}" type="pres">
      <dgm:prSet presAssocID="{F6178E4C-A4E7-4FC2-BB84-AAFA8D2893F3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ll paint brush"/>
        </a:ext>
      </dgm:extLst>
    </dgm:pt>
    <dgm:pt modelId="{218BC1D0-D03D-471B-A795-141379112D50}" type="pres">
      <dgm:prSet presAssocID="{F6178E4C-A4E7-4FC2-BB84-AAFA8D2893F3}" presName="spaceRect" presStyleCnt="0"/>
      <dgm:spPr/>
    </dgm:pt>
    <dgm:pt modelId="{8B9197B6-F2B8-4200-A983-7298A533AC8A}" type="pres">
      <dgm:prSet presAssocID="{F6178E4C-A4E7-4FC2-BB84-AAFA8D2893F3}" presName="parTx" presStyleLbl="revTx" presStyleIdx="3" presStyleCnt="5">
        <dgm:presLayoutVars>
          <dgm:chMax val="0"/>
          <dgm:chPref val="0"/>
        </dgm:presLayoutVars>
      </dgm:prSet>
      <dgm:spPr/>
    </dgm:pt>
    <dgm:pt modelId="{7DA73A46-74D2-4475-8C2E-C6FA70F50EC9}" type="pres">
      <dgm:prSet presAssocID="{E1CB8970-C868-4FA3-BF34-8E754F1B7D26}" presName="sibTrans" presStyleCnt="0"/>
      <dgm:spPr/>
    </dgm:pt>
    <dgm:pt modelId="{D93ECB86-936E-48C9-9054-35E1FACA8C77}" type="pres">
      <dgm:prSet presAssocID="{1574F57F-BDE4-45FE-B6A7-6A7CA4DE1ACA}" presName="compNode" presStyleCnt="0"/>
      <dgm:spPr/>
    </dgm:pt>
    <dgm:pt modelId="{3E76180F-BAEB-4F69-8F10-8973ACC32C94}" type="pres">
      <dgm:prSet presAssocID="{1574F57F-BDE4-45FE-B6A7-6A7CA4DE1ACA}" presName="bgRect" presStyleLbl="bgShp" presStyleIdx="4" presStyleCnt="5"/>
      <dgm:spPr/>
    </dgm:pt>
    <dgm:pt modelId="{11731373-3E61-4899-9BA6-C19CDBECDFEC}" type="pres">
      <dgm:prSet presAssocID="{1574F57F-BDE4-45FE-B6A7-6A7CA4DE1ACA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Драма"/>
        </a:ext>
      </dgm:extLst>
    </dgm:pt>
    <dgm:pt modelId="{DF989C02-74CB-481C-A3E4-1FD87DC0D206}" type="pres">
      <dgm:prSet presAssocID="{1574F57F-BDE4-45FE-B6A7-6A7CA4DE1ACA}" presName="spaceRect" presStyleCnt="0"/>
      <dgm:spPr/>
    </dgm:pt>
    <dgm:pt modelId="{2196515A-BD37-412E-9B5F-91736740D4BB}" type="pres">
      <dgm:prSet presAssocID="{1574F57F-BDE4-45FE-B6A7-6A7CA4DE1ACA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D12A5509-806A-435E-8C10-2B2F91D17217}" type="presOf" srcId="{4FE9529F-5DA4-4ADD-9C5F-8F30F92FA10C}" destId="{64F91834-AD78-41B1-9539-85EAC21EC8F7}" srcOrd="0" destOrd="0" presId="urn:microsoft.com/office/officeart/2018/2/layout/IconVerticalSolidList"/>
    <dgm:cxn modelId="{715C9D18-EAC2-45E8-9A60-BE500B14DFD8}" srcId="{0F2AA171-EA50-405A-98A8-D955A922AE44}" destId="{F6178E4C-A4E7-4FC2-BB84-AAFA8D2893F3}" srcOrd="3" destOrd="0" parTransId="{B90782AC-D193-4F3F-82D7-1A03DE9ECD17}" sibTransId="{E1CB8970-C868-4FA3-BF34-8E754F1B7D26}"/>
    <dgm:cxn modelId="{F4F44B23-A9E0-4EF7-BCA0-9F3A852BEEEB}" srcId="{0F2AA171-EA50-405A-98A8-D955A922AE44}" destId="{929192D6-5CC4-49C1-9AFB-7993DD37AEFD}" srcOrd="2" destOrd="0" parTransId="{CBEB0AAC-D0A2-4138-A556-7ADEA1F9F879}" sibTransId="{45D745F1-3576-44BF-B3CF-C9A72B53D4C4}"/>
    <dgm:cxn modelId="{E43A416C-104F-4E9F-9AD3-E8962590147C}" type="presOf" srcId="{0F2AA171-EA50-405A-98A8-D955A922AE44}" destId="{23117EAA-EDE7-44B6-9519-1585B6A1A696}" srcOrd="0" destOrd="0" presId="urn:microsoft.com/office/officeart/2018/2/layout/IconVerticalSolidList"/>
    <dgm:cxn modelId="{06E52955-D68F-4C7E-8DB6-876677779212}" srcId="{0F2AA171-EA50-405A-98A8-D955A922AE44}" destId="{6D85FA10-6986-40A3-BBFD-B0894B6ED406}" srcOrd="0" destOrd="0" parTransId="{912E576A-684D-4B94-A3F6-E824621738B4}" sibTransId="{E14B3ADF-C53D-4384-B7D3-9CBBF91287FC}"/>
    <dgm:cxn modelId="{8C26535A-3A94-4111-8B89-04D239CB4052}" srcId="{0F2AA171-EA50-405A-98A8-D955A922AE44}" destId="{4FE9529F-5DA4-4ADD-9C5F-8F30F92FA10C}" srcOrd="1" destOrd="0" parTransId="{93C1A48C-1C2F-47D2-B84C-5112A25DE370}" sibTransId="{1DF63A87-3F4C-4F47-8E2D-CD946302F783}"/>
    <dgm:cxn modelId="{2BA27A96-5365-43A8-B44D-006A676E420E}" srcId="{0F2AA171-EA50-405A-98A8-D955A922AE44}" destId="{1574F57F-BDE4-45FE-B6A7-6A7CA4DE1ACA}" srcOrd="4" destOrd="0" parTransId="{57E19AC5-F6F0-4963-848B-9F6605E32278}" sibTransId="{1706A4BA-E6AE-4CF6-8BD0-1F5DE0E0AA61}"/>
    <dgm:cxn modelId="{EFA289B1-3201-4F46-8692-CE24AC403802}" type="presOf" srcId="{F6178E4C-A4E7-4FC2-BB84-AAFA8D2893F3}" destId="{8B9197B6-F2B8-4200-A983-7298A533AC8A}" srcOrd="0" destOrd="0" presId="urn:microsoft.com/office/officeart/2018/2/layout/IconVerticalSolidList"/>
    <dgm:cxn modelId="{6FD0EABC-4656-4E30-B5AF-E991AD41B996}" type="presOf" srcId="{1574F57F-BDE4-45FE-B6A7-6A7CA4DE1ACA}" destId="{2196515A-BD37-412E-9B5F-91736740D4BB}" srcOrd="0" destOrd="0" presId="urn:microsoft.com/office/officeart/2018/2/layout/IconVerticalSolidList"/>
    <dgm:cxn modelId="{BE1B98D8-0122-44A0-AAD4-3935C8F49E32}" type="presOf" srcId="{929192D6-5CC4-49C1-9AFB-7993DD37AEFD}" destId="{FE66E894-0B19-4206-AEC2-48D7061453D0}" srcOrd="0" destOrd="0" presId="urn:microsoft.com/office/officeart/2018/2/layout/IconVerticalSolidList"/>
    <dgm:cxn modelId="{B94396E5-35EE-49BE-B749-C956FC39E88D}" type="presOf" srcId="{6D85FA10-6986-40A3-BBFD-B0894B6ED406}" destId="{7098E59F-0462-4D37-AD56-8D3BEF1CC218}" srcOrd="0" destOrd="0" presId="urn:microsoft.com/office/officeart/2018/2/layout/IconVerticalSolidList"/>
    <dgm:cxn modelId="{A5C74AFA-5629-49E6-BE04-21ADB53AFF03}" type="presParOf" srcId="{23117EAA-EDE7-44B6-9519-1585B6A1A696}" destId="{6F3A4DBA-2708-47C0-99CE-B9F85EBBF06D}" srcOrd="0" destOrd="0" presId="urn:microsoft.com/office/officeart/2018/2/layout/IconVerticalSolidList"/>
    <dgm:cxn modelId="{D29815A7-4CF7-4924-A735-DB124C2F9846}" type="presParOf" srcId="{6F3A4DBA-2708-47C0-99CE-B9F85EBBF06D}" destId="{BE250915-FEF0-48BC-916F-AB22C5EACA79}" srcOrd="0" destOrd="0" presId="urn:microsoft.com/office/officeart/2018/2/layout/IconVerticalSolidList"/>
    <dgm:cxn modelId="{8B2370EF-3D30-4B14-B663-53A6D13B5649}" type="presParOf" srcId="{6F3A4DBA-2708-47C0-99CE-B9F85EBBF06D}" destId="{73FB4D50-0C61-463B-994E-7D2D35DA2B6C}" srcOrd="1" destOrd="0" presId="urn:microsoft.com/office/officeart/2018/2/layout/IconVerticalSolidList"/>
    <dgm:cxn modelId="{EC4333E5-9A6C-449F-B1BB-ACDC54E7F051}" type="presParOf" srcId="{6F3A4DBA-2708-47C0-99CE-B9F85EBBF06D}" destId="{31C1A41F-3702-48BD-BC69-D244FD71B862}" srcOrd="2" destOrd="0" presId="urn:microsoft.com/office/officeart/2018/2/layout/IconVerticalSolidList"/>
    <dgm:cxn modelId="{B256370D-29A4-4A06-AD1A-C1F19D9C47C3}" type="presParOf" srcId="{6F3A4DBA-2708-47C0-99CE-B9F85EBBF06D}" destId="{7098E59F-0462-4D37-AD56-8D3BEF1CC218}" srcOrd="3" destOrd="0" presId="urn:microsoft.com/office/officeart/2018/2/layout/IconVerticalSolidList"/>
    <dgm:cxn modelId="{E1F820BC-D1AF-49CE-B7AC-9D36920D16FD}" type="presParOf" srcId="{23117EAA-EDE7-44B6-9519-1585B6A1A696}" destId="{BC8F27EF-F0C3-4B38-AF46-6E43F8E4E2D6}" srcOrd="1" destOrd="0" presId="urn:microsoft.com/office/officeart/2018/2/layout/IconVerticalSolidList"/>
    <dgm:cxn modelId="{92C5758B-3B9E-4B96-8550-8B9882BDA5BB}" type="presParOf" srcId="{23117EAA-EDE7-44B6-9519-1585B6A1A696}" destId="{257DB65E-0333-45EF-A3C0-5D2ECACE5E55}" srcOrd="2" destOrd="0" presId="urn:microsoft.com/office/officeart/2018/2/layout/IconVerticalSolidList"/>
    <dgm:cxn modelId="{297DB032-8605-4E5B-972E-ECC54B05AE1E}" type="presParOf" srcId="{257DB65E-0333-45EF-A3C0-5D2ECACE5E55}" destId="{E2876D77-3CF5-43D1-9911-5FDB1312341D}" srcOrd="0" destOrd="0" presId="urn:microsoft.com/office/officeart/2018/2/layout/IconVerticalSolidList"/>
    <dgm:cxn modelId="{E4CD5E26-6394-478B-9AA4-13B59D182D3D}" type="presParOf" srcId="{257DB65E-0333-45EF-A3C0-5D2ECACE5E55}" destId="{2DA3C4F6-D23B-4BD5-924C-E10D68A06649}" srcOrd="1" destOrd="0" presId="urn:microsoft.com/office/officeart/2018/2/layout/IconVerticalSolidList"/>
    <dgm:cxn modelId="{5F0995F0-6130-47C8-B8F5-1921B844E93D}" type="presParOf" srcId="{257DB65E-0333-45EF-A3C0-5D2ECACE5E55}" destId="{F1C85E6A-5CEA-435D-A532-B5E4D1729982}" srcOrd="2" destOrd="0" presId="urn:microsoft.com/office/officeart/2018/2/layout/IconVerticalSolidList"/>
    <dgm:cxn modelId="{A32F4251-4F5C-4C6A-9120-9EC3A75EFBD2}" type="presParOf" srcId="{257DB65E-0333-45EF-A3C0-5D2ECACE5E55}" destId="{64F91834-AD78-41B1-9539-85EAC21EC8F7}" srcOrd="3" destOrd="0" presId="urn:microsoft.com/office/officeart/2018/2/layout/IconVerticalSolidList"/>
    <dgm:cxn modelId="{17C963CA-5B43-4EB9-AD38-D4A72B5AC54F}" type="presParOf" srcId="{23117EAA-EDE7-44B6-9519-1585B6A1A696}" destId="{11F40CCE-4FB0-4641-A8E3-4A7F3D3356E2}" srcOrd="3" destOrd="0" presId="urn:microsoft.com/office/officeart/2018/2/layout/IconVerticalSolidList"/>
    <dgm:cxn modelId="{A4D9EB0F-A19D-456E-BD91-7AF03EC034E2}" type="presParOf" srcId="{23117EAA-EDE7-44B6-9519-1585B6A1A696}" destId="{840427BA-4EBB-4F77-A574-C02837711D85}" srcOrd="4" destOrd="0" presId="urn:microsoft.com/office/officeart/2018/2/layout/IconVerticalSolidList"/>
    <dgm:cxn modelId="{02320BEB-0B41-4A07-8114-1F3FFFE891FA}" type="presParOf" srcId="{840427BA-4EBB-4F77-A574-C02837711D85}" destId="{2D35B312-34DD-49F2-B0F3-643698B3291E}" srcOrd="0" destOrd="0" presId="urn:microsoft.com/office/officeart/2018/2/layout/IconVerticalSolidList"/>
    <dgm:cxn modelId="{B5FB43CF-B72C-4D68-B913-11D8A0963156}" type="presParOf" srcId="{840427BA-4EBB-4F77-A574-C02837711D85}" destId="{C529FEA2-634E-4B89-82F1-5591B4792F8C}" srcOrd="1" destOrd="0" presId="urn:microsoft.com/office/officeart/2018/2/layout/IconVerticalSolidList"/>
    <dgm:cxn modelId="{A6018B2B-E623-4D5B-992F-F3185C4AC18C}" type="presParOf" srcId="{840427BA-4EBB-4F77-A574-C02837711D85}" destId="{CCCCA379-24D4-44CF-8BDD-DD68A23194F7}" srcOrd="2" destOrd="0" presId="urn:microsoft.com/office/officeart/2018/2/layout/IconVerticalSolidList"/>
    <dgm:cxn modelId="{BE8622E3-8FB0-42B0-9F1F-D26237A8BEFA}" type="presParOf" srcId="{840427BA-4EBB-4F77-A574-C02837711D85}" destId="{FE66E894-0B19-4206-AEC2-48D7061453D0}" srcOrd="3" destOrd="0" presId="urn:microsoft.com/office/officeart/2018/2/layout/IconVerticalSolidList"/>
    <dgm:cxn modelId="{FC609FDE-F1C1-4B7B-8B49-42C200C0782E}" type="presParOf" srcId="{23117EAA-EDE7-44B6-9519-1585B6A1A696}" destId="{D1AF2F0C-DBC9-4416-BE66-62F089539B2F}" srcOrd="5" destOrd="0" presId="urn:microsoft.com/office/officeart/2018/2/layout/IconVerticalSolidList"/>
    <dgm:cxn modelId="{8771A8C0-2C7D-4CE6-B83C-148A03D3CBC6}" type="presParOf" srcId="{23117EAA-EDE7-44B6-9519-1585B6A1A696}" destId="{D5D6F6AE-8AF1-4382-A7A2-13A228E70505}" srcOrd="6" destOrd="0" presId="urn:microsoft.com/office/officeart/2018/2/layout/IconVerticalSolidList"/>
    <dgm:cxn modelId="{0EFBE416-6F80-4792-A9F7-2F23717B3940}" type="presParOf" srcId="{D5D6F6AE-8AF1-4382-A7A2-13A228E70505}" destId="{77A0E122-A634-4D06-BB32-5E758D5E0757}" srcOrd="0" destOrd="0" presId="urn:microsoft.com/office/officeart/2018/2/layout/IconVerticalSolidList"/>
    <dgm:cxn modelId="{E8227562-37B1-4B49-A446-354D7CA82FA7}" type="presParOf" srcId="{D5D6F6AE-8AF1-4382-A7A2-13A228E70505}" destId="{2BFDB15E-C908-415C-B301-81337E02EA45}" srcOrd="1" destOrd="0" presId="urn:microsoft.com/office/officeart/2018/2/layout/IconVerticalSolidList"/>
    <dgm:cxn modelId="{EA3C532D-7DE1-41B7-B9F4-75B73D627E36}" type="presParOf" srcId="{D5D6F6AE-8AF1-4382-A7A2-13A228E70505}" destId="{218BC1D0-D03D-471B-A795-141379112D50}" srcOrd="2" destOrd="0" presId="urn:microsoft.com/office/officeart/2018/2/layout/IconVerticalSolidList"/>
    <dgm:cxn modelId="{F9CFB54D-5421-4F56-93AC-C74CBAD0B13A}" type="presParOf" srcId="{D5D6F6AE-8AF1-4382-A7A2-13A228E70505}" destId="{8B9197B6-F2B8-4200-A983-7298A533AC8A}" srcOrd="3" destOrd="0" presId="urn:microsoft.com/office/officeart/2018/2/layout/IconVerticalSolidList"/>
    <dgm:cxn modelId="{6416B08A-C6FF-4C51-9B5E-5FA8F4FCAE29}" type="presParOf" srcId="{23117EAA-EDE7-44B6-9519-1585B6A1A696}" destId="{7DA73A46-74D2-4475-8C2E-C6FA70F50EC9}" srcOrd="7" destOrd="0" presId="urn:microsoft.com/office/officeart/2018/2/layout/IconVerticalSolidList"/>
    <dgm:cxn modelId="{42641EEF-BD25-4C99-B00A-2C0F325ED578}" type="presParOf" srcId="{23117EAA-EDE7-44B6-9519-1585B6A1A696}" destId="{D93ECB86-936E-48C9-9054-35E1FACA8C77}" srcOrd="8" destOrd="0" presId="urn:microsoft.com/office/officeart/2018/2/layout/IconVerticalSolidList"/>
    <dgm:cxn modelId="{7F3779C9-E97C-4AE0-8F01-B530C124348A}" type="presParOf" srcId="{D93ECB86-936E-48C9-9054-35E1FACA8C77}" destId="{3E76180F-BAEB-4F69-8F10-8973ACC32C94}" srcOrd="0" destOrd="0" presId="urn:microsoft.com/office/officeart/2018/2/layout/IconVerticalSolidList"/>
    <dgm:cxn modelId="{E06FD607-5969-4BF3-82BD-391B2C609703}" type="presParOf" srcId="{D93ECB86-936E-48C9-9054-35E1FACA8C77}" destId="{11731373-3E61-4899-9BA6-C19CDBECDFEC}" srcOrd="1" destOrd="0" presId="urn:microsoft.com/office/officeart/2018/2/layout/IconVerticalSolidList"/>
    <dgm:cxn modelId="{DCFD6BEB-B210-4A17-B914-3BEB4EF78FD3}" type="presParOf" srcId="{D93ECB86-936E-48C9-9054-35E1FACA8C77}" destId="{DF989C02-74CB-481C-A3E4-1FD87DC0D206}" srcOrd="2" destOrd="0" presId="urn:microsoft.com/office/officeart/2018/2/layout/IconVerticalSolidList"/>
    <dgm:cxn modelId="{64323C29-CCFD-425D-984B-4667FFF6A397}" type="presParOf" srcId="{D93ECB86-936E-48C9-9054-35E1FACA8C77}" destId="{2196515A-BD37-412E-9B5F-91736740D4B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4E5A32-A3C8-4918-A051-BE02A4AEC12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8665903A-514C-414B-808E-0F3C5EB07DDD}">
      <dgm:prSet/>
      <dgm:spPr/>
      <dgm:t>
        <a:bodyPr/>
        <a:lstStyle/>
        <a:p>
          <a:r>
            <a:rPr lang="ru-RU"/>
            <a:t>Открытие Казанского университета, восстановление Петербургского и расширение Московского</a:t>
          </a:r>
          <a:endParaRPr lang="en-US"/>
        </a:p>
      </dgm:t>
    </dgm:pt>
    <dgm:pt modelId="{B6D97842-27B3-4B1C-AA18-2A623EA985CC}" type="parTrans" cxnId="{B162494C-1049-47FD-945D-6844F95B5F60}">
      <dgm:prSet/>
      <dgm:spPr/>
      <dgm:t>
        <a:bodyPr/>
        <a:lstStyle/>
        <a:p>
          <a:endParaRPr lang="en-US"/>
        </a:p>
      </dgm:t>
    </dgm:pt>
    <dgm:pt modelId="{900A64BB-B727-4B35-96D1-04E9E76D9A0E}" type="sibTrans" cxnId="{B162494C-1049-47FD-945D-6844F95B5F60}">
      <dgm:prSet/>
      <dgm:spPr/>
      <dgm:t>
        <a:bodyPr/>
        <a:lstStyle/>
        <a:p>
          <a:endParaRPr lang="en-US"/>
        </a:p>
      </dgm:t>
    </dgm:pt>
    <dgm:pt modelId="{A048FDEA-3D59-4930-9207-876C15B2A101}">
      <dgm:prSet/>
      <dgm:spPr/>
      <dgm:t>
        <a:bodyPr/>
        <a:lstStyle/>
        <a:p>
          <a:r>
            <a:rPr lang="ru-RU"/>
            <a:t>Развитие технического и военного образования при Николае I</a:t>
          </a:r>
          <a:endParaRPr lang="en-US"/>
        </a:p>
      </dgm:t>
    </dgm:pt>
    <dgm:pt modelId="{513D2C68-41F1-434D-854E-97A927591839}" type="parTrans" cxnId="{C763BAD9-F798-4A21-8502-D9B4D27F15B8}">
      <dgm:prSet/>
      <dgm:spPr/>
      <dgm:t>
        <a:bodyPr/>
        <a:lstStyle/>
        <a:p>
          <a:endParaRPr lang="en-US"/>
        </a:p>
      </dgm:t>
    </dgm:pt>
    <dgm:pt modelId="{6E51A2EC-47ED-4F3B-9493-52F45D8076AA}" type="sibTrans" cxnId="{C763BAD9-F798-4A21-8502-D9B4D27F15B8}">
      <dgm:prSet/>
      <dgm:spPr/>
      <dgm:t>
        <a:bodyPr/>
        <a:lstStyle/>
        <a:p>
          <a:endParaRPr lang="en-US"/>
        </a:p>
      </dgm:t>
    </dgm:pt>
    <dgm:pt modelId="{5B23E05E-5C07-4D81-B04B-0B94679557CD}">
      <dgm:prSet/>
      <dgm:spPr/>
      <dgm:t>
        <a:bodyPr/>
        <a:lstStyle/>
        <a:p>
          <a:r>
            <a:rPr lang="ru-RU"/>
            <a:t>Рост числа гимназий, а также количества частных школ </a:t>
          </a:r>
          <a:endParaRPr lang="en-US"/>
        </a:p>
      </dgm:t>
    </dgm:pt>
    <dgm:pt modelId="{C9437DA6-7FAB-46B5-B1D7-5D76D0AA124A}" type="parTrans" cxnId="{C79D148F-FDB5-4E43-AC9E-64870FA7B0B2}">
      <dgm:prSet/>
      <dgm:spPr/>
      <dgm:t>
        <a:bodyPr/>
        <a:lstStyle/>
        <a:p>
          <a:endParaRPr lang="en-US"/>
        </a:p>
      </dgm:t>
    </dgm:pt>
    <dgm:pt modelId="{3469BF69-FA8C-4A56-9375-95A6E816C61F}" type="sibTrans" cxnId="{C79D148F-FDB5-4E43-AC9E-64870FA7B0B2}">
      <dgm:prSet/>
      <dgm:spPr/>
      <dgm:t>
        <a:bodyPr/>
        <a:lstStyle/>
        <a:p>
          <a:endParaRPr lang="en-US"/>
        </a:p>
      </dgm:t>
    </dgm:pt>
    <dgm:pt modelId="{4C513B8F-2CDF-45B8-9C38-00EC5F342E4A}">
      <dgm:prSet/>
      <dgm:spPr/>
      <dgm:t>
        <a:bodyPr/>
        <a:lstStyle/>
        <a:p>
          <a:r>
            <a:rPr lang="ru-RU"/>
            <a:t>Низкий уровень образованности населения</a:t>
          </a:r>
          <a:endParaRPr lang="en-US"/>
        </a:p>
      </dgm:t>
    </dgm:pt>
    <dgm:pt modelId="{144CFB98-5F20-457D-A479-67CB52C04DFA}" type="parTrans" cxnId="{B19D181C-3A39-49F3-85A1-877F0CBE4B5C}">
      <dgm:prSet/>
      <dgm:spPr/>
      <dgm:t>
        <a:bodyPr/>
        <a:lstStyle/>
        <a:p>
          <a:endParaRPr lang="en-US"/>
        </a:p>
      </dgm:t>
    </dgm:pt>
    <dgm:pt modelId="{D1FA1C63-C9FE-45A0-844F-6D94581ED64B}" type="sibTrans" cxnId="{B19D181C-3A39-49F3-85A1-877F0CBE4B5C}">
      <dgm:prSet/>
      <dgm:spPr/>
      <dgm:t>
        <a:bodyPr/>
        <a:lstStyle/>
        <a:p>
          <a:endParaRPr lang="en-US"/>
        </a:p>
      </dgm:t>
    </dgm:pt>
    <dgm:pt modelId="{93FF4ACA-82BC-428F-8390-39A5D546EA54}">
      <dgm:prSet/>
      <dgm:spPr/>
      <dgm:t>
        <a:bodyPr/>
        <a:lstStyle/>
        <a:p>
          <a:r>
            <a:rPr lang="ru-RU"/>
            <a:t>Открытие технологических институтов и военных аккадемий </a:t>
          </a:r>
          <a:endParaRPr lang="en-US"/>
        </a:p>
      </dgm:t>
    </dgm:pt>
    <dgm:pt modelId="{E6D25DA0-0524-4BA8-AE35-FB26BA12C9FC}" type="parTrans" cxnId="{CF55F622-39A6-4F05-9AC4-7B4C48903580}">
      <dgm:prSet/>
      <dgm:spPr/>
      <dgm:t>
        <a:bodyPr/>
        <a:lstStyle/>
        <a:p>
          <a:endParaRPr lang="en-US"/>
        </a:p>
      </dgm:t>
    </dgm:pt>
    <dgm:pt modelId="{9DB06B70-1590-414F-88BF-2DA5A9BFFE1D}" type="sibTrans" cxnId="{CF55F622-39A6-4F05-9AC4-7B4C48903580}">
      <dgm:prSet/>
      <dgm:spPr/>
      <dgm:t>
        <a:bodyPr/>
        <a:lstStyle/>
        <a:p>
          <a:endParaRPr lang="en-US"/>
        </a:p>
      </dgm:t>
    </dgm:pt>
    <dgm:pt modelId="{EB5B1AF4-0AC1-413D-B5CC-CDF57E702526}" type="pres">
      <dgm:prSet presAssocID="{C24E5A32-A3C8-4918-A051-BE02A4AEC12F}" presName="linear" presStyleCnt="0">
        <dgm:presLayoutVars>
          <dgm:animLvl val="lvl"/>
          <dgm:resizeHandles val="exact"/>
        </dgm:presLayoutVars>
      </dgm:prSet>
      <dgm:spPr/>
    </dgm:pt>
    <dgm:pt modelId="{E80AC24B-4634-4E9E-B97E-66E8CA4DF987}" type="pres">
      <dgm:prSet presAssocID="{8665903A-514C-414B-808E-0F3C5EB07DDD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2E9E7B2-D514-45FD-8C73-7FF2ABDA5B21}" type="pres">
      <dgm:prSet presAssocID="{900A64BB-B727-4B35-96D1-04E9E76D9A0E}" presName="spacer" presStyleCnt="0"/>
      <dgm:spPr/>
    </dgm:pt>
    <dgm:pt modelId="{D33A7CED-6579-43C6-BCDC-2D60BAAB02B8}" type="pres">
      <dgm:prSet presAssocID="{A048FDEA-3D59-4930-9207-876C15B2A101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2F3D613-6F4F-46A3-9B36-CCFAFEE9B2D8}" type="pres">
      <dgm:prSet presAssocID="{6E51A2EC-47ED-4F3B-9493-52F45D8076AA}" presName="spacer" presStyleCnt="0"/>
      <dgm:spPr/>
    </dgm:pt>
    <dgm:pt modelId="{AB8763BD-B710-4943-94B6-2111ECBB4435}" type="pres">
      <dgm:prSet presAssocID="{5B23E05E-5C07-4D81-B04B-0B94679557C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D7882A8-A60A-4DAA-88FB-94D77C22B220}" type="pres">
      <dgm:prSet presAssocID="{3469BF69-FA8C-4A56-9375-95A6E816C61F}" presName="spacer" presStyleCnt="0"/>
      <dgm:spPr/>
    </dgm:pt>
    <dgm:pt modelId="{FC658B92-D012-4974-9D7E-3D8CD77A3300}" type="pres">
      <dgm:prSet presAssocID="{4C513B8F-2CDF-45B8-9C38-00EC5F342E4A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F143EA2-DE30-439A-9750-7A125CD7599F}" type="pres">
      <dgm:prSet presAssocID="{D1FA1C63-C9FE-45A0-844F-6D94581ED64B}" presName="spacer" presStyleCnt="0"/>
      <dgm:spPr/>
    </dgm:pt>
    <dgm:pt modelId="{C0E59D6D-12B3-4557-914F-230E3C9CF4AE}" type="pres">
      <dgm:prSet presAssocID="{93FF4ACA-82BC-428F-8390-39A5D546EA54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9CD52703-9EA3-43CD-A838-6699C187A1BE}" type="presOf" srcId="{4C513B8F-2CDF-45B8-9C38-00EC5F342E4A}" destId="{FC658B92-D012-4974-9D7E-3D8CD77A3300}" srcOrd="0" destOrd="0" presId="urn:microsoft.com/office/officeart/2005/8/layout/vList2"/>
    <dgm:cxn modelId="{B19D181C-3A39-49F3-85A1-877F0CBE4B5C}" srcId="{C24E5A32-A3C8-4918-A051-BE02A4AEC12F}" destId="{4C513B8F-2CDF-45B8-9C38-00EC5F342E4A}" srcOrd="3" destOrd="0" parTransId="{144CFB98-5F20-457D-A479-67CB52C04DFA}" sibTransId="{D1FA1C63-C9FE-45A0-844F-6D94581ED64B}"/>
    <dgm:cxn modelId="{CF55F622-39A6-4F05-9AC4-7B4C48903580}" srcId="{C24E5A32-A3C8-4918-A051-BE02A4AEC12F}" destId="{93FF4ACA-82BC-428F-8390-39A5D546EA54}" srcOrd="4" destOrd="0" parTransId="{E6D25DA0-0524-4BA8-AE35-FB26BA12C9FC}" sibTransId="{9DB06B70-1590-414F-88BF-2DA5A9BFFE1D}"/>
    <dgm:cxn modelId="{62996624-D4E3-4B80-B801-DA5628699ED9}" type="presOf" srcId="{C24E5A32-A3C8-4918-A051-BE02A4AEC12F}" destId="{EB5B1AF4-0AC1-413D-B5CC-CDF57E702526}" srcOrd="0" destOrd="0" presId="urn:microsoft.com/office/officeart/2005/8/layout/vList2"/>
    <dgm:cxn modelId="{13CD6129-2E86-4725-B977-ECFE4B5DD79B}" type="presOf" srcId="{A048FDEA-3D59-4930-9207-876C15B2A101}" destId="{D33A7CED-6579-43C6-BCDC-2D60BAAB02B8}" srcOrd="0" destOrd="0" presId="urn:microsoft.com/office/officeart/2005/8/layout/vList2"/>
    <dgm:cxn modelId="{B162494C-1049-47FD-945D-6844F95B5F60}" srcId="{C24E5A32-A3C8-4918-A051-BE02A4AEC12F}" destId="{8665903A-514C-414B-808E-0F3C5EB07DDD}" srcOrd="0" destOrd="0" parTransId="{B6D97842-27B3-4B1C-AA18-2A623EA985CC}" sibTransId="{900A64BB-B727-4B35-96D1-04E9E76D9A0E}"/>
    <dgm:cxn modelId="{0763C57C-33B6-4720-B266-9B14C4767CE4}" type="presOf" srcId="{8665903A-514C-414B-808E-0F3C5EB07DDD}" destId="{E80AC24B-4634-4E9E-B97E-66E8CA4DF987}" srcOrd="0" destOrd="0" presId="urn:microsoft.com/office/officeart/2005/8/layout/vList2"/>
    <dgm:cxn modelId="{C79D148F-FDB5-4E43-AC9E-64870FA7B0B2}" srcId="{C24E5A32-A3C8-4918-A051-BE02A4AEC12F}" destId="{5B23E05E-5C07-4D81-B04B-0B94679557CD}" srcOrd="2" destOrd="0" parTransId="{C9437DA6-7FAB-46B5-B1D7-5D76D0AA124A}" sibTransId="{3469BF69-FA8C-4A56-9375-95A6E816C61F}"/>
    <dgm:cxn modelId="{DC0346AB-78D8-4A2A-A557-36A3DF8FE31E}" type="presOf" srcId="{5B23E05E-5C07-4D81-B04B-0B94679557CD}" destId="{AB8763BD-B710-4943-94B6-2111ECBB4435}" srcOrd="0" destOrd="0" presId="urn:microsoft.com/office/officeart/2005/8/layout/vList2"/>
    <dgm:cxn modelId="{F01082BA-6B33-49F0-8631-743690102F2D}" type="presOf" srcId="{93FF4ACA-82BC-428F-8390-39A5D546EA54}" destId="{C0E59D6D-12B3-4557-914F-230E3C9CF4AE}" srcOrd="0" destOrd="0" presId="urn:microsoft.com/office/officeart/2005/8/layout/vList2"/>
    <dgm:cxn modelId="{C763BAD9-F798-4A21-8502-D9B4D27F15B8}" srcId="{C24E5A32-A3C8-4918-A051-BE02A4AEC12F}" destId="{A048FDEA-3D59-4930-9207-876C15B2A101}" srcOrd="1" destOrd="0" parTransId="{513D2C68-41F1-434D-854E-97A927591839}" sibTransId="{6E51A2EC-47ED-4F3B-9493-52F45D8076AA}"/>
    <dgm:cxn modelId="{EAF778EB-A30B-4799-A25B-EFBF537B2671}" type="presParOf" srcId="{EB5B1AF4-0AC1-413D-B5CC-CDF57E702526}" destId="{E80AC24B-4634-4E9E-B97E-66E8CA4DF987}" srcOrd="0" destOrd="0" presId="urn:microsoft.com/office/officeart/2005/8/layout/vList2"/>
    <dgm:cxn modelId="{9BE355EB-A2B7-48A6-A1AF-DE3809B5C680}" type="presParOf" srcId="{EB5B1AF4-0AC1-413D-B5CC-CDF57E702526}" destId="{B2E9E7B2-D514-45FD-8C73-7FF2ABDA5B21}" srcOrd="1" destOrd="0" presId="urn:microsoft.com/office/officeart/2005/8/layout/vList2"/>
    <dgm:cxn modelId="{548A8768-5B2A-4948-BBEA-D25B21648ED4}" type="presParOf" srcId="{EB5B1AF4-0AC1-413D-B5CC-CDF57E702526}" destId="{D33A7CED-6579-43C6-BCDC-2D60BAAB02B8}" srcOrd="2" destOrd="0" presId="urn:microsoft.com/office/officeart/2005/8/layout/vList2"/>
    <dgm:cxn modelId="{1643C757-5C74-4130-8F6E-1B23FC99947C}" type="presParOf" srcId="{EB5B1AF4-0AC1-413D-B5CC-CDF57E702526}" destId="{42F3D613-6F4F-46A3-9B36-CCFAFEE9B2D8}" srcOrd="3" destOrd="0" presId="urn:microsoft.com/office/officeart/2005/8/layout/vList2"/>
    <dgm:cxn modelId="{8C3FF849-4EE8-4B48-90BF-65FD62D66805}" type="presParOf" srcId="{EB5B1AF4-0AC1-413D-B5CC-CDF57E702526}" destId="{AB8763BD-B710-4943-94B6-2111ECBB4435}" srcOrd="4" destOrd="0" presId="urn:microsoft.com/office/officeart/2005/8/layout/vList2"/>
    <dgm:cxn modelId="{3FD7AE14-5C7C-4B20-BD26-2ACA3D02D693}" type="presParOf" srcId="{EB5B1AF4-0AC1-413D-B5CC-CDF57E702526}" destId="{ED7882A8-A60A-4DAA-88FB-94D77C22B220}" srcOrd="5" destOrd="0" presId="urn:microsoft.com/office/officeart/2005/8/layout/vList2"/>
    <dgm:cxn modelId="{BFDD52E0-C061-4C89-A6AD-A284043D8FA3}" type="presParOf" srcId="{EB5B1AF4-0AC1-413D-B5CC-CDF57E702526}" destId="{FC658B92-D012-4974-9D7E-3D8CD77A3300}" srcOrd="6" destOrd="0" presId="urn:microsoft.com/office/officeart/2005/8/layout/vList2"/>
    <dgm:cxn modelId="{A023AE00-EAD7-428A-B03D-DD34667568E1}" type="presParOf" srcId="{EB5B1AF4-0AC1-413D-B5CC-CDF57E702526}" destId="{5F143EA2-DE30-439A-9750-7A125CD7599F}" srcOrd="7" destOrd="0" presId="urn:microsoft.com/office/officeart/2005/8/layout/vList2"/>
    <dgm:cxn modelId="{491E8831-4050-43D1-93B0-FF57D5FDB466}" type="presParOf" srcId="{EB5B1AF4-0AC1-413D-B5CC-CDF57E702526}" destId="{C0E59D6D-12B3-4557-914F-230E3C9CF4A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4FD423-B729-41FC-A4B5-991CAC0D6AE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AFD339C-519E-4A3B-B214-F2AEC0272850}">
      <dgm:prSet/>
      <dgm:spPr/>
      <dgm:t>
        <a:bodyPr/>
        <a:lstStyle/>
        <a:p>
          <a:r>
            <a:rPr lang="ru-RU"/>
            <a:t>В начале XIX в. сложился современный литературный язык</a:t>
          </a:r>
          <a:endParaRPr lang="en-US"/>
        </a:p>
      </dgm:t>
    </dgm:pt>
    <dgm:pt modelId="{7096A98E-19E6-4598-AB40-755B091D4B12}" type="parTrans" cxnId="{9EEA4231-F031-40B2-ADD1-D67FE9611969}">
      <dgm:prSet/>
      <dgm:spPr/>
      <dgm:t>
        <a:bodyPr/>
        <a:lstStyle/>
        <a:p>
          <a:endParaRPr lang="en-US"/>
        </a:p>
      </dgm:t>
    </dgm:pt>
    <dgm:pt modelId="{FB9A7629-B0D5-438F-A768-D5BB721AD751}" type="sibTrans" cxnId="{9EEA4231-F031-40B2-ADD1-D67FE9611969}">
      <dgm:prSet/>
      <dgm:spPr/>
      <dgm:t>
        <a:bodyPr/>
        <a:lstStyle/>
        <a:p>
          <a:endParaRPr lang="en-US"/>
        </a:p>
      </dgm:t>
    </dgm:pt>
    <dgm:pt modelId="{6BA19EBC-6EF5-4B3E-B4AD-248ADDA0E76F}">
      <dgm:prSet/>
      <dgm:spPr/>
      <dgm:t>
        <a:bodyPr/>
        <a:lstStyle/>
        <a:p>
          <a:r>
            <a:rPr lang="ru-RU"/>
            <a:t>В начале XIX в. сентиментализм приходит на смену классицизму</a:t>
          </a:r>
          <a:endParaRPr lang="en-US"/>
        </a:p>
      </dgm:t>
    </dgm:pt>
    <dgm:pt modelId="{A7D20B82-4724-4622-ABF1-A7E1F62A12A3}" type="parTrans" cxnId="{2279ABEF-F6D6-43D1-AE24-333F266A5721}">
      <dgm:prSet/>
      <dgm:spPr/>
      <dgm:t>
        <a:bodyPr/>
        <a:lstStyle/>
        <a:p>
          <a:endParaRPr lang="en-US"/>
        </a:p>
      </dgm:t>
    </dgm:pt>
    <dgm:pt modelId="{43C284A2-6782-4168-AB20-691176F30415}" type="sibTrans" cxnId="{2279ABEF-F6D6-43D1-AE24-333F266A5721}">
      <dgm:prSet/>
      <dgm:spPr/>
      <dgm:t>
        <a:bodyPr/>
        <a:lstStyle/>
        <a:p>
          <a:endParaRPr lang="en-US"/>
        </a:p>
      </dgm:t>
    </dgm:pt>
    <dgm:pt modelId="{ABC28E47-CDD6-46E8-BAF1-68A2D5EE7B8D}">
      <dgm:prSet/>
      <dgm:spPr/>
      <dgm:t>
        <a:bodyPr/>
        <a:lstStyle/>
        <a:p>
          <a:r>
            <a:rPr lang="ru-RU"/>
            <a:t>К середине XIX в. господствующим направлением стал романтизм</a:t>
          </a:r>
          <a:endParaRPr lang="en-US"/>
        </a:p>
      </dgm:t>
    </dgm:pt>
    <dgm:pt modelId="{0FBAEC05-6F94-4745-8B13-2C1C345A9DF6}" type="parTrans" cxnId="{A49E9693-FE3D-4B89-8B59-DE9E0B809625}">
      <dgm:prSet/>
      <dgm:spPr/>
      <dgm:t>
        <a:bodyPr/>
        <a:lstStyle/>
        <a:p>
          <a:endParaRPr lang="en-US"/>
        </a:p>
      </dgm:t>
    </dgm:pt>
    <dgm:pt modelId="{AA8323A3-9D95-4E0F-8B28-6A2FA4CDA397}" type="sibTrans" cxnId="{A49E9693-FE3D-4B89-8B59-DE9E0B809625}">
      <dgm:prSet/>
      <dgm:spPr/>
      <dgm:t>
        <a:bodyPr/>
        <a:lstStyle/>
        <a:p>
          <a:endParaRPr lang="en-US"/>
        </a:p>
      </dgm:t>
    </dgm:pt>
    <dgm:pt modelId="{C0827594-2953-4611-86DE-C85B2C2F36B8}" type="pres">
      <dgm:prSet presAssocID="{184FD423-B729-41FC-A4B5-991CAC0D6AE9}" presName="root" presStyleCnt="0">
        <dgm:presLayoutVars>
          <dgm:dir/>
          <dgm:resizeHandles val="exact"/>
        </dgm:presLayoutVars>
      </dgm:prSet>
      <dgm:spPr/>
    </dgm:pt>
    <dgm:pt modelId="{E2BB8021-8376-47BD-83B6-CB39CBFBC21E}" type="pres">
      <dgm:prSet presAssocID="{CAFD339C-519E-4A3B-B214-F2AEC0272850}" presName="compNode" presStyleCnt="0"/>
      <dgm:spPr/>
    </dgm:pt>
    <dgm:pt modelId="{21932D08-C0C3-4EE1-8D2E-2BDC6CDC53B3}" type="pres">
      <dgm:prSet presAssocID="{CAFD339C-519E-4A3B-B214-F2AEC0272850}" presName="bgRect" presStyleLbl="bgShp" presStyleIdx="0" presStyleCnt="3"/>
      <dgm:spPr/>
    </dgm:pt>
    <dgm:pt modelId="{B105ABF7-8357-4504-A9DB-5B05BD0E1550}" type="pres">
      <dgm:prSet presAssocID="{CAFD339C-519E-4A3B-B214-F2AEC027285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Книги"/>
        </a:ext>
      </dgm:extLst>
    </dgm:pt>
    <dgm:pt modelId="{17FF3AC5-A5F3-47E1-90C5-EDD89602C8EA}" type="pres">
      <dgm:prSet presAssocID="{CAFD339C-519E-4A3B-B214-F2AEC0272850}" presName="spaceRect" presStyleCnt="0"/>
      <dgm:spPr/>
    </dgm:pt>
    <dgm:pt modelId="{58FAC404-86C3-4E78-AFF9-179DDB9EB357}" type="pres">
      <dgm:prSet presAssocID="{CAFD339C-519E-4A3B-B214-F2AEC0272850}" presName="parTx" presStyleLbl="revTx" presStyleIdx="0" presStyleCnt="3">
        <dgm:presLayoutVars>
          <dgm:chMax val="0"/>
          <dgm:chPref val="0"/>
        </dgm:presLayoutVars>
      </dgm:prSet>
      <dgm:spPr/>
    </dgm:pt>
    <dgm:pt modelId="{CDB9D149-997C-44F3-B8B2-16A276B5ACA5}" type="pres">
      <dgm:prSet presAssocID="{FB9A7629-B0D5-438F-A768-D5BB721AD751}" presName="sibTrans" presStyleCnt="0"/>
      <dgm:spPr/>
    </dgm:pt>
    <dgm:pt modelId="{03DE0146-A756-40A6-A09D-D4A39E84913D}" type="pres">
      <dgm:prSet presAssocID="{6BA19EBC-6EF5-4B3E-B4AD-248ADDA0E76F}" presName="compNode" presStyleCnt="0"/>
      <dgm:spPr/>
    </dgm:pt>
    <dgm:pt modelId="{20546DB4-202D-4690-9D59-BC73D557D034}" type="pres">
      <dgm:prSet presAssocID="{6BA19EBC-6EF5-4B3E-B4AD-248ADDA0E76F}" presName="bgRect" presStyleLbl="bgShp" presStyleIdx="1" presStyleCnt="3"/>
      <dgm:spPr/>
    </dgm:pt>
    <dgm:pt modelId="{024FB3B4-30B2-44E2-A621-5E37B146D156}" type="pres">
      <dgm:prSet presAssocID="{6BA19EBC-6EF5-4B3E-B4AD-248ADDA0E76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rrow: Slight curve"/>
        </a:ext>
      </dgm:extLst>
    </dgm:pt>
    <dgm:pt modelId="{E3F217F6-5795-4D01-A99D-8A46A31B6003}" type="pres">
      <dgm:prSet presAssocID="{6BA19EBC-6EF5-4B3E-B4AD-248ADDA0E76F}" presName="spaceRect" presStyleCnt="0"/>
      <dgm:spPr/>
    </dgm:pt>
    <dgm:pt modelId="{84166787-BB69-4D86-A731-A4E20757B0DD}" type="pres">
      <dgm:prSet presAssocID="{6BA19EBC-6EF5-4B3E-B4AD-248ADDA0E76F}" presName="parTx" presStyleLbl="revTx" presStyleIdx="1" presStyleCnt="3">
        <dgm:presLayoutVars>
          <dgm:chMax val="0"/>
          <dgm:chPref val="0"/>
        </dgm:presLayoutVars>
      </dgm:prSet>
      <dgm:spPr/>
    </dgm:pt>
    <dgm:pt modelId="{66FC9AEC-6802-460B-8870-9E6A630D04C1}" type="pres">
      <dgm:prSet presAssocID="{43C284A2-6782-4168-AB20-691176F30415}" presName="sibTrans" presStyleCnt="0"/>
      <dgm:spPr/>
    </dgm:pt>
    <dgm:pt modelId="{B2E84251-C836-4485-AFF9-EB02A249BC7A}" type="pres">
      <dgm:prSet presAssocID="{ABC28E47-CDD6-46E8-BAF1-68A2D5EE7B8D}" presName="compNode" presStyleCnt="0"/>
      <dgm:spPr/>
    </dgm:pt>
    <dgm:pt modelId="{6598CF85-8813-4209-A08B-AB51E96E86D9}" type="pres">
      <dgm:prSet presAssocID="{ABC28E47-CDD6-46E8-BAF1-68A2D5EE7B8D}" presName="bgRect" presStyleLbl="bgShp" presStyleIdx="2" presStyleCnt="3"/>
      <dgm:spPr/>
    </dgm:pt>
    <dgm:pt modelId="{79670D18-F759-4276-9854-E221AA98F702}" type="pres">
      <dgm:prSet presAssocID="{ABC28E47-CDD6-46E8-BAF1-68A2D5EE7B8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8E3D0A65-C7F1-4843-9FFB-16C42799951E}" type="pres">
      <dgm:prSet presAssocID="{ABC28E47-CDD6-46E8-BAF1-68A2D5EE7B8D}" presName="spaceRect" presStyleCnt="0"/>
      <dgm:spPr/>
    </dgm:pt>
    <dgm:pt modelId="{68B566C2-1194-474F-8514-F335F60B280D}" type="pres">
      <dgm:prSet presAssocID="{ABC28E47-CDD6-46E8-BAF1-68A2D5EE7B8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993D319-C023-4861-BE06-05083D39BE28}" type="presOf" srcId="{184FD423-B729-41FC-A4B5-991CAC0D6AE9}" destId="{C0827594-2953-4611-86DE-C85B2C2F36B8}" srcOrd="0" destOrd="0" presId="urn:microsoft.com/office/officeart/2018/2/layout/IconVerticalSolidList"/>
    <dgm:cxn modelId="{9EEA4231-F031-40B2-ADD1-D67FE9611969}" srcId="{184FD423-B729-41FC-A4B5-991CAC0D6AE9}" destId="{CAFD339C-519E-4A3B-B214-F2AEC0272850}" srcOrd="0" destOrd="0" parTransId="{7096A98E-19E6-4598-AB40-755B091D4B12}" sibTransId="{FB9A7629-B0D5-438F-A768-D5BB721AD751}"/>
    <dgm:cxn modelId="{6DFD1F47-C468-4444-842F-5CD44C7B159D}" type="presOf" srcId="{6BA19EBC-6EF5-4B3E-B4AD-248ADDA0E76F}" destId="{84166787-BB69-4D86-A731-A4E20757B0DD}" srcOrd="0" destOrd="0" presId="urn:microsoft.com/office/officeart/2018/2/layout/IconVerticalSolidList"/>
    <dgm:cxn modelId="{A49E9693-FE3D-4B89-8B59-DE9E0B809625}" srcId="{184FD423-B729-41FC-A4B5-991CAC0D6AE9}" destId="{ABC28E47-CDD6-46E8-BAF1-68A2D5EE7B8D}" srcOrd="2" destOrd="0" parTransId="{0FBAEC05-6F94-4745-8B13-2C1C345A9DF6}" sibTransId="{AA8323A3-9D95-4E0F-8B28-6A2FA4CDA397}"/>
    <dgm:cxn modelId="{7019BEA2-84DB-4671-B48D-22604C160ECB}" type="presOf" srcId="{CAFD339C-519E-4A3B-B214-F2AEC0272850}" destId="{58FAC404-86C3-4E78-AFF9-179DDB9EB357}" srcOrd="0" destOrd="0" presId="urn:microsoft.com/office/officeart/2018/2/layout/IconVerticalSolidList"/>
    <dgm:cxn modelId="{B20DCEBA-E9E9-47A8-A376-1EB64ECEE9DB}" type="presOf" srcId="{ABC28E47-CDD6-46E8-BAF1-68A2D5EE7B8D}" destId="{68B566C2-1194-474F-8514-F335F60B280D}" srcOrd="0" destOrd="0" presId="urn:microsoft.com/office/officeart/2018/2/layout/IconVerticalSolidList"/>
    <dgm:cxn modelId="{2279ABEF-F6D6-43D1-AE24-333F266A5721}" srcId="{184FD423-B729-41FC-A4B5-991CAC0D6AE9}" destId="{6BA19EBC-6EF5-4B3E-B4AD-248ADDA0E76F}" srcOrd="1" destOrd="0" parTransId="{A7D20B82-4724-4622-ABF1-A7E1F62A12A3}" sibTransId="{43C284A2-6782-4168-AB20-691176F30415}"/>
    <dgm:cxn modelId="{CD412307-EEE3-46A0-9D9F-82EA448A8D23}" type="presParOf" srcId="{C0827594-2953-4611-86DE-C85B2C2F36B8}" destId="{E2BB8021-8376-47BD-83B6-CB39CBFBC21E}" srcOrd="0" destOrd="0" presId="urn:microsoft.com/office/officeart/2018/2/layout/IconVerticalSolidList"/>
    <dgm:cxn modelId="{7F517F77-2698-4441-8BAF-6A3177388BED}" type="presParOf" srcId="{E2BB8021-8376-47BD-83B6-CB39CBFBC21E}" destId="{21932D08-C0C3-4EE1-8D2E-2BDC6CDC53B3}" srcOrd="0" destOrd="0" presId="urn:microsoft.com/office/officeart/2018/2/layout/IconVerticalSolidList"/>
    <dgm:cxn modelId="{C1ADD793-AF7A-47E3-86B4-08F0202D5E4E}" type="presParOf" srcId="{E2BB8021-8376-47BD-83B6-CB39CBFBC21E}" destId="{B105ABF7-8357-4504-A9DB-5B05BD0E1550}" srcOrd="1" destOrd="0" presId="urn:microsoft.com/office/officeart/2018/2/layout/IconVerticalSolidList"/>
    <dgm:cxn modelId="{F4005FDC-CDF3-4CAC-88CE-DD795D52FEEF}" type="presParOf" srcId="{E2BB8021-8376-47BD-83B6-CB39CBFBC21E}" destId="{17FF3AC5-A5F3-47E1-90C5-EDD89602C8EA}" srcOrd="2" destOrd="0" presId="urn:microsoft.com/office/officeart/2018/2/layout/IconVerticalSolidList"/>
    <dgm:cxn modelId="{06614D28-0D53-49DB-B559-8160E5868070}" type="presParOf" srcId="{E2BB8021-8376-47BD-83B6-CB39CBFBC21E}" destId="{58FAC404-86C3-4E78-AFF9-179DDB9EB357}" srcOrd="3" destOrd="0" presId="urn:microsoft.com/office/officeart/2018/2/layout/IconVerticalSolidList"/>
    <dgm:cxn modelId="{C4848D71-2C75-4DF9-9C22-36653E6E4B25}" type="presParOf" srcId="{C0827594-2953-4611-86DE-C85B2C2F36B8}" destId="{CDB9D149-997C-44F3-B8B2-16A276B5ACA5}" srcOrd="1" destOrd="0" presId="urn:microsoft.com/office/officeart/2018/2/layout/IconVerticalSolidList"/>
    <dgm:cxn modelId="{E8B9AFDD-60B6-491E-A76E-59E7C1AC7BA7}" type="presParOf" srcId="{C0827594-2953-4611-86DE-C85B2C2F36B8}" destId="{03DE0146-A756-40A6-A09D-D4A39E84913D}" srcOrd="2" destOrd="0" presId="urn:microsoft.com/office/officeart/2018/2/layout/IconVerticalSolidList"/>
    <dgm:cxn modelId="{060CD4F6-2096-4CA0-9765-E83CAC8507A4}" type="presParOf" srcId="{03DE0146-A756-40A6-A09D-D4A39E84913D}" destId="{20546DB4-202D-4690-9D59-BC73D557D034}" srcOrd="0" destOrd="0" presId="urn:microsoft.com/office/officeart/2018/2/layout/IconVerticalSolidList"/>
    <dgm:cxn modelId="{BAA43F39-A569-42C5-B610-0ADE2C9EAE81}" type="presParOf" srcId="{03DE0146-A756-40A6-A09D-D4A39E84913D}" destId="{024FB3B4-30B2-44E2-A621-5E37B146D156}" srcOrd="1" destOrd="0" presId="urn:microsoft.com/office/officeart/2018/2/layout/IconVerticalSolidList"/>
    <dgm:cxn modelId="{539A2D00-A63E-40F0-9C41-79B35917C181}" type="presParOf" srcId="{03DE0146-A756-40A6-A09D-D4A39E84913D}" destId="{E3F217F6-5795-4D01-A99D-8A46A31B6003}" srcOrd="2" destOrd="0" presId="urn:microsoft.com/office/officeart/2018/2/layout/IconVerticalSolidList"/>
    <dgm:cxn modelId="{4E902EC6-DE88-4C60-9B2A-B66C42A3ECEE}" type="presParOf" srcId="{03DE0146-A756-40A6-A09D-D4A39E84913D}" destId="{84166787-BB69-4D86-A731-A4E20757B0DD}" srcOrd="3" destOrd="0" presId="urn:microsoft.com/office/officeart/2018/2/layout/IconVerticalSolidList"/>
    <dgm:cxn modelId="{247E6709-31A5-4B46-A745-44AB42C23F96}" type="presParOf" srcId="{C0827594-2953-4611-86DE-C85B2C2F36B8}" destId="{66FC9AEC-6802-460B-8870-9E6A630D04C1}" srcOrd="3" destOrd="0" presId="urn:microsoft.com/office/officeart/2018/2/layout/IconVerticalSolidList"/>
    <dgm:cxn modelId="{FE716A05-DB0C-47D0-91B8-F8733D978C37}" type="presParOf" srcId="{C0827594-2953-4611-86DE-C85B2C2F36B8}" destId="{B2E84251-C836-4485-AFF9-EB02A249BC7A}" srcOrd="4" destOrd="0" presId="urn:microsoft.com/office/officeart/2018/2/layout/IconVerticalSolidList"/>
    <dgm:cxn modelId="{7EB572C4-339C-44BA-9ED6-909BA470A4F2}" type="presParOf" srcId="{B2E84251-C836-4485-AFF9-EB02A249BC7A}" destId="{6598CF85-8813-4209-A08B-AB51E96E86D9}" srcOrd="0" destOrd="0" presId="urn:microsoft.com/office/officeart/2018/2/layout/IconVerticalSolidList"/>
    <dgm:cxn modelId="{1D05EA73-8B3F-4DA1-A115-0AE47C7D90A8}" type="presParOf" srcId="{B2E84251-C836-4485-AFF9-EB02A249BC7A}" destId="{79670D18-F759-4276-9854-E221AA98F702}" srcOrd="1" destOrd="0" presId="urn:microsoft.com/office/officeart/2018/2/layout/IconVerticalSolidList"/>
    <dgm:cxn modelId="{B72469CC-1A82-4C55-994D-3FA51084C64B}" type="presParOf" srcId="{B2E84251-C836-4485-AFF9-EB02A249BC7A}" destId="{8E3D0A65-C7F1-4843-9FFB-16C42799951E}" srcOrd="2" destOrd="0" presId="urn:microsoft.com/office/officeart/2018/2/layout/IconVerticalSolidList"/>
    <dgm:cxn modelId="{7AB751CB-70A9-4017-BB2A-0E4E342C8FE5}" type="presParOf" srcId="{B2E84251-C836-4485-AFF9-EB02A249BC7A}" destId="{68B566C2-1194-474F-8514-F335F60B280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250915-FEF0-48BC-916F-AB22C5EACA79}">
      <dsp:nvSpPr>
        <dsp:cNvPr id="0" name=""/>
        <dsp:cNvSpPr/>
      </dsp:nvSpPr>
      <dsp:spPr>
        <a:xfrm>
          <a:off x="0" y="4300"/>
          <a:ext cx="6263640" cy="91601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FB4D50-0C61-463B-994E-7D2D35DA2B6C}">
      <dsp:nvSpPr>
        <dsp:cNvPr id="0" name=""/>
        <dsp:cNvSpPr/>
      </dsp:nvSpPr>
      <dsp:spPr>
        <a:xfrm>
          <a:off x="277094" y="210403"/>
          <a:ext cx="503807" cy="50380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98E59F-0462-4D37-AD56-8D3BEF1CC218}">
      <dsp:nvSpPr>
        <dsp:cNvPr id="0" name=""/>
        <dsp:cNvSpPr/>
      </dsp:nvSpPr>
      <dsp:spPr>
        <a:xfrm>
          <a:off x="1057996" y="4300"/>
          <a:ext cx="5205643" cy="91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45" tIns="96945" rIns="96945" bIns="9694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Образование и наука</a:t>
          </a:r>
          <a:endParaRPr lang="en-US" sz="1900" kern="1200"/>
        </a:p>
      </dsp:txBody>
      <dsp:txXfrm>
        <a:off x="1057996" y="4300"/>
        <a:ext cx="5205643" cy="916014"/>
      </dsp:txXfrm>
    </dsp:sp>
    <dsp:sp modelId="{E2876D77-3CF5-43D1-9911-5FDB1312341D}">
      <dsp:nvSpPr>
        <dsp:cNvPr id="0" name=""/>
        <dsp:cNvSpPr/>
      </dsp:nvSpPr>
      <dsp:spPr>
        <a:xfrm>
          <a:off x="0" y="1149318"/>
          <a:ext cx="6263640" cy="91601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A3C4F6-D23B-4BD5-924C-E10D68A06649}">
      <dsp:nvSpPr>
        <dsp:cNvPr id="0" name=""/>
        <dsp:cNvSpPr/>
      </dsp:nvSpPr>
      <dsp:spPr>
        <a:xfrm>
          <a:off x="277094" y="1355421"/>
          <a:ext cx="503807" cy="50380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F91834-AD78-41B1-9539-85EAC21EC8F7}">
      <dsp:nvSpPr>
        <dsp:cNvPr id="0" name=""/>
        <dsp:cNvSpPr/>
      </dsp:nvSpPr>
      <dsp:spPr>
        <a:xfrm>
          <a:off x="1057996" y="1149318"/>
          <a:ext cx="5205643" cy="91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45" tIns="96945" rIns="96945" bIns="9694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Литература</a:t>
          </a:r>
          <a:endParaRPr lang="en-US" sz="1900" kern="1200"/>
        </a:p>
      </dsp:txBody>
      <dsp:txXfrm>
        <a:off x="1057996" y="1149318"/>
        <a:ext cx="5205643" cy="916014"/>
      </dsp:txXfrm>
    </dsp:sp>
    <dsp:sp modelId="{2D35B312-34DD-49F2-B0F3-643698B3291E}">
      <dsp:nvSpPr>
        <dsp:cNvPr id="0" name=""/>
        <dsp:cNvSpPr/>
      </dsp:nvSpPr>
      <dsp:spPr>
        <a:xfrm>
          <a:off x="0" y="2294336"/>
          <a:ext cx="6263640" cy="91601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29FEA2-634E-4B89-82F1-5591B4792F8C}">
      <dsp:nvSpPr>
        <dsp:cNvPr id="0" name=""/>
        <dsp:cNvSpPr/>
      </dsp:nvSpPr>
      <dsp:spPr>
        <a:xfrm>
          <a:off x="277094" y="2500440"/>
          <a:ext cx="503807" cy="50380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66E894-0B19-4206-AEC2-48D7061453D0}">
      <dsp:nvSpPr>
        <dsp:cNvPr id="0" name=""/>
        <dsp:cNvSpPr/>
      </dsp:nvSpPr>
      <dsp:spPr>
        <a:xfrm>
          <a:off x="1057996" y="2294336"/>
          <a:ext cx="5205643" cy="91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45" tIns="96945" rIns="96945" bIns="9694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Архитектура и скульптура</a:t>
          </a:r>
          <a:endParaRPr lang="en-US" sz="1900" kern="1200"/>
        </a:p>
      </dsp:txBody>
      <dsp:txXfrm>
        <a:off x="1057996" y="2294336"/>
        <a:ext cx="5205643" cy="916014"/>
      </dsp:txXfrm>
    </dsp:sp>
    <dsp:sp modelId="{77A0E122-A634-4D06-BB32-5E758D5E0757}">
      <dsp:nvSpPr>
        <dsp:cNvPr id="0" name=""/>
        <dsp:cNvSpPr/>
      </dsp:nvSpPr>
      <dsp:spPr>
        <a:xfrm>
          <a:off x="0" y="3439354"/>
          <a:ext cx="6263640" cy="91601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FDB15E-C908-415C-B301-81337E02EA45}">
      <dsp:nvSpPr>
        <dsp:cNvPr id="0" name=""/>
        <dsp:cNvSpPr/>
      </dsp:nvSpPr>
      <dsp:spPr>
        <a:xfrm>
          <a:off x="277094" y="3645458"/>
          <a:ext cx="503807" cy="50380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9197B6-F2B8-4200-A983-7298A533AC8A}">
      <dsp:nvSpPr>
        <dsp:cNvPr id="0" name=""/>
        <dsp:cNvSpPr/>
      </dsp:nvSpPr>
      <dsp:spPr>
        <a:xfrm>
          <a:off x="1057996" y="3439354"/>
          <a:ext cx="5205643" cy="91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45" tIns="96945" rIns="96945" bIns="9694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Изобразительное искусство</a:t>
          </a:r>
          <a:endParaRPr lang="en-US" sz="1900" kern="1200"/>
        </a:p>
      </dsp:txBody>
      <dsp:txXfrm>
        <a:off x="1057996" y="3439354"/>
        <a:ext cx="5205643" cy="916014"/>
      </dsp:txXfrm>
    </dsp:sp>
    <dsp:sp modelId="{3E76180F-BAEB-4F69-8F10-8973ACC32C94}">
      <dsp:nvSpPr>
        <dsp:cNvPr id="0" name=""/>
        <dsp:cNvSpPr/>
      </dsp:nvSpPr>
      <dsp:spPr>
        <a:xfrm>
          <a:off x="0" y="4584372"/>
          <a:ext cx="6263640" cy="91601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731373-3E61-4899-9BA6-C19CDBECDFEC}">
      <dsp:nvSpPr>
        <dsp:cNvPr id="0" name=""/>
        <dsp:cNvSpPr/>
      </dsp:nvSpPr>
      <dsp:spPr>
        <a:xfrm>
          <a:off x="277094" y="4790476"/>
          <a:ext cx="503807" cy="50380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96515A-BD37-412E-9B5F-91736740D4BB}">
      <dsp:nvSpPr>
        <dsp:cNvPr id="0" name=""/>
        <dsp:cNvSpPr/>
      </dsp:nvSpPr>
      <dsp:spPr>
        <a:xfrm>
          <a:off x="1057996" y="4584372"/>
          <a:ext cx="5205643" cy="91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45" tIns="96945" rIns="96945" bIns="9694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Театр и музыка</a:t>
          </a:r>
          <a:endParaRPr lang="en-US" sz="1900" kern="1200"/>
        </a:p>
      </dsp:txBody>
      <dsp:txXfrm>
        <a:off x="1057996" y="4584372"/>
        <a:ext cx="5205643" cy="9160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0AC24B-4634-4E9E-B97E-66E8CA4DF987}">
      <dsp:nvSpPr>
        <dsp:cNvPr id="0" name=""/>
        <dsp:cNvSpPr/>
      </dsp:nvSpPr>
      <dsp:spPr>
        <a:xfrm>
          <a:off x="0" y="542933"/>
          <a:ext cx="6263640" cy="83537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/>
            <a:t>Открытие Казанского университета, восстановление Петербургского и расширение Московского</a:t>
          </a:r>
          <a:endParaRPr lang="en-US" sz="2100" kern="1200"/>
        </a:p>
      </dsp:txBody>
      <dsp:txXfrm>
        <a:off x="40780" y="583713"/>
        <a:ext cx="6182080" cy="753819"/>
      </dsp:txXfrm>
    </dsp:sp>
    <dsp:sp modelId="{D33A7CED-6579-43C6-BCDC-2D60BAAB02B8}">
      <dsp:nvSpPr>
        <dsp:cNvPr id="0" name=""/>
        <dsp:cNvSpPr/>
      </dsp:nvSpPr>
      <dsp:spPr>
        <a:xfrm>
          <a:off x="0" y="1438793"/>
          <a:ext cx="6263640" cy="835379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/>
            <a:t>Развитие технического и военного образования при Николае I</a:t>
          </a:r>
          <a:endParaRPr lang="en-US" sz="2100" kern="1200"/>
        </a:p>
      </dsp:txBody>
      <dsp:txXfrm>
        <a:off x="40780" y="1479573"/>
        <a:ext cx="6182080" cy="753819"/>
      </dsp:txXfrm>
    </dsp:sp>
    <dsp:sp modelId="{AB8763BD-B710-4943-94B6-2111ECBB4435}">
      <dsp:nvSpPr>
        <dsp:cNvPr id="0" name=""/>
        <dsp:cNvSpPr/>
      </dsp:nvSpPr>
      <dsp:spPr>
        <a:xfrm>
          <a:off x="0" y="2334653"/>
          <a:ext cx="6263640" cy="835379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/>
            <a:t>Рост числа гимназий, а также количества частных школ </a:t>
          </a:r>
          <a:endParaRPr lang="en-US" sz="2100" kern="1200"/>
        </a:p>
      </dsp:txBody>
      <dsp:txXfrm>
        <a:off x="40780" y="2375433"/>
        <a:ext cx="6182080" cy="753819"/>
      </dsp:txXfrm>
    </dsp:sp>
    <dsp:sp modelId="{FC658B92-D012-4974-9D7E-3D8CD77A3300}">
      <dsp:nvSpPr>
        <dsp:cNvPr id="0" name=""/>
        <dsp:cNvSpPr/>
      </dsp:nvSpPr>
      <dsp:spPr>
        <a:xfrm>
          <a:off x="0" y="3230513"/>
          <a:ext cx="6263640" cy="835379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/>
            <a:t>Низкий уровень образованности населения</a:t>
          </a:r>
          <a:endParaRPr lang="en-US" sz="2100" kern="1200"/>
        </a:p>
      </dsp:txBody>
      <dsp:txXfrm>
        <a:off x="40780" y="3271293"/>
        <a:ext cx="6182080" cy="753819"/>
      </dsp:txXfrm>
    </dsp:sp>
    <dsp:sp modelId="{C0E59D6D-12B3-4557-914F-230E3C9CF4AE}">
      <dsp:nvSpPr>
        <dsp:cNvPr id="0" name=""/>
        <dsp:cNvSpPr/>
      </dsp:nvSpPr>
      <dsp:spPr>
        <a:xfrm>
          <a:off x="0" y="4126374"/>
          <a:ext cx="6263640" cy="83537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/>
            <a:t>Открытие технологических институтов и военных аккадемий </a:t>
          </a:r>
          <a:endParaRPr lang="en-US" sz="2100" kern="1200"/>
        </a:p>
      </dsp:txBody>
      <dsp:txXfrm>
        <a:off x="40780" y="4167154"/>
        <a:ext cx="6182080" cy="7538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932D08-C0C3-4EE1-8D2E-2BDC6CDC53B3}">
      <dsp:nvSpPr>
        <dsp:cNvPr id="0" name=""/>
        <dsp:cNvSpPr/>
      </dsp:nvSpPr>
      <dsp:spPr>
        <a:xfrm>
          <a:off x="0" y="673"/>
          <a:ext cx="6364224" cy="157499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05ABF7-8357-4504-A9DB-5B05BD0E1550}">
      <dsp:nvSpPr>
        <dsp:cNvPr id="0" name=""/>
        <dsp:cNvSpPr/>
      </dsp:nvSpPr>
      <dsp:spPr>
        <a:xfrm>
          <a:off x="476436" y="355047"/>
          <a:ext cx="866247" cy="86624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FAC404-86C3-4E78-AFF9-179DDB9EB357}">
      <dsp:nvSpPr>
        <dsp:cNvPr id="0" name=""/>
        <dsp:cNvSpPr/>
      </dsp:nvSpPr>
      <dsp:spPr>
        <a:xfrm>
          <a:off x="1819120" y="673"/>
          <a:ext cx="4545103" cy="1574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687" tIns="166687" rIns="166687" bIns="166687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/>
            <a:t>В начале XIX в. сложился современный литературный язык</a:t>
          </a:r>
          <a:endParaRPr lang="en-US" sz="2400" kern="1200"/>
        </a:p>
      </dsp:txBody>
      <dsp:txXfrm>
        <a:off x="1819120" y="673"/>
        <a:ext cx="4545103" cy="1574995"/>
      </dsp:txXfrm>
    </dsp:sp>
    <dsp:sp modelId="{20546DB4-202D-4690-9D59-BC73D557D034}">
      <dsp:nvSpPr>
        <dsp:cNvPr id="0" name=""/>
        <dsp:cNvSpPr/>
      </dsp:nvSpPr>
      <dsp:spPr>
        <a:xfrm>
          <a:off x="0" y="1969418"/>
          <a:ext cx="6364224" cy="157499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4FB3B4-30B2-44E2-A621-5E37B146D156}">
      <dsp:nvSpPr>
        <dsp:cNvPr id="0" name=""/>
        <dsp:cNvSpPr/>
      </dsp:nvSpPr>
      <dsp:spPr>
        <a:xfrm>
          <a:off x="476436" y="2323792"/>
          <a:ext cx="866247" cy="86624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166787-BB69-4D86-A731-A4E20757B0DD}">
      <dsp:nvSpPr>
        <dsp:cNvPr id="0" name=""/>
        <dsp:cNvSpPr/>
      </dsp:nvSpPr>
      <dsp:spPr>
        <a:xfrm>
          <a:off x="1819120" y="1969418"/>
          <a:ext cx="4545103" cy="1574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687" tIns="166687" rIns="166687" bIns="166687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/>
            <a:t>В начале XIX в. сентиментализм приходит на смену классицизму</a:t>
          </a:r>
          <a:endParaRPr lang="en-US" sz="2400" kern="1200"/>
        </a:p>
      </dsp:txBody>
      <dsp:txXfrm>
        <a:off x="1819120" y="1969418"/>
        <a:ext cx="4545103" cy="1574995"/>
      </dsp:txXfrm>
    </dsp:sp>
    <dsp:sp modelId="{6598CF85-8813-4209-A08B-AB51E96E86D9}">
      <dsp:nvSpPr>
        <dsp:cNvPr id="0" name=""/>
        <dsp:cNvSpPr/>
      </dsp:nvSpPr>
      <dsp:spPr>
        <a:xfrm>
          <a:off x="0" y="3938162"/>
          <a:ext cx="6364224" cy="157499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670D18-F759-4276-9854-E221AA98F702}">
      <dsp:nvSpPr>
        <dsp:cNvPr id="0" name=""/>
        <dsp:cNvSpPr/>
      </dsp:nvSpPr>
      <dsp:spPr>
        <a:xfrm>
          <a:off x="476436" y="4292537"/>
          <a:ext cx="866247" cy="86624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B566C2-1194-474F-8514-F335F60B280D}">
      <dsp:nvSpPr>
        <dsp:cNvPr id="0" name=""/>
        <dsp:cNvSpPr/>
      </dsp:nvSpPr>
      <dsp:spPr>
        <a:xfrm>
          <a:off x="1819120" y="3938162"/>
          <a:ext cx="4545103" cy="1574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687" tIns="166687" rIns="166687" bIns="166687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/>
            <a:t>К середине XIX в. господствующим направлением стал романтизм</a:t>
          </a:r>
          <a:endParaRPr lang="en-US" sz="2400" kern="1200"/>
        </a:p>
      </dsp:txBody>
      <dsp:txXfrm>
        <a:off x="1819120" y="3938162"/>
        <a:ext cx="4545103" cy="15749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91F997-5465-42FA-92E0-45DB1B6B3E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8216E41-AE27-4B73-A9E4-314DD19C06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525D59-8AC6-44C6-BDCC-8E87EC0AE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7D5A77-58ED-4B3F-9AC5-4B649A955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92A99E-3CF5-42D6-8F1E-3A0520690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403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5DB7BA-6024-43B1-9D6F-136BFBD3B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78E6C8-D981-4F29-92DD-8E260766D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8751C5-158F-4052-95D3-2A44BDEA2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8A0C0F-1439-45BF-91EC-2F6DABCCA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0E8863-D7FC-4B01-8BC5-4D067E588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718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555ADC-C654-4ED7-BA19-33ADA7FB9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BF9F15-F89A-4B42-A4F5-F13802894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63FEB8-A478-4D27-9982-1525721B6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66CCA3-B222-42CB-87DD-7314295E5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19ADD1-549D-4C5C-B0FE-940992A49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092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842FB-CBB0-421E-BAEC-D4120BF52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EBF46F-0A83-4EFB-B582-1B82681ED4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57D1993-1255-47DF-9056-42FE7B69C7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286A49-F726-426F-845E-687757B2D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434BAE-57D7-4431-84F6-4FC151C5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1D8986-DED7-4E25-976E-E26C30237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0123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A70DFE-B3F9-421E-A3F2-339762751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9DFF9E-0450-4893-9F4D-438C5469B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23BDF42-3E6A-4ABF-8BF8-48CD891E8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36891F5-2116-4450-ABAA-E63AA54739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AA22849-57CA-4E4C-A4B3-D721D0742F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0BE1FDF-8336-449F-A54D-F57476C20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204EDF6-C638-4298-BAA0-CB612B475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C29899C-8CD4-49E3-B37D-F0BF71B1D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5960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16A3F-E5F9-441E-B3A2-D4659F862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DF14485-3963-4DAE-92FC-9395E78F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F948568-F08D-46DB-A8A1-BD415C6A1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A912BDA-82D6-42AC-B650-7A54021D1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045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A611C92-0393-45BB-A101-6DED36F95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78C8672-41FD-4474-A095-3DB93FF48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74DB2E-859D-43DA-BA24-664F14035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380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94254C-04CE-4B88-8E42-11D139336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3FF2B7-5665-4C50-87C7-7DBF0E5C2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2B39280-A7BE-4A74-91FA-827566CAE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CAADB3-53B8-4A87-8BD0-D84755550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77568B-D6AD-42C2-A1F3-F7390AD3B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7D8859-266D-435A-B2DC-980589DAC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983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CF54C5-D04B-44FE-8208-19D4D3320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D4884A-D104-4F7F-8D50-133C402B90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C5459FA-8DDD-4525-8750-F81388D8B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F22C13-BE3D-450A-B194-D46054B7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830DB2-A603-496D-A320-72EB40EC8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BD0BDF-F640-4A33-81E7-6C2178467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531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572C39-5D02-4DEF-94B5-BA3CA2133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27E09A4-9F83-4F55-8CDA-32D2D30046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6BB6C9-2640-4C3A-9515-81ECE4AD9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51BCCB-D6B0-4D24-B0AB-C0587F301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14C272-8730-4138-A0E4-EB140FDE3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5073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CF34803-1A92-47D0-9445-523811809A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2E248B-9746-44EA-B2CD-5C23200A10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7D3047-F61F-46D9-B4F6-D08EAC67E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AD6B99-178D-4500-8DE7-DC3497106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3F9E8B-DB3C-4E77-93F3-2A64415CC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08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6A0E97-189F-442F-9DF0-2EB91813E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6898FA-8D17-42F1-873A-52BC1232C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939702-DCA5-4FC4-9D39-7E0C783FBB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15E41-6990-4E60-9C19-268D0B49F761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2128AA-E6AC-4E87-9AFA-14855343EB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E0E8FA-166C-4579-98B1-01CCB81409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023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ea typeface="+mj-lt"/>
                <a:cs typeface="+mj-lt"/>
              </a:rPr>
              <a:t>§ 17. Наука и культура России в первой половине XIX 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AF0EAC-0904-4486-BCB5-87082A43E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Василий Яковлевич Струве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029B7A-4522-4883-96BC-813ADC7F51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российский немецкий астроном, один из основоположников звёздной астрономии. Первый директор Пулковской обсерватории, член-учредитель Русского географического общества.</a:t>
            </a:r>
          </a:p>
        </p:txBody>
      </p:sp>
      <p:pic>
        <p:nvPicPr>
          <p:cNvPr id="7" name="Рисунок 7" descr="Изображение выглядит как мужчина, человек, носит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C46534E8-2898-4166-BBD0-D377DCA174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" b="1326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58932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F5EA70-6631-42AA-B5BB-9BEB36212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Николай Михайлович Карамзин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00484F-A3F3-43C0-A71C-A3DF240B56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российский историк, русский литератор эпохи сентиментализма, прозванный «русским Стерном». Создатель «Истории государства Российского» (тома 1—12, 1803—1826) — одного из первых обобщающих трудов по истории России.</a:t>
            </a:r>
          </a:p>
        </p:txBody>
      </p:sp>
      <p:pic>
        <p:nvPicPr>
          <p:cNvPr id="5" name="Рисунок 5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553335B9-0C0F-49CF-A6F3-F83386B24A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" b="2298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67993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86D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F8D687-5ED2-45B7-BD17-4CC577678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>
                <a:solidFill>
                  <a:srgbClr val="FFFFFF"/>
                </a:solidFill>
              </a:rPr>
              <a:t>И. Ф. Крузенштерн и Ю. Ф. Лисянский - первая русская кругосветная экспедиция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AA9386ED-4587-4485-BFFF-BF4EC0031F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2" r="-2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82465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4B9BE0-6212-45C4-B8EF-E62E7D91D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Ф. Ф. Беллинсгаузен и М. П. Лазарев - открытие Антарктиды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мужчина, в позе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4F3E20A6-1AD8-4D82-842C-E239F5D09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889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35494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3FA8E0-E654-43FD-8A58-98A8BFB1E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Литература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5E580A-8272-42C3-BB84-130CC8CC5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921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BC3C58-EF3F-4B08-8699-9176F4781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ru-RU" sz="4000">
                <a:cs typeface="Calibri Light"/>
              </a:rPr>
              <a:t>Особенности развития литературы</a:t>
            </a:r>
            <a:endParaRPr lang="ru-RU" sz="40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95A9B4DD-9F10-431C-99CE-DF85972D84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2211194"/>
              </p:ext>
            </p:extLst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08728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819FF8-59BA-417F-BA06-B1EEFDF2B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998" y="1194644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Александр Сергеевич Пушкин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10F345-3185-4CFB-9CE3-4D15431118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5997" y="3288208"/>
            <a:ext cx="4619621" cy="384366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русский поэт, драматург и прозаик, заложивший основы русского реалистического направления, литературный критик и теоретик литературы, историк, публицист, журналист; один из самых авторитетных литературных деятелей первой трети XIX века.</a:t>
            </a:r>
          </a:p>
        </p:txBody>
      </p:sp>
      <p:pic>
        <p:nvPicPr>
          <p:cNvPr id="5" name="Рисунок 5" descr="Изображение выглядит как человек, мужчина, внутренний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47C8F75E-A4DC-4D81-81C0-3B4E09D365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" b="1090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68492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245AA8-D610-4227-AE43-91DD9E3CA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Михаил Юрьевич Лермонтов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75BEDF-7732-4AEB-926E-91D78CE14A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7" y="5277684"/>
            <a:ext cx="4620584" cy="77549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500"/>
              <a:t>русский поэт, прозаик, драматург, художник. Автор "Бородино", "Герой нашего времени" и т.д.</a:t>
            </a:r>
          </a:p>
        </p:txBody>
      </p:sp>
      <p:pic>
        <p:nvPicPr>
          <p:cNvPr id="5" name="Рисунок 5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BBB74CEF-D5DC-4600-98D8-102E79A5C1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" b="14026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9702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BE755A-3EA9-41D2-B016-02352DA6B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Николай Васильевич Гоголь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503A74-3AD9-40F9-9121-D631F24956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7" y="5277684"/>
            <a:ext cx="4620584" cy="77549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500"/>
              <a:t>русский прозаик, драматург, критик, публицист, признанный одним из классиков русской литературы</a:t>
            </a:r>
          </a:p>
        </p:txBody>
      </p:sp>
      <p:pic>
        <p:nvPicPr>
          <p:cNvPr id="5" name="Рисунок 5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DC37405E-F3C6-45DF-8C3B-2706E24014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5978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7721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3EA6D0-A6C4-4E90-A8E7-F475FB9B7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Архитектура и скульптура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EF8232-C471-4211-A110-C977122510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3592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3A28D-1FE9-47BA-9CB1-3ADCE97FF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0FF766-4296-475C-B54D-25AF9ECB82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429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450C8C-A50D-4057-A454-A76A746DC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ru-RU" sz="4800">
                <a:cs typeface="Calibri Light"/>
              </a:rPr>
              <a:t>Особенности развития</a:t>
            </a:r>
            <a:endParaRPr lang="ru-RU" sz="480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C87976-9BDB-4491-BBDA-D17B430AB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Главный стиль - классицизм</a:t>
            </a:r>
          </a:p>
          <a:p>
            <a:r>
              <a:rPr lang="ru-RU" sz="2400">
                <a:cs typeface="Calibri"/>
              </a:rPr>
              <a:t>Для классицизма было характерно строгость и чёткость, симметрия, торжественность и монументальность</a:t>
            </a:r>
          </a:p>
          <a:p>
            <a:r>
              <a:rPr lang="ru-RU" sz="2400">
                <a:cs typeface="Calibri"/>
              </a:rPr>
              <a:t>Строительство архитектурных ансамблей (комплекса сооружений)</a:t>
            </a:r>
          </a:p>
          <a:p>
            <a:r>
              <a:rPr lang="ru-RU" sz="2400">
                <a:cs typeface="Calibri"/>
              </a:rPr>
              <a:t>В основном, крупные постройки возводились в Москве и Петербурге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9853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D3F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1718F8-4FEC-4E81-9FAD-7E71D8F2E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500" dirty="0" err="1">
                <a:solidFill>
                  <a:srgbClr val="FFFFFF"/>
                </a:solidFill>
              </a:rPr>
              <a:t>Здание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адмиралтейства</a:t>
            </a:r>
            <a:r>
              <a:rPr lang="en-US" sz="2500" dirty="0">
                <a:solidFill>
                  <a:srgbClr val="FFFFFF"/>
                </a:solidFill>
              </a:rPr>
              <a:t> (</a:t>
            </a:r>
            <a:r>
              <a:rPr lang="en-US" sz="2500" dirty="0" err="1">
                <a:solidFill>
                  <a:srgbClr val="FFFFFF"/>
                </a:solidFill>
              </a:rPr>
              <a:t>архитектор</a:t>
            </a:r>
            <a:r>
              <a:rPr lang="en-US" sz="2500" dirty="0">
                <a:solidFill>
                  <a:srgbClr val="FFFFFF"/>
                </a:solidFill>
              </a:rPr>
              <a:t> А. Д. </a:t>
            </a:r>
            <a:r>
              <a:rPr lang="en-US" sz="2500" dirty="0" err="1">
                <a:solidFill>
                  <a:srgbClr val="FFFFFF"/>
                </a:solidFill>
              </a:rPr>
              <a:t>Захаров</a:t>
            </a:r>
            <a:r>
              <a:rPr lang="en-US" sz="2500" dirty="0">
                <a:solidFill>
                  <a:srgbClr val="FFFFFF"/>
                </a:solidFill>
              </a:rPr>
              <a:t>) 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небо, внешний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A041782B-B324-41C9-96C4-D221F59E87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983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589445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2D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782725-6430-4BEB-B679-382A6B11C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Казанский собор (А. Н. Воронихин)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небо, внешний, цветной&#10;&#10;Автоматически созданное описание">
            <a:extLst>
              <a:ext uri="{FF2B5EF4-FFF2-40B4-BE49-F238E27FC236}">
                <a16:creationId xmlns:a16="http://schemas.microsoft.com/office/drawing/2014/main" id="{853B45F0-232B-426D-8020-2DA4AF8A6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67" r="127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12761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5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B674BD-1315-4ED7-8AC6-C251D4226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dirty="0" err="1">
                <a:solidFill>
                  <a:srgbClr val="FFFFFF"/>
                </a:solidFill>
              </a:rPr>
              <a:t>Исаакевский</a:t>
            </a:r>
            <a:r>
              <a:rPr lang="en-US" sz="3300" dirty="0">
                <a:solidFill>
                  <a:srgbClr val="FFFFFF"/>
                </a:solidFill>
              </a:rPr>
              <a:t> </a:t>
            </a:r>
            <a:r>
              <a:rPr lang="en-US" sz="3300" dirty="0" err="1">
                <a:solidFill>
                  <a:srgbClr val="FFFFFF"/>
                </a:solidFill>
              </a:rPr>
              <a:t>собор</a:t>
            </a:r>
            <a:endParaRPr lang="en-US" sz="3300" dirty="0" err="1">
              <a:solidFill>
                <a:srgbClr val="FFFFFF"/>
              </a:solidFill>
              <a:cs typeface="Calibri Light"/>
            </a:endParaRP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небо, не замечает, цветной&#10;&#10;Автоматически созданное описание">
            <a:extLst>
              <a:ext uri="{FF2B5EF4-FFF2-40B4-BE49-F238E27FC236}">
                <a16:creationId xmlns:a16="http://schemas.microsoft.com/office/drawing/2014/main" id="{39CD76E8-A160-412F-B806-5C571F0410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168" b="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85032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2F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D51A44-B20E-485A-B9B8-F92950B60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Большой театр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небо, здание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CF297756-AF8A-477B-B970-BB869107BD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36" r="276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91612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073E82-3E0D-44EA-AC02-3656BC3D6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 Изобразительное искусство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D2BC88-199A-4584-96BF-58343263D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12620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0ED05C-F9FD-453A-A56B-0649C0B0E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Александр Андреевич Иванов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9BC00D2-C24E-4FAD-917D-8C6F1F6714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русский художник, академик; создатель произведений на библейские и антично-мифологические сюжеты, представитель академизма, автор полотна «Явление Христа народу»</a:t>
            </a:r>
          </a:p>
        </p:txBody>
      </p:sp>
      <p:pic>
        <p:nvPicPr>
          <p:cNvPr id="5" name="Рисунок 5" descr="Изображение выглядит как текст, человек, мужчина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DBA64364-69FC-4FD8-B4A5-A3B3B00DAB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497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09573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15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310DEF-7CDF-4978-9FB6-AA205271F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Явление Христа народу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человек, группа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31DE54F5-3DD8-4032-875C-A051350222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763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434121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39B94C-B40A-4B54-A964-7A55EAE4A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Карл Павлович Брюллов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14E603-9D91-4543-B16A-3C6F600204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русский художник, живописец, монументалист, акварелист, представитель классицизма и романтизма. Автор жанровых и исторических полотен</a:t>
            </a:r>
          </a:p>
        </p:txBody>
      </p:sp>
      <p:pic>
        <p:nvPicPr>
          <p:cNvPr id="7" name="Рисунок 7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9257267A-28D5-4804-A1BD-81DC2737D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" b="1475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243812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A5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CCDB9E-A126-4927-83C6-B6850103E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Последний день Помпеи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B5209AE0-4CD6-4DA1-A8AC-96C75165F8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448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74800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B1E046-4E3D-42C8-829B-561DED33C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ru-RU" sz="6000">
                <a:solidFill>
                  <a:schemeClr val="bg1"/>
                </a:solidFill>
                <a:cs typeface="Calibri Light"/>
              </a:rPr>
              <a:t>План урока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47935810-B8B3-43CC-B28F-E422BAF538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8759505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240822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560EF7-AA3A-47A4-979F-59E20ADE5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Василий Андреевич Тропинин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6B1F82-B177-4001-883F-9280F556B0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/>
              <a:t>русский живописец, мастер романтического и реалистического портретов.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, человек, мужчина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7E3661EB-B99A-4DDB-87A5-5CF8FAFA12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2024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2441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5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754E2A-BEAC-42BF-840D-6F9666C26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4008" y="618681"/>
            <a:ext cx="2773360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Портрет А. С. Пушкина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95998D96-DC43-41DC-9385-6D7D68C07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148" r="-1" b="40648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735306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5D3F84-87D1-40E3-91BF-678BC1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1852 г. - открытие Эрмитажа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небо, внешний, день&#10;&#10;Автоматически созданное описание">
            <a:extLst>
              <a:ext uri="{FF2B5EF4-FFF2-40B4-BE49-F238E27FC236}">
                <a16:creationId xmlns:a16="http://schemas.microsoft.com/office/drawing/2014/main" id="{A5F81F6B-8EDA-4738-94AB-FA6D39E194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260" r="24539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8776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4D0DCE-6039-4D34-9474-84C3C74FB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5. Театр и музыка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68EDB2-0DF0-44DD-A05C-C5DC8AB9F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07554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C16A49-42D7-4D7C-8501-856BA2596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4600">
                <a:cs typeface="Calibri Light"/>
              </a:rPr>
              <a:t>Особенности 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15641D-E447-424B-BE06-CA36ADF53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200">
                <a:cs typeface="Calibri"/>
              </a:rPr>
              <a:t>Большую роль играли крепостные театры</a:t>
            </a:r>
          </a:p>
          <a:p>
            <a:r>
              <a:rPr lang="ru-RU" sz="2200">
                <a:cs typeface="Calibri"/>
              </a:rPr>
              <a:t>В театрах ставили произведения великих русских писателей</a:t>
            </a:r>
          </a:p>
          <a:p>
            <a:r>
              <a:rPr lang="ru-RU" sz="2200">
                <a:cs typeface="Calibri"/>
              </a:rPr>
              <a:t>Театральные постановки сопровождались музыкальными произведениями</a:t>
            </a:r>
          </a:p>
          <a:p>
            <a:r>
              <a:rPr lang="ru-RU" sz="2200" dirty="0">
                <a:cs typeface="Calibri"/>
              </a:rPr>
              <a:t>Перед показом пьесы проходили цензуру</a:t>
            </a:r>
          </a:p>
        </p:txBody>
      </p:sp>
    </p:spTree>
    <p:extLst>
      <p:ext uri="{BB962C8B-B14F-4D97-AF65-F5344CB8AC3E}">
        <p14:creationId xmlns:p14="http://schemas.microsoft.com/office/powerpoint/2010/main" val="18342097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4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8059FE-6E2F-43E5-BF32-39A04BF8D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9318" y="618681"/>
            <a:ext cx="2228050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"Ревизор" Н. Гоголя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группа, люди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BE39708C-155F-4C71-8643-0F87858264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2" r="-2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815530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6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A8962D-7270-4349-9DEA-0BA0248D2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Жизнь за царя М. Глинки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внешний, групп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628F1979-5D43-4079-BD2A-66AE0EC81C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61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635243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B3C208-C779-4A3E-AA32-2E7A253EF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9A58B1-6FBD-4A0E-ADC2-7CD4DF9E5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3695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28E6-BA22-4735-95A4-1B6279026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F73B1E-BBAA-4645-A39D-6B92C935C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0905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905D5-DBE6-4ED6-B733-0ADFBC349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10"/>
            <a:ext cx="10515600" cy="1325563"/>
          </a:xfrm>
        </p:spPr>
        <p:txBody>
          <a:bodyPr/>
          <a:lstStyle/>
          <a:p>
            <a:pPr algn="ctr"/>
            <a:r>
              <a:rPr lang="ru-RU"/>
              <a:t>Тест,</a:t>
            </a:r>
            <a:r>
              <a:rPr lang="en-US"/>
              <a:t> </a:t>
            </a:r>
            <a:r>
              <a:rPr lang="ru-RU"/>
              <a:t>д</a:t>
            </a:r>
            <a:r>
              <a:rPr lang="en-US"/>
              <a:t>/</a:t>
            </a:r>
            <a:r>
              <a:rPr lang="ru-RU"/>
              <a:t>з,</a:t>
            </a:r>
            <a:r>
              <a:rPr lang="en-US"/>
              <a:t> </a:t>
            </a:r>
            <a:r>
              <a:rPr lang="ru-RU"/>
              <a:t>отметки, онлайн-урок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531355-2F38-47D1-BDBD-120B94D10F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12" y="1201825"/>
            <a:ext cx="5656175" cy="5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979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9ACC49-ED14-4C01-9C15-4A358DFD6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Образование и наука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B25736-6030-47FE-96A3-50962E134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3101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FCD4F3-33B5-413F-A212-B148E1EC1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ru-RU" sz="5100">
                <a:solidFill>
                  <a:schemeClr val="bg1"/>
                </a:solidFill>
                <a:cs typeface="Calibri Light"/>
              </a:rPr>
              <a:t>Особенности развития образования</a:t>
            </a:r>
            <a:endParaRPr lang="ru-RU" sz="5100">
              <a:solidFill>
                <a:schemeClr val="bg1"/>
              </a:solidFill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D0F61F41-AD4E-4B8E-9CD1-F42894EC69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2383735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24231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здание, старый, внешний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B735C4E2-CB14-4F1E-A8D4-976CBF5CAE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2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4F244-BF1C-47F5-9D68-66C0EF39B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Петербургский университет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893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2FED6B-277B-42D9-99D0-2B161C5C5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Домашнее обучение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39665ECF-5767-416A-89DA-31B8F1C8D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55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85268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5EB9A3-4E0E-4100-A82A-5350B2661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Николай Иванович Лобачевский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1D8F0F-76C6-452A-998A-B6E538A80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российский математик, один из создателей неевклидовой геометрии, деятель университетского образования и народного просвещения. Известный английский математик Уильям Клиффорд назвал Лобачевского «Коперником геометрии»</a:t>
            </a:r>
          </a:p>
        </p:txBody>
      </p:sp>
      <p:pic>
        <p:nvPicPr>
          <p:cNvPr id="5" name="Рисунок 5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C0E37BA2-A131-45BF-B9E1-706A2B1A22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31" r="2" b="2773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8996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D20F93-5AFC-4241-BC86-0A11011D3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Николай Николаевич Зинин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0CBF2E-363F-4E66-A6E1-9F53A2F1B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русский химик-органик, академик Петербургской академии наук. Он впервые синтезировал анилин и тем самым заложил основы производства синтетических красителей для текстильной промышленности.</a:t>
            </a:r>
          </a:p>
        </p:txBody>
      </p:sp>
      <p:pic>
        <p:nvPicPr>
          <p:cNvPr id="5" name="Рисунок 5" descr="Изображение выглядит как текст, человек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9CAE57F9-89B1-480F-AEC4-A7A50582F3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617" r="-2" b="1436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884792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39</vt:i4>
      </vt:variant>
    </vt:vector>
  </HeadingPairs>
  <TitlesOfParts>
    <vt:vector size="41" baseType="lpstr">
      <vt:lpstr>Тема Office</vt:lpstr>
      <vt:lpstr>Тема Office</vt:lpstr>
      <vt:lpstr>§ 17. Наука и культура России в первой половине XIX в</vt:lpstr>
      <vt:lpstr>Проверка д/з</vt:lpstr>
      <vt:lpstr>План урока</vt:lpstr>
      <vt:lpstr>1. Образование и наука</vt:lpstr>
      <vt:lpstr>Особенности развития образования</vt:lpstr>
      <vt:lpstr>Петербургский университет</vt:lpstr>
      <vt:lpstr>Домашнее обучение</vt:lpstr>
      <vt:lpstr>Николай Иванович Лобачевский</vt:lpstr>
      <vt:lpstr>Николай Николаевич Зинин</vt:lpstr>
      <vt:lpstr>Василий Яковлевич Струве</vt:lpstr>
      <vt:lpstr>Николай Михайлович Карамзин</vt:lpstr>
      <vt:lpstr>И. Ф. Крузенштерн и Ю. Ф. Лисянский - первая русская кругосветная экспедиция</vt:lpstr>
      <vt:lpstr>Ф. Ф. Беллинсгаузен и М. П. Лазарев - открытие Антарктиды</vt:lpstr>
      <vt:lpstr>2. Литература</vt:lpstr>
      <vt:lpstr>Особенности развития литературы</vt:lpstr>
      <vt:lpstr>Александр Сергеевич Пушкин</vt:lpstr>
      <vt:lpstr>Михаил Юрьевич Лермонтов</vt:lpstr>
      <vt:lpstr>Николай Васильевич Гоголь</vt:lpstr>
      <vt:lpstr>3. Архитектура и скульптура</vt:lpstr>
      <vt:lpstr>Особенности развития</vt:lpstr>
      <vt:lpstr>Здание адмиралтейства (архитектор А. Д. Захаров) </vt:lpstr>
      <vt:lpstr>Казанский собор (А. Н. Воронихин)</vt:lpstr>
      <vt:lpstr>Исаакевский собор</vt:lpstr>
      <vt:lpstr>Большой театр</vt:lpstr>
      <vt:lpstr>4. Изобразительное искусство</vt:lpstr>
      <vt:lpstr>Александр Андреевич Иванов</vt:lpstr>
      <vt:lpstr>Явление Христа народу</vt:lpstr>
      <vt:lpstr>Карл Павлович Брюллов</vt:lpstr>
      <vt:lpstr>Последний день Помпеи</vt:lpstr>
      <vt:lpstr>Василий Андреевич Тропинин</vt:lpstr>
      <vt:lpstr>Портрет А. С. Пушкина</vt:lpstr>
      <vt:lpstr>1852 г. - открытие Эрмитажа</vt:lpstr>
      <vt:lpstr>5. Театр и музыка</vt:lpstr>
      <vt:lpstr>Особенности </vt:lpstr>
      <vt:lpstr>"Ревизор" Н. Гоголя</vt:lpstr>
      <vt:lpstr>Жизнь за царя М. Глинки</vt:lpstr>
      <vt:lpstr>Контроль знаний</vt:lpstr>
      <vt:lpstr>Домашнее задание</vt:lpstr>
      <vt:lpstr>Тест, д/з, отметки, онлайн-урок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 17. Наука и культура России в первой половине XIX в</dc:title>
  <dc:creator/>
  <cp:lastModifiedBy/>
  <cp:revision>218</cp:revision>
  <dcterms:created xsi:type="dcterms:W3CDTF">2022-01-28T18:39:09Z</dcterms:created>
  <dcterms:modified xsi:type="dcterms:W3CDTF">2022-01-29T09:45:13Z</dcterms:modified>
</cp:coreProperties>
</file>