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8"/>
          <a:stretch/>
        </p:blipFill>
        <p:spPr bwMode="auto">
          <a:xfrm>
            <a:off x="175743" y="404664"/>
            <a:ext cx="8828794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340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11953"/>
            <a:ext cx="883835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998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70122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76464"/>
            <a:ext cx="8359724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74" y="5589240"/>
            <a:ext cx="8336569" cy="868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535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" r="5004" b="3767"/>
          <a:stretch/>
        </p:blipFill>
        <p:spPr bwMode="auto">
          <a:xfrm>
            <a:off x="225529" y="0"/>
            <a:ext cx="4477626" cy="5411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4653136"/>
            <a:ext cx="4781739" cy="2091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192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6696744" cy="6194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50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2" y="980728"/>
            <a:ext cx="906973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467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" r="3684" b="12374"/>
          <a:stretch/>
        </p:blipFill>
        <p:spPr bwMode="auto">
          <a:xfrm>
            <a:off x="148447" y="692696"/>
            <a:ext cx="8703214" cy="24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79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4" r="6297"/>
          <a:stretch/>
        </p:blipFill>
        <p:spPr bwMode="auto">
          <a:xfrm>
            <a:off x="107504" y="559112"/>
            <a:ext cx="9061744" cy="43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566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735961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32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579087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44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1111</dc:creator>
  <cp:lastModifiedBy>1111</cp:lastModifiedBy>
  <cp:revision>3</cp:revision>
  <dcterms:created xsi:type="dcterms:W3CDTF">2024-07-11T20:47:24Z</dcterms:created>
  <dcterms:modified xsi:type="dcterms:W3CDTF">2024-07-11T20:59:52Z</dcterms:modified>
</cp:coreProperties>
</file>