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6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" y="764704"/>
            <a:ext cx="882605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9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5401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04856" cy="63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0140"/>
            <a:ext cx="5976664" cy="63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1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7</cp:revision>
  <dcterms:created xsi:type="dcterms:W3CDTF">2024-07-05T13:46:16Z</dcterms:created>
  <dcterms:modified xsi:type="dcterms:W3CDTF">2024-08-19T12:26:51Z</dcterms:modified>
</cp:coreProperties>
</file>