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9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4611D4-813F-4E62-8120-D4A9AF553994}" v="6" dt="2022-03-05T12:47:44.9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794611D4-813F-4E62-8120-D4A9AF553994}"/>
    <pc:docChg chg="undo custSel addSld modSld">
      <pc:chgData name="Roman Zhigalov" userId="1f97e9fdf7779aa5" providerId="LiveId" clId="{794611D4-813F-4E62-8120-D4A9AF553994}" dt="2022-03-05T12:47:44.890" v="1556"/>
      <pc:docMkLst>
        <pc:docMk/>
      </pc:docMkLst>
      <pc:sldChg chg="modSp new mod">
        <pc:chgData name="Roman Zhigalov" userId="1f97e9fdf7779aa5" providerId="LiveId" clId="{794611D4-813F-4E62-8120-D4A9AF553994}" dt="2022-03-05T11:56:52.281" v="4" actId="27636"/>
        <pc:sldMkLst>
          <pc:docMk/>
          <pc:sldMk cId="138049745" sldId="256"/>
        </pc:sldMkLst>
        <pc:spChg chg="mod">
          <ac:chgData name="Roman Zhigalov" userId="1f97e9fdf7779aa5" providerId="LiveId" clId="{794611D4-813F-4E62-8120-D4A9AF553994}" dt="2022-03-05T11:56:52.281" v="4" actId="27636"/>
          <ac:spMkLst>
            <pc:docMk/>
            <pc:sldMk cId="138049745" sldId="256"/>
            <ac:spMk id="2" creationId="{43D18E44-B244-43EF-BFBA-F404AB057E5F}"/>
          </ac:spMkLst>
        </pc:spChg>
      </pc:sldChg>
      <pc:sldChg chg="modSp new mod">
        <pc:chgData name="Roman Zhigalov" userId="1f97e9fdf7779aa5" providerId="LiveId" clId="{794611D4-813F-4E62-8120-D4A9AF553994}" dt="2022-03-05T11:57:11.609" v="18" actId="122"/>
        <pc:sldMkLst>
          <pc:docMk/>
          <pc:sldMk cId="809067317" sldId="257"/>
        </pc:sldMkLst>
        <pc:spChg chg="mod">
          <ac:chgData name="Roman Zhigalov" userId="1f97e9fdf7779aa5" providerId="LiveId" clId="{794611D4-813F-4E62-8120-D4A9AF553994}" dt="2022-03-05T11:57:11.609" v="18" actId="122"/>
          <ac:spMkLst>
            <pc:docMk/>
            <pc:sldMk cId="809067317" sldId="257"/>
            <ac:spMk id="2" creationId="{276E72E0-958A-42A1-B4AC-BD01E541926B}"/>
          </ac:spMkLst>
        </pc:spChg>
      </pc:sldChg>
      <pc:sldChg chg="addSp delSp modSp new mod setBg">
        <pc:chgData name="Roman Zhigalov" userId="1f97e9fdf7779aa5" providerId="LiveId" clId="{794611D4-813F-4E62-8120-D4A9AF553994}" dt="2022-03-05T11:58:25.462" v="136" actId="26606"/>
        <pc:sldMkLst>
          <pc:docMk/>
          <pc:sldMk cId="1719591383" sldId="258"/>
        </pc:sldMkLst>
        <pc:spChg chg="mod">
          <ac:chgData name="Roman Zhigalov" userId="1f97e9fdf7779aa5" providerId="LiveId" clId="{794611D4-813F-4E62-8120-D4A9AF553994}" dt="2022-03-05T11:58:25.462" v="136" actId="26606"/>
          <ac:spMkLst>
            <pc:docMk/>
            <pc:sldMk cId="1719591383" sldId="258"/>
            <ac:spMk id="2" creationId="{98755631-0391-4F5E-BE66-A1F8C0F3657E}"/>
          </ac:spMkLst>
        </pc:spChg>
        <pc:spChg chg="del mod">
          <ac:chgData name="Roman Zhigalov" userId="1f97e9fdf7779aa5" providerId="LiveId" clId="{794611D4-813F-4E62-8120-D4A9AF553994}" dt="2022-03-05T11:58:25.462" v="136" actId="26606"/>
          <ac:spMkLst>
            <pc:docMk/>
            <pc:sldMk cId="1719591383" sldId="258"/>
            <ac:spMk id="3" creationId="{C817327A-C9BA-4D64-AB8D-BB269CD477FD}"/>
          </ac:spMkLst>
        </pc:spChg>
        <pc:spChg chg="add">
          <ac:chgData name="Roman Zhigalov" userId="1f97e9fdf7779aa5" providerId="LiveId" clId="{794611D4-813F-4E62-8120-D4A9AF553994}" dt="2022-03-05T11:58:25.462" v="136" actId="26606"/>
          <ac:spMkLst>
            <pc:docMk/>
            <pc:sldMk cId="1719591383" sldId="258"/>
            <ac:spMk id="9" creationId="{B819A166-7571-4003-A6B8-B62034C3ED30}"/>
          </ac:spMkLst>
        </pc:spChg>
        <pc:graphicFrameChg chg="add">
          <ac:chgData name="Roman Zhigalov" userId="1f97e9fdf7779aa5" providerId="LiveId" clId="{794611D4-813F-4E62-8120-D4A9AF553994}" dt="2022-03-05T11:58:25.462" v="136" actId="26606"/>
          <ac:graphicFrameMkLst>
            <pc:docMk/>
            <pc:sldMk cId="1719591383" sldId="258"/>
            <ac:graphicFrameMk id="5" creationId="{499725CF-CE82-4162-B921-3ECDCE3059D3}"/>
          </ac:graphicFrameMkLst>
        </pc:graphicFrameChg>
      </pc:sldChg>
      <pc:sldChg chg="addSp delSp modSp new mod setBg">
        <pc:chgData name="Roman Zhigalov" userId="1f97e9fdf7779aa5" providerId="LiveId" clId="{794611D4-813F-4E62-8120-D4A9AF553994}" dt="2022-03-05T11:58:39.609" v="165" actId="26606"/>
        <pc:sldMkLst>
          <pc:docMk/>
          <pc:sldMk cId="2325347867" sldId="259"/>
        </pc:sldMkLst>
        <pc:spChg chg="mod">
          <ac:chgData name="Roman Zhigalov" userId="1f97e9fdf7779aa5" providerId="LiveId" clId="{794611D4-813F-4E62-8120-D4A9AF553994}" dt="2022-03-05T11:58:39.609" v="165" actId="26606"/>
          <ac:spMkLst>
            <pc:docMk/>
            <pc:sldMk cId="2325347867" sldId="259"/>
            <ac:spMk id="2" creationId="{38D24484-2735-40F7-8BD8-3F9843C564DA}"/>
          </ac:spMkLst>
        </pc:spChg>
        <pc:spChg chg="mod">
          <ac:chgData name="Roman Zhigalov" userId="1f97e9fdf7779aa5" providerId="LiveId" clId="{794611D4-813F-4E62-8120-D4A9AF553994}" dt="2022-03-05T11:58:39.609" v="165" actId="26606"/>
          <ac:spMkLst>
            <pc:docMk/>
            <pc:sldMk cId="2325347867" sldId="259"/>
            <ac:spMk id="3" creationId="{B28FC671-CCC2-4B95-9D6B-2221C27E09C5}"/>
          </ac:spMkLst>
        </pc:spChg>
        <pc:spChg chg="add del">
          <ac:chgData name="Roman Zhigalov" userId="1f97e9fdf7779aa5" providerId="LiveId" clId="{794611D4-813F-4E62-8120-D4A9AF553994}" dt="2022-03-05T11:58:39.584" v="164" actId="26606"/>
          <ac:spMkLst>
            <pc:docMk/>
            <pc:sldMk cId="2325347867" sldId="259"/>
            <ac:spMk id="8" creationId="{4D24BFD5-D814-402B-B6C4-EEF6AE14B0F2}"/>
          </ac:spMkLst>
        </pc:spChg>
        <pc:spChg chg="add del">
          <ac:chgData name="Roman Zhigalov" userId="1f97e9fdf7779aa5" providerId="LiveId" clId="{794611D4-813F-4E62-8120-D4A9AF553994}" dt="2022-03-05T11:58:39.584" v="164" actId="26606"/>
          <ac:spMkLst>
            <pc:docMk/>
            <pc:sldMk cId="2325347867" sldId="259"/>
            <ac:spMk id="10" creationId="{36FED7E8-9A97-475F-9FA4-113410D4433B}"/>
          </ac:spMkLst>
        </pc:spChg>
        <pc:spChg chg="add del">
          <ac:chgData name="Roman Zhigalov" userId="1f97e9fdf7779aa5" providerId="LiveId" clId="{794611D4-813F-4E62-8120-D4A9AF553994}" dt="2022-03-05T11:58:39.584" v="164" actId="26606"/>
          <ac:spMkLst>
            <pc:docMk/>
            <pc:sldMk cId="2325347867" sldId="259"/>
            <ac:spMk id="12" creationId="{2A39B854-4B6C-4F7F-A602-6F97770CED70}"/>
          </ac:spMkLst>
        </pc:spChg>
        <pc:spChg chg="add">
          <ac:chgData name="Roman Zhigalov" userId="1f97e9fdf7779aa5" providerId="LiveId" clId="{794611D4-813F-4E62-8120-D4A9AF553994}" dt="2022-03-05T11:58:39.609" v="165" actId="26606"/>
          <ac:spMkLst>
            <pc:docMk/>
            <pc:sldMk cId="2325347867" sldId="259"/>
            <ac:spMk id="14" creationId="{943CAA20-3569-4189-9E48-239A229A86CA}"/>
          </ac:spMkLst>
        </pc:spChg>
        <pc:spChg chg="add">
          <ac:chgData name="Roman Zhigalov" userId="1f97e9fdf7779aa5" providerId="LiveId" clId="{794611D4-813F-4E62-8120-D4A9AF553994}" dt="2022-03-05T11:58:39.609" v="165" actId="26606"/>
          <ac:spMkLst>
            <pc:docMk/>
            <pc:sldMk cId="2325347867" sldId="259"/>
            <ac:spMk id="15" creationId="{DA542B6D-E775-4832-91DC-2D20F857813A}"/>
          </ac:spMkLst>
        </pc:spChg>
      </pc:sldChg>
      <pc:sldChg chg="addSp modSp new mod setBg">
        <pc:chgData name="Roman Zhigalov" userId="1f97e9fdf7779aa5" providerId="LiveId" clId="{794611D4-813F-4E62-8120-D4A9AF553994}" dt="2022-03-05T12:02:09.631" v="425" actId="255"/>
        <pc:sldMkLst>
          <pc:docMk/>
          <pc:sldMk cId="4049222982" sldId="260"/>
        </pc:sldMkLst>
        <pc:spChg chg="mod">
          <ac:chgData name="Roman Zhigalov" userId="1f97e9fdf7779aa5" providerId="LiveId" clId="{794611D4-813F-4E62-8120-D4A9AF553994}" dt="2022-03-05T12:02:04.609" v="424" actId="26606"/>
          <ac:spMkLst>
            <pc:docMk/>
            <pc:sldMk cId="4049222982" sldId="260"/>
            <ac:spMk id="2" creationId="{AE0E4C1F-C6A4-4969-84B0-F23E04DC80A1}"/>
          </ac:spMkLst>
        </pc:spChg>
        <pc:spChg chg="mod">
          <ac:chgData name="Roman Zhigalov" userId="1f97e9fdf7779aa5" providerId="LiveId" clId="{794611D4-813F-4E62-8120-D4A9AF553994}" dt="2022-03-05T12:02:09.631" v="425" actId="255"/>
          <ac:spMkLst>
            <pc:docMk/>
            <pc:sldMk cId="4049222982" sldId="260"/>
            <ac:spMk id="3" creationId="{7E69A8C9-3E0E-4AE7-A393-39D3D813417F}"/>
          </ac:spMkLst>
        </pc:spChg>
        <pc:spChg chg="add">
          <ac:chgData name="Roman Zhigalov" userId="1f97e9fdf7779aa5" providerId="LiveId" clId="{794611D4-813F-4E62-8120-D4A9AF553994}" dt="2022-03-05T12:02:04.609" v="424" actId="26606"/>
          <ac:spMkLst>
            <pc:docMk/>
            <pc:sldMk cId="4049222982" sldId="260"/>
            <ac:spMk id="8" creationId="{777A147A-9ED8-46B4-8660-1B3C2AA880B5}"/>
          </ac:spMkLst>
        </pc:spChg>
        <pc:spChg chg="add">
          <ac:chgData name="Roman Zhigalov" userId="1f97e9fdf7779aa5" providerId="LiveId" clId="{794611D4-813F-4E62-8120-D4A9AF553994}" dt="2022-03-05T12:02:04.609" v="424" actId="26606"/>
          <ac:spMkLst>
            <pc:docMk/>
            <pc:sldMk cId="4049222982" sldId="260"/>
            <ac:spMk id="10" creationId="{5D6C15A0-C087-4593-8414-2B4EC1CDC3DE}"/>
          </ac:spMkLst>
        </pc:spChg>
      </pc:sldChg>
      <pc:sldChg chg="addSp modSp new mod setBg">
        <pc:chgData name="Roman Zhigalov" userId="1f97e9fdf7779aa5" providerId="LiveId" clId="{794611D4-813F-4E62-8120-D4A9AF553994}" dt="2022-03-05T12:06:49.861" v="458" actId="26606"/>
        <pc:sldMkLst>
          <pc:docMk/>
          <pc:sldMk cId="3667092507" sldId="261"/>
        </pc:sldMkLst>
        <pc:spChg chg="mod">
          <ac:chgData name="Roman Zhigalov" userId="1f97e9fdf7779aa5" providerId="LiveId" clId="{794611D4-813F-4E62-8120-D4A9AF553994}" dt="2022-03-05T12:06:49.861" v="458" actId="26606"/>
          <ac:spMkLst>
            <pc:docMk/>
            <pc:sldMk cId="3667092507" sldId="261"/>
            <ac:spMk id="2" creationId="{ACD246DB-A9A6-46DC-B4EC-490B52EA3769}"/>
          </ac:spMkLst>
        </pc:spChg>
        <pc:spChg chg="mod">
          <ac:chgData name="Roman Zhigalov" userId="1f97e9fdf7779aa5" providerId="LiveId" clId="{794611D4-813F-4E62-8120-D4A9AF553994}" dt="2022-03-05T12:06:49.861" v="458" actId="26606"/>
          <ac:spMkLst>
            <pc:docMk/>
            <pc:sldMk cId="3667092507" sldId="261"/>
            <ac:spMk id="3" creationId="{1FC0AC96-45B2-4E15-92A2-4A391236E77C}"/>
          </ac:spMkLst>
        </pc:spChg>
        <pc:spChg chg="add">
          <ac:chgData name="Roman Zhigalov" userId="1f97e9fdf7779aa5" providerId="LiveId" clId="{794611D4-813F-4E62-8120-D4A9AF553994}" dt="2022-03-05T12:06:49.861" v="458" actId="26606"/>
          <ac:spMkLst>
            <pc:docMk/>
            <pc:sldMk cId="3667092507" sldId="261"/>
            <ac:spMk id="8" creationId="{777A147A-9ED8-46B4-8660-1B3C2AA880B5}"/>
          </ac:spMkLst>
        </pc:spChg>
        <pc:spChg chg="add">
          <ac:chgData name="Roman Zhigalov" userId="1f97e9fdf7779aa5" providerId="LiveId" clId="{794611D4-813F-4E62-8120-D4A9AF553994}" dt="2022-03-05T12:06:49.861" v="458" actId="26606"/>
          <ac:spMkLst>
            <pc:docMk/>
            <pc:sldMk cId="3667092507" sldId="261"/>
            <ac:spMk id="10" creationId="{5D6C15A0-C087-4593-8414-2B4EC1CDC3DE}"/>
          </ac:spMkLst>
        </pc:spChg>
      </pc:sldChg>
      <pc:sldChg chg="addSp delSp modSp new mod setBg">
        <pc:chgData name="Roman Zhigalov" userId="1f97e9fdf7779aa5" providerId="LiveId" clId="{794611D4-813F-4E62-8120-D4A9AF553994}" dt="2022-03-05T12:07:53.758" v="490" actId="962"/>
        <pc:sldMkLst>
          <pc:docMk/>
          <pc:sldMk cId="377540057" sldId="262"/>
        </pc:sldMkLst>
        <pc:spChg chg="mod">
          <ac:chgData name="Roman Zhigalov" userId="1f97e9fdf7779aa5" providerId="LiveId" clId="{794611D4-813F-4E62-8120-D4A9AF553994}" dt="2022-03-05T12:07:51.339" v="488" actId="26606"/>
          <ac:spMkLst>
            <pc:docMk/>
            <pc:sldMk cId="377540057" sldId="262"/>
            <ac:spMk id="2" creationId="{E8F9D2CB-4090-4A91-B9F3-77CA49489016}"/>
          </ac:spMkLst>
        </pc:spChg>
        <pc:spChg chg="del">
          <ac:chgData name="Roman Zhigalov" userId="1f97e9fdf7779aa5" providerId="LiveId" clId="{794611D4-813F-4E62-8120-D4A9AF553994}" dt="2022-03-05T12:07:28.431" v="486"/>
          <ac:spMkLst>
            <pc:docMk/>
            <pc:sldMk cId="377540057" sldId="262"/>
            <ac:spMk id="3" creationId="{C2166600-B89C-4D88-9A93-77895E4E9601}"/>
          </ac:spMkLst>
        </pc:spChg>
        <pc:spChg chg="mod">
          <ac:chgData name="Roman Zhigalov" userId="1f97e9fdf7779aa5" providerId="LiveId" clId="{794611D4-813F-4E62-8120-D4A9AF553994}" dt="2022-03-05T12:07:53.758" v="490" actId="962"/>
          <ac:spMkLst>
            <pc:docMk/>
            <pc:sldMk cId="377540057" sldId="262"/>
            <ac:spMk id="4" creationId="{DB894A32-0F0A-4A00-A7EF-1234099D1D08}"/>
          </ac:spMkLst>
        </pc:spChg>
        <pc:spChg chg="add">
          <ac:chgData name="Roman Zhigalov" userId="1f97e9fdf7779aa5" providerId="LiveId" clId="{794611D4-813F-4E62-8120-D4A9AF553994}" dt="2022-03-05T12:07:51.339" v="488" actId="26606"/>
          <ac:spMkLst>
            <pc:docMk/>
            <pc:sldMk cId="377540057" sldId="262"/>
            <ac:spMk id="71" creationId="{2B97F24A-32CE-4C1C-A50D-3016B394DCFB}"/>
          </ac:spMkLst>
        </pc:spChg>
        <pc:spChg chg="add">
          <ac:chgData name="Roman Zhigalov" userId="1f97e9fdf7779aa5" providerId="LiveId" clId="{794611D4-813F-4E62-8120-D4A9AF553994}" dt="2022-03-05T12:07:51.339" v="488" actId="26606"/>
          <ac:spMkLst>
            <pc:docMk/>
            <pc:sldMk cId="377540057" sldId="262"/>
            <ac:spMk id="73" creationId="{CD8B4F24-440B-49E9-B85D-733523DC064B}"/>
          </ac:spMkLst>
        </pc:spChg>
        <pc:picChg chg="add mod">
          <ac:chgData name="Roman Zhigalov" userId="1f97e9fdf7779aa5" providerId="LiveId" clId="{794611D4-813F-4E62-8120-D4A9AF553994}" dt="2022-03-05T12:07:53.756" v="489" actId="27614"/>
          <ac:picMkLst>
            <pc:docMk/>
            <pc:sldMk cId="377540057" sldId="262"/>
            <ac:picMk id="1026" creationId="{8CB7A98C-3146-42E3-8E73-9A90EE0C54D5}"/>
          </ac:picMkLst>
        </pc:picChg>
      </pc:sldChg>
      <pc:sldChg chg="addSp delSp modSp new mod setBg">
        <pc:chgData name="Roman Zhigalov" userId="1f97e9fdf7779aa5" providerId="LiveId" clId="{794611D4-813F-4E62-8120-D4A9AF553994}" dt="2022-03-05T12:13:20.614" v="567" actId="26606"/>
        <pc:sldMkLst>
          <pc:docMk/>
          <pc:sldMk cId="567731534" sldId="263"/>
        </pc:sldMkLst>
        <pc:spChg chg="mod">
          <ac:chgData name="Roman Zhigalov" userId="1f97e9fdf7779aa5" providerId="LiveId" clId="{794611D4-813F-4E62-8120-D4A9AF553994}" dt="2022-03-05T12:13:20.614" v="567" actId="26606"/>
          <ac:spMkLst>
            <pc:docMk/>
            <pc:sldMk cId="567731534" sldId="263"/>
            <ac:spMk id="2" creationId="{1B6AF4D0-740D-4398-B142-7EC30B699AC2}"/>
          </ac:spMkLst>
        </pc:spChg>
        <pc:spChg chg="del">
          <ac:chgData name="Roman Zhigalov" userId="1f97e9fdf7779aa5" providerId="LiveId" clId="{794611D4-813F-4E62-8120-D4A9AF553994}" dt="2022-03-05T12:13:13.442" v="566"/>
          <ac:spMkLst>
            <pc:docMk/>
            <pc:sldMk cId="567731534" sldId="263"/>
            <ac:spMk id="3" creationId="{697CD14A-1D0E-4618-B12C-9A4906BCE623}"/>
          </ac:spMkLst>
        </pc:spChg>
        <pc:spChg chg="add">
          <ac:chgData name="Roman Zhigalov" userId="1f97e9fdf7779aa5" providerId="LiveId" clId="{794611D4-813F-4E62-8120-D4A9AF553994}" dt="2022-03-05T12:13:20.614" v="567" actId="26606"/>
          <ac:spMkLst>
            <pc:docMk/>
            <pc:sldMk cId="567731534" sldId="263"/>
            <ac:spMk id="71" creationId="{665DBBEF-238B-476B-96AB-8AAC3224ECEA}"/>
          </ac:spMkLst>
        </pc:spChg>
        <pc:spChg chg="add">
          <ac:chgData name="Roman Zhigalov" userId="1f97e9fdf7779aa5" providerId="LiveId" clId="{794611D4-813F-4E62-8120-D4A9AF553994}" dt="2022-03-05T12:13:20.614" v="567" actId="26606"/>
          <ac:spMkLst>
            <pc:docMk/>
            <pc:sldMk cId="567731534" sldId="263"/>
            <ac:spMk id="73" creationId="{3FCFB1DE-0B7E-48CC-BA90-B2AB0889F9D6}"/>
          </ac:spMkLst>
        </pc:spChg>
        <pc:picChg chg="add mod">
          <ac:chgData name="Roman Zhigalov" userId="1f97e9fdf7779aa5" providerId="LiveId" clId="{794611D4-813F-4E62-8120-D4A9AF553994}" dt="2022-03-05T12:13:20.614" v="567" actId="26606"/>
          <ac:picMkLst>
            <pc:docMk/>
            <pc:sldMk cId="567731534" sldId="263"/>
            <ac:picMk id="2050" creationId="{9E07F337-C2B3-4BE2-86C7-91B0697E2899}"/>
          </ac:picMkLst>
        </pc:picChg>
      </pc:sldChg>
      <pc:sldChg chg="addSp modSp new mod setBg">
        <pc:chgData name="Roman Zhigalov" userId="1f97e9fdf7779aa5" providerId="LiveId" clId="{794611D4-813F-4E62-8120-D4A9AF553994}" dt="2022-03-05T12:13:42.020" v="613" actId="26606"/>
        <pc:sldMkLst>
          <pc:docMk/>
          <pc:sldMk cId="3121371864" sldId="264"/>
        </pc:sldMkLst>
        <pc:spChg chg="mod">
          <ac:chgData name="Roman Zhigalov" userId="1f97e9fdf7779aa5" providerId="LiveId" clId="{794611D4-813F-4E62-8120-D4A9AF553994}" dt="2022-03-05T12:13:42.020" v="613" actId="26606"/>
          <ac:spMkLst>
            <pc:docMk/>
            <pc:sldMk cId="3121371864" sldId="264"/>
            <ac:spMk id="2" creationId="{11F8C7CA-A876-45BD-B253-5AAB015A30C5}"/>
          </ac:spMkLst>
        </pc:spChg>
        <pc:spChg chg="mod">
          <ac:chgData name="Roman Zhigalov" userId="1f97e9fdf7779aa5" providerId="LiveId" clId="{794611D4-813F-4E62-8120-D4A9AF553994}" dt="2022-03-05T12:13:42.020" v="613" actId="26606"/>
          <ac:spMkLst>
            <pc:docMk/>
            <pc:sldMk cId="3121371864" sldId="264"/>
            <ac:spMk id="3" creationId="{78D6E61F-B313-4480-B966-9D6CD667105C}"/>
          </ac:spMkLst>
        </pc:spChg>
        <pc:spChg chg="add">
          <ac:chgData name="Roman Zhigalov" userId="1f97e9fdf7779aa5" providerId="LiveId" clId="{794611D4-813F-4E62-8120-D4A9AF553994}" dt="2022-03-05T12:13:42.020" v="613" actId="26606"/>
          <ac:spMkLst>
            <pc:docMk/>
            <pc:sldMk cId="3121371864" sldId="264"/>
            <ac:spMk id="8" creationId="{943CAA20-3569-4189-9E48-239A229A86CA}"/>
          </ac:spMkLst>
        </pc:spChg>
        <pc:spChg chg="add">
          <ac:chgData name="Roman Zhigalov" userId="1f97e9fdf7779aa5" providerId="LiveId" clId="{794611D4-813F-4E62-8120-D4A9AF553994}" dt="2022-03-05T12:13:42.020" v="613" actId="26606"/>
          <ac:spMkLst>
            <pc:docMk/>
            <pc:sldMk cId="3121371864" sldId="264"/>
            <ac:spMk id="10" creationId="{DA542B6D-E775-4832-91DC-2D20F857813A}"/>
          </ac:spMkLst>
        </pc:spChg>
      </pc:sldChg>
      <pc:sldChg chg="addSp modSp new mod setBg">
        <pc:chgData name="Roman Zhigalov" userId="1f97e9fdf7779aa5" providerId="LiveId" clId="{794611D4-813F-4E62-8120-D4A9AF553994}" dt="2022-03-05T12:18:58.980" v="786" actId="26606"/>
        <pc:sldMkLst>
          <pc:docMk/>
          <pc:sldMk cId="2473140446" sldId="265"/>
        </pc:sldMkLst>
        <pc:spChg chg="mod">
          <ac:chgData name="Roman Zhigalov" userId="1f97e9fdf7779aa5" providerId="LiveId" clId="{794611D4-813F-4E62-8120-D4A9AF553994}" dt="2022-03-05T12:18:58.980" v="786" actId="26606"/>
          <ac:spMkLst>
            <pc:docMk/>
            <pc:sldMk cId="2473140446" sldId="265"/>
            <ac:spMk id="2" creationId="{E80BDFDB-F4C2-4268-BFFF-B9D919CD9F0F}"/>
          </ac:spMkLst>
        </pc:spChg>
        <pc:spChg chg="mod">
          <ac:chgData name="Roman Zhigalov" userId="1f97e9fdf7779aa5" providerId="LiveId" clId="{794611D4-813F-4E62-8120-D4A9AF553994}" dt="2022-03-05T12:18:58.980" v="786" actId="26606"/>
          <ac:spMkLst>
            <pc:docMk/>
            <pc:sldMk cId="2473140446" sldId="265"/>
            <ac:spMk id="3" creationId="{396A35BB-8745-4629-B7BB-F23BED0C2828}"/>
          </ac:spMkLst>
        </pc:spChg>
        <pc:spChg chg="add">
          <ac:chgData name="Roman Zhigalov" userId="1f97e9fdf7779aa5" providerId="LiveId" clId="{794611D4-813F-4E62-8120-D4A9AF553994}" dt="2022-03-05T12:18:58.980" v="786" actId="26606"/>
          <ac:spMkLst>
            <pc:docMk/>
            <pc:sldMk cId="2473140446" sldId="265"/>
            <ac:spMk id="8" creationId="{777A147A-9ED8-46B4-8660-1B3C2AA880B5}"/>
          </ac:spMkLst>
        </pc:spChg>
        <pc:spChg chg="add">
          <ac:chgData name="Roman Zhigalov" userId="1f97e9fdf7779aa5" providerId="LiveId" clId="{794611D4-813F-4E62-8120-D4A9AF553994}" dt="2022-03-05T12:18:58.980" v="786" actId="26606"/>
          <ac:spMkLst>
            <pc:docMk/>
            <pc:sldMk cId="2473140446" sldId="265"/>
            <ac:spMk id="10" creationId="{5D6C15A0-C087-4593-8414-2B4EC1CDC3DE}"/>
          </ac:spMkLst>
        </pc:spChg>
      </pc:sldChg>
      <pc:sldChg chg="addSp delSp modSp new mod setBg">
        <pc:chgData name="Roman Zhigalov" userId="1f97e9fdf7779aa5" providerId="LiveId" clId="{794611D4-813F-4E62-8120-D4A9AF553994}" dt="2022-03-05T12:18:18.875" v="785" actId="962"/>
        <pc:sldMkLst>
          <pc:docMk/>
          <pc:sldMk cId="2161540475" sldId="266"/>
        </pc:sldMkLst>
        <pc:spChg chg="mod">
          <ac:chgData name="Roman Zhigalov" userId="1f97e9fdf7779aa5" providerId="LiveId" clId="{794611D4-813F-4E62-8120-D4A9AF553994}" dt="2022-03-05T12:18:18.875" v="785" actId="962"/>
          <ac:spMkLst>
            <pc:docMk/>
            <pc:sldMk cId="2161540475" sldId="266"/>
            <ac:spMk id="2" creationId="{9E1A1D0E-743F-4C6C-8DB3-DC6E555084FD}"/>
          </ac:spMkLst>
        </pc:spChg>
        <pc:spChg chg="del">
          <ac:chgData name="Roman Zhigalov" userId="1f97e9fdf7779aa5" providerId="LiveId" clId="{794611D4-813F-4E62-8120-D4A9AF553994}" dt="2022-03-05T12:17:57.056" v="780"/>
          <ac:spMkLst>
            <pc:docMk/>
            <pc:sldMk cId="2161540475" sldId="266"/>
            <ac:spMk id="3" creationId="{9B743C19-F18E-495D-8E8D-0BB936C7B831}"/>
          </ac:spMkLst>
        </pc:spChg>
        <pc:spChg chg="add">
          <ac:chgData name="Roman Zhigalov" userId="1f97e9fdf7779aa5" providerId="LiveId" clId="{794611D4-813F-4E62-8120-D4A9AF553994}" dt="2022-03-05T12:18:09.003" v="783" actId="26606"/>
          <ac:spMkLst>
            <pc:docMk/>
            <pc:sldMk cId="2161540475" sldId="266"/>
            <ac:spMk id="71" creationId="{665DBBEF-238B-476B-96AB-8AAC3224ECEA}"/>
          </ac:spMkLst>
        </pc:spChg>
        <pc:spChg chg="add">
          <ac:chgData name="Roman Zhigalov" userId="1f97e9fdf7779aa5" providerId="LiveId" clId="{794611D4-813F-4E62-8120-D4A9AF553994}" dt="2022-03-05T12:18:09.003" v="783" actId="26606"/>
          <ac:spMkLst>
            <pc:docMk/>
            <pc:sldMk cId="2161540475" sldId="266"/>
            <ac:spMk id="73" creationId="{3FCFB1DE-0B7E-48CC-BA90-B2AB0889F9D6}"/>
          </ac:spMkLst>
        </pc:spChg>
        <pc:picChg chg="add mod">
          <ac:chgData name="Roman Zhigalov" userId="1f97e9fdf7779aa5" providerId="LiveId" clId="{794611D4-813F-4E62-8120-D4A9AF553994}" dt="2022-03-05T12:18:18.874" v="784" actId="27614"/>
          <ac:picMkLst>
            <pc:docMk/>
            <pc:sldMk cId="2161540475" sldId="266"/>
            <ac:picMk id="3074" creationId="{0724F330-32B5-4FFC-94B2-E564F4627E2A}"/>
          </ac:picMkLst>
        </pc:picChg>
      </pc:sldChg>
      <pc:sldChg chg="addSp delSp modSp new mod setBg">
        <pc:chgData name="Roman Zhigalov" userId="1f97e9fdf7779aa5" providerId="LiveId" clId="{794611D4-813F-4E62-8120-D4A9AF553994}" dt="2022-03-05T12:21:03.711" v="843" actId="26606"/>
        <pc:sldMkLst>
          <pc:docMk/>
          <pc:sldMk cId="2778822899" sldId="267"/>
        </pc:sldMkLst>
        <pc:spChg chg="mod">
          <ac:chgData name="Roman Zhigalov" userId="1f97e9fdf7779aa5" providerId="LiveId" clId="{794611D4-813F-4E62-8120-D4A9AF553994}" dt="2022-03-05T12:21:03.711" v="843" actId="26606"/>
          <ac:spMkLst>
            <pc:docMk/>
            <pc:sldMk cId="2778822899" sldId="267"/>
            <ac:spMk id="2" creationId="{FE23C60E-CAA0-42CA-B7E9-7FD7B7B3F01A}"/>
          </ac:spMkLst>
        </pc:spChg>
        <pc:spChg chg="del">
          <ac:chgData name="Roman Zhigalov" userId="1f97e9fdf7779aa5" providerId="LiveId" clId="{794611D4-813F-4E62-8120-D4A9AF553994}" dt="2022-03-05T12:20:58.841" v="842"/>
          <ac:spMkLst>
            <pc:docMk/>
            <pc:sldMk cId="2778822899" sldId="267"/>
            <ac:spMk id="3" creationId="{B0AD7BE8-E105-44B5-B1C9-CA055ADE993C}"/>
          </ac:spMkLst>
        </pc:spChg>
        <pc:spChg chg="mod">
          <ac:chgData name="Roman Zhigalov" userId="1f97e9fdf7779aa5" providerId="LiveId" clId="{794611D4-813F-4E62-8120-D4A9AF553994}" dt="2022-03-05T12:21:03.711" v="843" actId="26606"/>
          <ac:spMkLst>
            <pc:docMk/>
            <pc:sldMk cId="2778822899" sldId="267"/>
            <ac:spMk id="4" creationId="{EC0BADEA-DF6D-4DDE-95A9-1D492821FCE6}"/>
          </ac:spMkLst>
        </pc:spChg>
        <pc:spChg chg="add">
          <ac:chgData name="Roman Zhigalov" userId="1f97e9fdf7779aa5" providerId="LiveId" clId="{794611D4-813F-4E62-8120-D4A9AF553994}" dt="2022-03-05T12:21:03.711" v="843" actId="26606"/>
          <ac:spMkLst>
            <pc:docMk/>
            <pc:sldMk cId="2778822899" sldId="267"/>
            <ac:spMk id="71" creationId="{5E39A796-BE83-48B1-B33F-35C4A32AAB57}"/>
          </ac:spMkLst>
        </pc:spChg>
        <pc:spChg chg="add">
          <ac:chgData name="Roman Zhigalov" userId="1f97e9fdf7779aa5" providerId="LiveId" clId="{794611D4-813F-4E62-8120-D4A9AF553994}" dt="2022-03-05T12:21:03.711" v="843" actId="26606"/>
          <ac:spMkLst>
            <pc:docMk/>
            <pc:sldMk cId="2778822899" sldId="267"/>
            <ac:spMk id="73" creationId="{72F84B47-E267-4194-8194-831DB7B5547F}"/>
          </ac:spMkLst>
        </pc:spChg>
        <pc:picChg chg="add mod">
          <ac:chgData name="Roman Zhigalov" userId="1f97e9fdf7779aa5" providerId="LiveId" clId="{794611D4-813F-4E62-8120-D4A9AF553994}" dt="2022-03-05T12:21:03.711" v="843" actId="26606"/>
          <ac:picMkLst>
            <pc:docMk/>
            <pc:sldMk cId="2778822899" sldId="267"/>
            <ac:picMk id="4098" creationId="{682AC866-AB51-4C0A-B264-F960C722A39E}"/>
          </ac:picMkLst>
        </pc:picChg>
      </pc:sldChg>
      <pc:sldChg chg="addSp modSp new mod setBg">
        <pc:chgData name="Roman Zhigalov" userId="1f97e9fdf7779aa5" providerId="LiveId" clId="{794611D4-813F-4E62-8120-D4A9AF553994}" dt="2022-03-05T12:22:47.094" v="1037" actId="26606"/>
        <pc:sldMkLst>
          <pc:docMk/>
          <pc:sldMk cId="4043038609" sldId="268"/>
        </pc:sldMkLst>
        <pc:spChg chg="mod">
          <ac:chgData name="Roman Zhigalov" userId="1f97e9fdf7779aa5" providerId="LiveId" clId="{794611D4-813F-4E62-8120-D4A9AF553994}" dt="2022-03-05T12:22:47.094" v="1037" actId="26606"/>
          <ac:spMkLst>
            <pc:docMk/>
            <pc:sldMk cId="4043038609" sldId="268"/>
            <ac:spMk id="2" creationId="{D5343057-3CFB-419E-B631-D5F8D8E2E80C}"/>
          </ac:spMkLst>
        </pc:spChg>
        <pc:spChg chg="mod">
          <ac:chgData name="Roman Zhigalov" userId="1f97e9fdf7779aa5" providerId="LiveId" clId="{794611D4-813F-4E62-8120-D4A9AF553994}" dt="2022-03-05T12:22:47.094" v="1037" actId="26606"/>
          <ac:spMkLst>
            <pc:docMk/>
            <pc:sldMk cId="4043038609" sldId="268"/>
            <ac:spMk id="3" creationId="{F7AF59A2-156B-4947-B834-398C72337F88}"/>
          </ac:spMkLst>
        </pc:spChg>
        <pc:spChg chg="add">
          <ac:chgData name="Roman Zhigalov" userId="1f97e9fdf7779aa5" providerId="LiveId" clId="{794611D4-813F-4E62-8120-D4A9AF553994}" dt="2022-03-05T12:22:47.094" v="1037" actId="26606"/>
          <ac:spMkLst>
            <pc:docMk/>
            <pc:sldMk cId="4043038609" sldId="268"/>
            <ac:spMk id="8" creationId="{907EF6B7-1338-4443-8C46-6A318D952DFD}"/>
          </ac:spMkLst>
        </pc:spChg>
        <pc:spChg chg="add">
          <ac:chgData name="Roman Zhigalov" userId="1f97e9fdf7779aa5" providerId="LiveId" clId="{794611D4-813F-4E62-8120-D4A9AF553994}" dt="2022-03-05T12:22:47.094" v="1037" actId="26606"/>
          <ac:spMkLst>
            <pc:docMk/>
            <pc:sldMk cId="4043038609" sldId="268"/>
            <ac:spMk id="10" creationId="{DAAE4CDD-124C-4DCF-9584-B6033B545DD5}"/>
          </ac:spMkLst>
        </pc:spChg>
        <pc:spChg chg="add">
          <ac:chgData name="Roman Zhigalov" userId="1f97e9fdf7779aa5" providerId="LiveId" clId="{794611D4-813F-4E62-8120-D4A9AF553994}" dt="2022-03-05T12:22:47.094" v="1037" actId="26606"/>
          <ac:spMkLst>
            <pc:docMk/>
            <pc:sldMk cId="4043038609" sldId="268"/>
            <ac:spMk id="12" creationId="{081E4A58-353D-44AE-B2FC-2A74E2E400F7}"/>
          </ac:spMkLst>
        </pc:spChg>
      </pc:sldChg>
      <pc:sldChg chg="addSp modSp new mod setBg">
        <pc:chgData name="Roman Zhigalov" userId="1f97e9fdf7779aa5" providerId="LiveId" clId="{794611D4-813F-4E62-8120-D4A9AF553994}" dt="2022-03-05T12:31:55.461" v="1104" actId="26606"/>
        <pc:sldMkLst>
          <pc:docMk/>
          <pc:sldMk cId="1139429781" sldId="269"/>
        </pc:sldMkLst>
        <pc:spChg chg="mod">
          <ac:chgData name="Roman Zhigalov" userId="1f97e9fdf7779aa5" providerId="LiveId" clId="{794611D4-813F-4E62-8120-D4A9AF553994}" dt="2022-03-05T12:31:55.461" v="1104" actId="26606"/>
          <ac:spMkLst>
            <pc:docMk/>
            <pc:sldMk cId="1139429781" sldId="269"/>
            <ac:spMk id="2" creationId="{233DA61C-9912-4CE9-9586-6BCF28E0E728}"/>
          </ac:spMkLst>
        </pc:spChg>
        <pc:spChg chg="mod">
          <ac:chgData name="Roman Zhigalov" userId="1f97e9fdf7779aa5" providerId="LiveId" clId="{794611D4-813F-4E62-8120-D4A9AF553994}" dt="2022-03-05T12:31:55.461" v="1104" actId="26606"/>
          <ac:spMkLst>
            <pc:docMk/>
            <pc:sldMk cId="1139429781" sldId="269"/>
            <ac:spMk id="3" creationId="{E81A0813-0837-418B-9ECD-8DC18CCAC761}"/>
          </ac:spMkLst>
        </pc:spChg>
        <pc:spChg chg="add">
          <ac:chgData name="Roman Zhigalov" userId="1f97e9fdf7779aa5" providerId="LiveId" clId="{794611D4-813F-4E62-8120-D4A9AF553994}" dt="2022-03-05T12:31:55.461" v="1104" actId="26606"/>
          <ac:spMkLst>
            <pc:docMk/>
            <pc:sldMk cId="1139429781" sldId="269"/>
            <ac:spMk id="8" creationId="{907EF6B7-1338-4443-8C46-6A318D952DFD}"/>
          </ac:spMkLst>
        </pc:spChg>
        <pc:spChg chg="add">
          <ac:chgData name="Roman Zhigalov" userId="1f97e9fdf7779aa5" providerId="LiveId" clId="{794611D4-813F-4E62-8120-D4A9AF553994}" dt="2022-03-05T12:31:55.461" v="1104" actId="26606"/>
          <ac:spMkLst>
            <pc:docMk/>
            <pc:sldMk cId="1139429781" sldId="269"/>
            <ac:spMk id="10" creationId="{DAAE4CDD-124C-4DCF-9584-B6033B545DD5}"/>
          </ac:spMkLst>
        </pc:spChg>
        <pc:spChg chg="add">
          <ac:chgData name="Roman Zhigalov" userId="1f97e9fdf7779aa5" providerId="LiveId" clId="{794611D4-813F-4E62-8120-D4A9AF553994}" dt="2022-03-05T12:31:55.461" v="1104" actId="26606"/>
          <ac:spMkLst>
            <pc:docMk/>
            <pc:sldMk cId="1139429781" sldId="269"/>
            <ac:spMk id="12" creationId="{081E4A58-353D-44AE-B2FC-2A74E2E400F7}"/>
          </ac:spMkLst>
        </pc:spChg>
      </pc:sldChg>
      <pc:sldChg chg="addSp delSp modSp new mod setBg">
        <pc:chgData name="Roman Zhigalov" userId="1f97e9fdf7779aa5" providerId="LiveId" clId="{794611D4-813F-4E62-8120-D4A9AF553994}" dt="2022-03-05T12:32:14.976" v="1111" actId="962"/>
        <pc:sldMkLst>
          <pc:docMk/>
          <pc:sldMk cId="2400160079" sldId="270"/>
        </pc:sldMkLst>
        <pc:spChg chg="mod">
          <ac:chgData name="Roman Zhigalov" userId="1f97e9fdf7779aa5" providerId="LiveId" clId="{794611D4-813F-4E62-8120-D4A9AF553994}" dt="2022-03-05T12:32:14.976" v="1111" actId="962"/>
          <ac:spMkLst>
            <pc:docMk/>
            <pc:sldMk cId="2400160079" sldId="270"/>
            <ac:spMk id="2" creationId="{703C2876-4ACD-405D-8DD3-E5D475CB5358}"/>
          </ac:spMkLst>
        </pc:spChg>
        <pc:spChg chg="del">
          <ac:chgData name="Roman Zhigalov" userId="1f97e9fdf7779aa5" providerId="LiveId" clId="{794611D4-813F-4E62-8120-D4A9AF553994}" dt="2022-03-05T12:32:03.668" v="1106"/>
          <ac:spMkLst>
            <pc:docMk/>
            <pc:sldMk cId="2400160079" sldId="270"/>
            <ac:spMk id="3" creationId="{6B2E8DA8-8392-4154-816C-87FC99FA4FF3}"/>
          </ac:spMkLst>
        </pc:spChg>
        <pc:spChg chg="add">
          <ac:chgData name="Roman Zhigalov" userId="1f97e9fdf7779aa5" providerId="LiveId" clId="{794611D4-813F-4E62-8120-D4A9AF553994}" dt="2022-03-05T12:32:12.617" v="1109" actId="26606"/>
          <ac:spMkLst>
            <pc:docMk/>
            <pc:sldMk cId="2400160079" sldId="270"/>
            <ac:spMk id="71" creationId="{665DBBEF-238B-476B-96AB-8AAC3224ECEA}"/>
          </ac:spMkLst>
        </pc:spChg>
        <pc:spChg chg="add">
          <ac:chgData name="Roman Zhigalov" userId="1f97e9fdf7779aa5" providerId="LiveId" clId="{794611D4-813F-4E62-8120-D4A9AF553994}" dt="2022-03-05T12:32:12.617" v="1109" actId="26606"/>
          <ac:spMkLst>
            <pc:docMk/>
            <pc:sldMk cId="2400160079" sldId="270"/>
            <ac:spMk id="73" creationId="{3FCFB1DE-0B7E-48CC-BA90-B2AB0889F9D6}"/>
          </ac:spMkLst>
        </pc:spChg>
        <pc:picChg chg="add mod">
          <ac:chgData name="Roman Zhigalov" userId="1f97e9fdf7779aa5" providerId="LiveId" clId="{794611D4-813F-4E62-8120-D4A9AF553994}" dt="2022-03-05T12:32:14.976" v="1110" actId="27614"/>
          <ac:picMkLst>
            <pc:docMk/>
            <pc:sldMk cId="2400160079" sldId="270"/>
            <ac:picMk id="5122" creationId="{E9C89CEE-C18B-4464-92F2-9E8C680CD8DA}"/>
          </ac:picMkLst>
        </pc:picChg>
      </pc:sldChg>
      <pc:sldChg chg="addSp modSp new mod setBg">
        <pc:chgData name="Roman Zhigalov" userId="1f97e9fdf7779aa5" providerId="LiveId" clId="{794611D4-813F-4E62-8120-D4A9AF553994}" dt="2022-03-05T12:35:07.206" v="1261" actId="26606"/>
        <pc:sldMkLst>
          <pc:docMk/>
          <pc:sldMk cId="770674756" sldId="271"/>
        </pc:sldMkLst>
        <pc:spChg chg="mod">
          <ac:chgData name="Roman Zhigalov" userId="1f97e9fdf7779aa5" providerId="LiveId" clId="{794611D4-813F-4E62-8120-D4A9AF553994}" dt="2022-03-05T12:35:07.206" v="1261" actId="26606"/>
          <ac:spMkLst>
            <pc:docMk/>
            <pc:sldMk cId="770674756" sldId="271"/>
            <ac:spMk id="2" creationId="{3EE6DE22-6DC2-4C13-9F1B-45A703777926}"/>
          </ac:spMkLst>
        </pc:spChg>
        <pc:spChg chg="mod">
          <ac:chgData name="Roman Zhigalov" userId="1f97e9fdf7779aa5" providerId="LiveId" clId="{794611D4-813F-4E62-8120-D4A9AF553994}" dt="2022-03-05T12:35:07.206" v="1261" actId="26606"/>
          <ac:spMkLst>
            <pc:docMk/>
            <pc:sldMk cId="770674756" sldId="271"/>
            <ac:spMk id="3" creationId="{9E502751-A869-4F5E-9847-CEC3EEB899A7}"/>
          </ac:spMkLst>
        </pc:spChg>
        <pc:spChg chg="add">
          <ac:chgData name="Roman Zhigalov" userId="1f97e9fdf7779aa5" providerId="LiveId" clId="{794611D4-813F-4E62-8120-D4A9AF553994}" dt="2022-03-05T12:35:07.206" v="1261" actId="26606"/>
          <ac:spMkLst>
            <pc:docMk/>
            <pc:sldMk cId="770674756" sldId="271"/>
            <ac:spMk id="8" creationId="{777A147A-9ED8-46B4-8660-1B3C2AA880B5}"/>
          </ac:spMkLst>
        </pc:spChg>
        <pc:spChg chg="add">
          <ac:chgData name="Roman Zhigalov" userId="1f97e9fdf7779aa5" providerId="LiveId" clId="{794611D4-813F-4E62-8120-D4A9AF553994}" dt="2022-03-05T12:35:07.206" v="1261" actId="26606"/>
          <ac:spMkLst>
            <pc:docMk/>
            <pc:sldMk cId="770674756" sldId="271"/>
            <ac:spMk id="10" creationId="{5D6C15A0-C087-4593-8414-2B4EC1CDC3DE}"/>
          </ac:spMkLst>
        </pc:spChg>
      </pc:sldChg>
      <pc:sldChg chg="addSp modSp new mod setBg">
        <pc:chgData name="Roman Zhigalov" userId="1f97e9fdf7779aa5" providerId="LiveId" clId="{794611D4-813F-4E62-8120-D4A9AF553994}" dt="2022-03-05T12:35:37.987" v="1298" actId="26606"/>
        <pc:sldMkLst>
          <pc:docMk/>
          <pc:sldMk cId="918681268" sldId="272"/>
        </pc:sldMkLst>
        <pc:spChg chg="mod">
          <ac:chgData name="Roman Zhigalov" userId="1f97e9fdf7779aa5" providerId="LiveId" clId="{794611D4-813F-4E62-8120-D4A9AF553994}" dt="2022-03-05T12:35:37.987" v="1298" actId="26606"/>
          <ac:spMkLst>
            <pc:docMk/>
            <pc:sldMk cId="918681268" sldId="272"/>
            <ac:spMk id="2" creationId="{82C4BB7A-8C52-4098-B6E5-8BFC3933F3E1}"/>
          </ac:spMkLst>
        </pc:spChg>
        <pc:spChg chg="mod">
          <ac:chgData name="Roman Zhigalov" userId="1f97e9fdf7779aa5" providerId="LiveId" clId="{794611D4-813F-4E62-8120-D4A9AF553994}" dt="2022-03-05T12:35:37.987" v="1298" actId="26606"/>
          <ac:spMkLst>
            <pc:docMk/>
            <pc:sldMk cId="918681268" sldId="272"/>
            <ac:spMk id="3" creationId="{F41712A7-FD8A-4516-869B-2A5B06BA5FD1}"/>
          </ac:spMkLst>
        </pc:spChg>
        <pc:spChg chg="add">
          <ac:chgData name="Roman Zhigalov" userId="1f97e9fdf7779aa5" providerId="LiveId" clId="{794611D4-813F-4E62-8120-D4A9AF553994}" dt="2022-03-05T12:35:37.987" v="1298" actId="26606"/>
          <ac:spMkLst>
            <pc:docMk/>
            <pc:sldMk cId="918681268" sldId="272"/>
            <ac:spMk id="8" creationId="{943CAA20-3569-4189-9E48-239A229A86CA}"/>
          </ac:spMkLst>
        </pc:spChg>
        <pc:spChg chg="add">
          <ac:chgData name="Roman Zhigalov" userId="1f97e9fdf7779aa5" providerId="LiveId" clId="{794611D4-813F-4E62-8120-D4A9AF553994}" dt="2022-03-05T12:35:37.987" v="1298" actId="26606"/>
          <ac:spMkLst>
            <pc:docMk/>
            <pc:sldMk cId="918681268" sldId="272"/>
            <ac:spMk id="10" creationId="{DA542B6D-E775-4832-91DC-2D20F857813A}"/>
          </ac:spMkLst>
        </pc:spChg>
      </pc:sldChg>
      <pc:sldChg chg="addSp modSp new mod setBg">
        <pc:chgData name="Roman Zhigalov" userId="1f97e9fdf7779aa5" providerId="LiveId" clId="{794611D4-813F-4E62-8120-D4A9AF553994}" dt="2022-03-05T12:44:57.301" v="1365" actId="26606"/>
        <pc:sldMkLst>
          <pc:docMk/>
          <pc:sldMk cId="2516927823" sldId="273"/>
        </pc:sldMkLst>
        <pc:spChg chg="mod">
          <ac:chgData name="Roman Zhigalov" userId="1f97e9fdf7779aa5" providerId="LiveId" clId="{794611D4-813F-4E62-8120-D4A9AF553994}" dt="2022-03-05T12:44:57.301" v="1365" actId="26606"/>
          <ac:spMkLst>
            <pc:docMk/>
            <pc:sldMk cId="2516927823" sldId="273"/>
            <ac:spMk id="2" creationId="{69546894-6D07-4317-AEB4-2E08B8896483}"/>
          </ac:spMkLst>
        </pc:spChg>
        <pc:spChg chg="mod">
          <ac:chgData name="Roman Zhigalov" userId="1f97e9fdf7779aa5" providerId="LiveId" clId="{794611D4-813F-4E62-8120-D4A9AF553994}" dt="2022-03-05T12:44:57.301" v="1365" actId="26606"/>
          <ac:spMkLst>
            <pc:docMk/>
            <pc:sldMk cId="2516927823" sldId="273"/>
            <ac:spMk id="3" creationId="{329B834E-324D-4478-9653-C527B5E34CE3}"/>
          </ac:spMkLst>
        </pc:spChg>
        <pc:spChg chg="add">
          <ac:chgData name="Roman Zhigalov" userId="1f97e9fdf7779aa5" providerId="LiveId" clId="{794611D4-813F-4E62-8120-D4A9AF553994}" dt="2022-03-05T12:44:57.301" v="1365" actId="26606"/>
          <ac:spMkLst>
            <pc:docMk/>
            <pc:sldMk cId="2516927823" sldId="273"/>
            <ac:spMk id="8" creationId="{777A147A-9ED8-46B4-8660-1B3C2AA880B5}"/>
          </ac:spMkLst>
        </pc:spChg>
        <pc:spChg chg="add">
          <ac:chgData name="Roman Zhigalov" userId="1f97e9fdf7779aa5" providerId="LiveId" clId="{794611D4-813F-4E62-8120-D4A9AF553994}" dt="2022-03-05T12:44:57.301" v="1365" actId="26606"/>
          <ac:spMkLst>
            <pc:docMk/>
            <pc:sldMk cId="2516927823" sldId="273"/>
            <ac:spMk id="10" creationId="{5D6C15A0-C087-4593-8414-2B4EC1CDC3DE}"/>
          </ac:spMkLst>
        </pc:spChg>
      </pc:sldChg>
      <pc:sldChg chg="modSp new mod">
        <pc:chgData name="Roman Zhigalov" userId="1f97e9fdf7779aa5" providerId="LiveId" clId="{794611D4-813F-4E62-8120-D4A9AF553994}" dt="2022-03-05T12:45:17.402" v="1385" actId="122"/>
        <pc:sldMkLst>
          <pc:docMk/>
          <pc:sldMk cId="3478992630" sldId="274"/>
        </pc:sldMkLst>
        <pc:spChg chg="mod">
          <ac:chgData name="Roman Zhigalov" userId="1f97e9fdf7779aa5" providerId="LiveId" clId="{794611D4-813F-4E62-8120-D4A9AF553994}" dt="2022-03-05T12:45:17.402" v="1385" actId="122"/>
          <ac:spMkLst>
            <pc:docMk/>
            <pc:sldMk cId="3478992630" sldId="274"/>
            <ac:spMk id="2" creationId="{E739F422-34A2-4723-92F0-BCA2851F3423}"/>
          </ac:spMkLst>
        </pc:spChg>
      </pc:sldChg>
      <pc:sldChg chg="addSp delSp modSp new mod setBg">
        <pc:chgData name="Roman Zhigalov" userId="1f97e9fdf7779aa5" providerId="LiveId" clId="{794611D4-813F-4E62-8120-D4A9AF553994}" dt="2022-03-05T12:46:36.953" v="1555" actId="20577"/>
        <pc:sldMkLst>
          <pc:docMk/>
          <pc:sldMk cId="2537636736" sldId="275"/>
        </pc:sldMkLst>
        <pc:spChg chg="mod">
          <ac:chgData name="Roman Zhigalov" userId="1f97e9fdf7779aa5" providerId="LiveId" clId="{794611D4-813F-4E62-8120-D4A9AF553994}" dt="2022-03-05T12:46:33.763" v="1554" actId="26606"/>
          <ac:spMkLst>
            <pc:docMk/>
            <pc:sldMk cId="2537636736" sldId="275"/>
            <ac:spMk id="2" creationId="{5C61AB0E-7A2B-4F91-91C8-67A5262FCB83}"/>
          </ac:spMkLst>
        </pc:spChg>
        <pc:spChg chg="del">
          <ac:chgData name="Roman Zhigalov" userId="1f97e9fdf7779aa5" providerId="LiveId" clId="{794611D4-813F-4E62-8120-D4A9AF553994}" dt="2022-03-05T12:45:38.174" v="1403" actId="3680"/>
          <ac:spMkLst>
            <pc:docMk/>
            <pc:sldMk cId="2537636736" sldId="275"/>
            <ac:spMk id="3" creationId="{E540C28A-F92A-456F-BD38-4ECCA9D4D6D6}"/>
          </ac:spMkLst>
        </pc:spChg>
        <pc:spChg chg="add del">
          <ac:chgData name="Roman Zhigalov" userId="1f97e9fdf7779aa5" providerId="LiveId" clId="{794611D4-813F-4E62-8120-D4A9AF553994}" dt="2022-03-05T12:46:32.084" v="1551" actId="26606"/>
          <ac:spMkLst>
            <pc:docMk/>
            <pc:sldMk cId="2537636736" sldId="275"/>
            <ac:spMk id="9" creationId="{2E442304-DDBD-4F7B-8017-36BCC863FB40}"/>
          </ac:spMkLst>
        </pc:spChg>
        <pc:spChg chg="add del">
          <ac:chgData name="Roman Zhigalov" userId="1f97e9fdf7779aa5" providerId="LiveId" clId="{794611D4-813F-4E62-8120-D4A9AF553994}" dt="2022-03-05T12:46:32.084" v="1551" actId="26606"/>
          <ac:spMkLst>
            <pc:docMk/>
            <pc:sldMk cId="2537636736" sldId="275"/>
            <ac:spMk id="11" creationId="{5E107275-3853-46FD-A241-DE4355A42675}"/>
          </ac:spMkLst>
        </pc:spChg>
        <pc:spChg chg="add del">
          <ac:chgData name="Roman Zhigalov" userId="1f97e9fdf7779aa5" providerId="LiveId" clId="{794611D4-813F-4E62-8120-D4A9AF553994}" dt="2022-03-05T12:46:33.716" v="1553" actId="26606"/>
          <ac:spMkLst>
            <pc:docMk/>
            <pc:sldMk cId="2537636736" sldId="275"/>
            <ac:spMk id="14" creationId="{97460958-8451-43CD-808F-02438DC10370}"/>
          </ac:spMkLst>
        </pc:spChg>
        <pc:spChg chg="add">
          <ac:chgData name="Roman Zhigalov" userId="1f97e9fdf7779aa5" providerId="LiveId" clId="{794611D4-813F-4E62-8120-D4A9AF553994}" dt="2022-03-05T12:46:33.763" v="1554" actId="26606"/>
          <ac:spMkLst>
            <pc:docMk/>
            <pc:sldMk cId="2537636736" sldId="275"/>
            <ac:spMk id="17" creationId="{2E442304-DDBD-4F7B-8017-36BCC863FB40}"/>
          </ac:spMkLst>
        </pc:spChg>
        <pc:spChg chg="add">
          <ac:chgData name="Roman Zhigalov" userId="1f97e9fdf7779aa5" providerId="LiveId" clId="{794611D4-813F-4E62-8120-D4A9AF553994}" dt="2022-03-05T12:46:33.763" v="1554" actId="26606"/>
          <ac:spMkLst>
            <pc:docMk/>
            <pc:sldMk cId="2537636736" sldId="275"/>
            <ac:spMk id="18" creationId="{5E107275-3853-46FD-A241-DE4355A42675}"/>
          </ac:spMkLst>
        </pc:spChg>
        <pc:grpChg chg="add del">
          <ac:chgData name="Roman Zhigalov" userId="1f97e9fdf7779aa5" providerId="LiveId" clId="{794611D4-813F-4E62-8120-D4A9AF553994}" dt="2022-03-05T12:46:33.716" v="1553" actId="26606"/>
          <ac:grpSpMkLst>
            <pc:docMk/>
            <pc:sldMk cId="2537636736" sldId="275"/>
            <ac:grpSpMk id="15" creationId="{EACA1CBE-A3DA-4126-B138-D4F314B4A0CB}"/>
          </ac:grpSpMkLst>
        </pc:grpChg>
        <pc:graphicFrameChg chg="add mod ord modGraphic">
          <ac:chgData name="Roman Zhigalov" userId="1f97e9fdf7779aa5" providerId="LiveId" clId="{794611D4-813F-4E62-8120-D4A9AF553994}" dt="2022-03-05T12:46:36.953" v="1555" actId="20577"/>
          <ac:graphicFrameMkLst>
            <pc:docMk/>
            <pc:sldMk cId="2537636736" sldId="275"/>
            <ac:graphicFrameMk id="4" creationId="{FC0C4180-ACFF-433B-9F56-D0595796D968}"/>
          </ac:graphicFrameMkLst>
        </pc:graphicFrameChg>
      </pc:sldChg>
      <pc:sldChg chg="add">
        <pc:chgData name="Roman Zhigalov" userId="1f97e9fdf7779aa5" providerId="LiveId" clId="{794611D4-813F-4E62-8120-D4A9AF553994}" dt="2022-03-05T12:47:44.890" v="1556"/>
        <pc:sldMkLst>
          <pc:docMk/>
          <pc:sldMk cId="1740625026" sldId="295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88A90-804D-4210-8427-D78B814D997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7C0F2BC-1252-463C-8825-B1DB9DA379C5}">
      <dgm:prSet/>
      <dgm:spPr/>
      <dgm:t>
        <a:bodyPr/>
        <a:lstStyle/>
        <a:p>
          <a:r>
            <a:rPr lang="ru-RU"/>
            <a:t>Причины и цели реформы</a:t>
          </a:r>
          <a:endParaRPr lang="en-US"/>
        </a:p>
      </dgm:t>
    </dgm:pt>
    <dgm:pt modelId="{5D409F62-E866-4514-BFDA-506A77CB22F3}" type="parTrans" cxnId="{5C339539-BDBE-457E-86B2-2DA1F67D8CCC}">
      <dgm:prSet/>
      <dgm:spPr/>
      <dgm:t>
        <a:bodyPr/>
        <a:lstStyle/>
        <a:p>
          <a:endParaRPr lang="en-US"/>
        </a:p>
      </dgm:t>
    </dgm:pt>
    <dgm:pt modelId="{11F57AF0-DEFA-4876-89A7-3EF7A45AE110}" type="sibTrans" cxnId="{5C339539-BDBE-457E-86B2-2DA1F67D8CCC}">
      <dgm:prSet/>
      <dgm:spPr/>
      <dgm:t>
        <a:bodyPr/>
        <a:lstStyle/>
        <a:p>
          <a:endParaRPr lang="en-US"/>
        </a:p>
      </dgm:t>
    </dgm:pt>
    <dgm:pt modelId="{83C958E6-3BC9-4BA3-9CD9-DF19FAA32846}">
      <dgm:prSet/>
      <dgm:spPr/>
      <dgm:t>
        <a:bodyPr/>
        <a:lstStyle/>
        <a:p>
          <a:r>
            <a:rPr lang="ru-RU"/>
            <a:t>Основные мероприятия аграрной реформы</a:t>
          </a:r>
          <a:endParaRPr lang="en-US"/>
        </a:p>
      </dgm:t>
    </dgm:pt>
    <dgm:pt modelId="{6346D9F4-8E39-4960-869A-9AE90E976A3D}" type="parTrans" cxnId="{589566CF-9AAC-4909-899F-6CFB1267F7CA}">
      <dgm:prSet/>
      <dgm:spPr/>
      <dgm:t>
        <a:bodyPr/>
        <a:lstStyle/>
        <a:p>
          <a:endParaRPr lang="en-US"/>
        </a:p>
      </dgm:t>
    </dgm:pt>
    <dgm:pt modelId="{B246363B-189F-4AD4-B0A9-E9421538EB4D}" type="sibTrans" cxnId="{589566CF-9AAC-4909-899F-6CFB1267F7CA}">
      <dgm:prSet/>
      <dgm:spPr/>
      <dgm:t>
        <a:bodyPr/>
        <a:lstStyle/>
        <a:p>
          <a:endParaRPr lang="en-US"/>
        </a:p>
      </dgm:t>
    </dgm:pt>
    <dgm:pt modelId="{F548C10E-433A-41E0-9D24-E2E62A17BCE7}">
      <dgm:prSet/>
      <dgm:spPr/>
      <dgm:t>
        <a:bodyPr/>
        <a:lstStyle/>
        <a:p>
          <a:r>
            <a:rPr lang="ru-RU"/>
            <a:t>Итоги реформы для Беларуси</a:t>
          </a:r>
          <a:endParaRPr lang="en-US"/>
        </a:p>
      </dgm:t>
    </dgm:pt>
    <dgm:pt modelId="{0DFD6160-A65B-4189-BAC9-C37FF7EB1A50}" type="parTrans" cxnId="{5FD632CC-5B87-425E-9696-C0D0FD1F5EFA}">
      <dgm:prSet/>
      <dgm:spPr/>
      <dgm:t>
        <a:bodyPr/>
        <a:lstStyle/>
        <a:p>
          <a:endParaRPr lang="en-US"/>
        </a:p>
      </dgm:t>
    </dgm:pt>
    <dgm:pt modelId="{87F0627F-7BB8-49A0-989C-9129F54EAEEB}" type="sibTrans" cxnId="{5FD632CC-5B87-425E-9696-C0D0FD1F5EFA}">
      <dgm:prSet/>
      <dgm:spPr/>
      <dgm:t>
        <a:bodyPr/>
        <a:lstStyle/>
        <a:p>
          <a:endParaRPr lang="en-US"/>
        </a:p>
      </dgm:t>
    </dgm:pt>
    <dgm:pt modelId="{37E737CC-8BD7-4BBB-B975-F178F44CC989}" type="pres">
      <dgm:prSet presAssocID="{0FD88A90-804D-4210-8427-D78B814D9977}" presName="root" presStyleCnt="0">
        <dgm:presLayoutVars>
          <dgm:dir/>
          <dgm:resizeHandles val="exact"/>
        </dgm:presLayoutVars>
      </dgm:prSet>
      <dgm:spPr/>
    </dgm:pt>
    <dgm:pt modelId="{C65AE1F8-6213-414B-A4DA-C2ACB791658C}" type="pres">
      <dgm:prSet presAssocID="{87C0F2BC-1252-463C-8825-B1DB9DA379C5}" presName="compNode" presStyleCnt="0"/>
      <dgm:spPr/>
    </dgm:pt>
    <dgm:pt modelId="{4717A97D-00BE-4E51-A3EA-C53EB87EC049}" type="pres">
      <dgm:prSet presAssocID="{87C0F2BC-1252-463C-8825-B1DB9DA379C5}" presName="bgRect" presStyleLbl="bgShp" presStyleIdx="0" presStyleCnt="3"/>
      <dgm:spPr/>
    </dgm:pt>
    <dgm:pt modelId="{48FFB532-A4A6-4A60-B0D6-7E71B8092782}" type="pres">
      <dgm:prSet presAssocID="{87C0F2BC-1252-463C-8825-B1DB9DA379C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Создание проекта команды"/>
        </a:ext>
      </dgm:extLst>
    </dgm:pt>
    <dgm:pt modelId="{D08A5D80-5580-4813-8BEC-7728D56A9E4A}" type="pres">
      <dgm:prSet presAssocID="{87C0F2BC-1252-463C-8825-B1DB9DA379C5}" presName="spaceRect" presStyleCnt="0"/>
      <dgm:spPr/>
    </dgm:pt>
    <dgm:pt modelId="{9837C643-72B4-48AA-8B63-0BFB779F04DC}" type="pres">
      <dgm:prSet presAssocID="{87C0F2BC-1252-463C-8825-B1DB9DA379C5}" presName="parTx" presStyleLbl="revTx" presStyleIdx="0" presStyleCnt="3">
        <dgm:presLayoutVars>
          <dgm:chMax val="0"/>
          <dgm:chPref val="0"/>
        </dgm:presLayoutVars>
      </dgm:prSet>
      <dgm:spPr/>
    </dgm:pt>
    <dgm:pt modelId="{114594EE-6FA6-486B-AE75-DE0EACA7BE9A}" type="pres">
      <dgm:prSet presAssocID="{11F57AF0-DEFA-4876-89A7-3EF7A45AE110}" presName="sibTrans" presStyleCnt="0"/>
      <dgm:spPr/>
    </dgm:pt>
    <dgm:pt modelId="{8D8B9977-78FB-4DB7-B2AA-B2A3BB761B2F}" type="pres">
      <dgm:prSet presAssocID="{83C958E6-3BC9-4BA3-9CD9-DF19FAA32846}" presName="compNode" presStyleCnt="0"/>
      <dgm:spPr/>
    </dgm:pt>
    <dgm:pt modelId="{E96FE1C4-473A-4BDA-87E0-614061A72DAA}" type="pres">
      <dgm:prSet presAssocID="{83C958E6-3BC9-4BA3-9CD9-DF19FAA32846}" presName="bgRect" presStyleLbl="bgShp" presStyleIdx="1" presStyleCnt="3"/>
      <dgm:spPr/>
    </dgm:pt>
    <dgm:pt modelId="{83990187-64CC-42A6-83F9-0D844BD8441D}" type="pres">
      <dgm:prSet presAssocID="{83C958E6-3BC9-4BA3-9CD9-DF19FAA3284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Оформление"/>
        </a:ext>
      </dgm:extLst>
    </dgm:pt>
    <dgm:pt modelId="{5B1ED82F-8E03-4A2A-A739-77708ECCC83C}" type="pres">
      <dgm:prSet presAssocID="{83C958E6-3BC9-4BA3-9CD9-DF19FAA32846}" presName="spaceRect" presStyleCnt="0"/>
      <dgm:spPr/>
    </dgm:pt>
    <dgm:pt modelId="{0E126F38-61F6-47EA-AA07-EBBC5CEDAE9A}" type="pres">
      <dgm:prSet presAssocID="{83C958E6-3BC9-4BA3-9CD9-DF19FAA32846}" presName="parTx" presStyleLbl="revTx" presStyleIdx="1" presStyleCnt="3">
        <dgm:presLayoutVars>
          <dgm:chMax val="0"/>
          <dgm:chPref val="0"/>
        </dgm:presLayoutVars>
      </dgm:prSet>
      <dgm:spPr/>
    </dgm:pt>
    <dgm:pt modelId="{894D7B59-DE18-4227-80E6-188167710948}" type="pres">
      <dgm:prSet presAssocID="{B246363B-189F-4AD4-B0A9-E9421538EB4D}" presName="sibTrans" presStyleCnt="0"/>
      <dgm:spPr/>
    </dgm:pt>
    <dgm:pt modelId="{D19F4188-6A0B-426E-9816-385E85187400}" type="pres">
      <dgm:prSet presAssocID="{F548C10E-433A-41E0-9D24-E2E62A17BCE7}" presName="compNode" presStyleCnt="0"/>
      <dgm:spPr/>
    </dgm:pt>
    <dgm:pt modelId="{219A9597-9975-48CC-8F5E-A0CA60FE4F49}" type="pres">
      <dgm:prSet presAssocID="{F548C10E-433A-41E0-9D24-E2E62A17BCE7}" presName="bgRect" presStyleLbl="bgShp" presStyleIdx="2" presStyleCnt="3"/>
      <dgm:spPr/>
    </dgm:pt>
    <dgm:pt modelId="{A7FB306C-E17F-4D32-AA7D-C558F1D5B64D}" type="pres">
      <dgm:prSet presAssocID="{F548C10E-433A-41E0-9D24-E2E62A17BCE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Удалить словарь"/>
        </a:ext>
      </dgm:extLst>
    </dgm:pt>
    <dgm:pt modelId="{6C6C15A2-E8CF-4061-99A3-757C136F3D7D}" type="pres">
      <dgm:prSet presAssocID="{F548C10E-433A-41E0-9D24-E2E62A17BCE7}" presName="spaceRect" presStyleCnt="0"/>
      <dgm:spPr/>
    </dgm:pt>
    <dgm:pt modelId="{7CC0F000-2DE8-4527-AF25-0A91C48825CC}" type="pres">
      <dgm:prSet presAssocID="{F548C10E-433A-41E0-9D24-E2E62A17BCE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1F64C02-09DB-4FA9-B06F-504A43CC308A}" type="presOf" srcId="{83C958E6-3BC9-4BA3-9CD9-DF19FAA32846}" destId="{0E126F38-61F6-47EA-AA07-EBBC5CEDAE9A}" srcOrd="0" destOrd="0" presId="urn:microsoft.com/office/officeart/2018/2/layout/IconVerticalSolidList"/>
    <dgm:cxn modelId="{5C339539-BDBE-457E-86B2-2DA1F67D8CCC}" srcId="{0FD88A90-804D-4210-8427-D78B814D9977}" destId="{87C0F2BC-1252-463C-8825-B1DB9DA379C5}" srcOrd="0" destOrd="0" parTransId="{5D409F62-E866-4514-BFDA-506A77CB22F3}" sibTransId="{11F57AF0-DEFA-4876-89A7-3EF7A45AE110}"/>
    <dgm:cxn modelId="{20EBAE86-A3F8-4098-BA29-F2CD43C563DC}" type="presOf" srcId="{0FD88A90-804D-4210-8427-D78B814D9977}" destId="{37E737CC-8BD7-4BBB-B975-F178F44CC989}" srcOrd="0" destOrd="0" presId="urn:microsoft.com/office/officeart/2018/2/layout/IconVerticalSolidList"/>
    <dgm:cxn modelId="{BF73BE8B-21F2-4BD9-B4DB-CBE36382E987}" type="presOf" srcId="{F548C10E-433A-41E0-9D24-E2E62A17BCE7}" destId="{7CC0F000-2DE8-4527-AF25-0A91C48825CC}" srcOrd="0" destOrd="0" presId="urn:microsoft.com/office/officeart/2018/2/layout/IconVerticalSolidList"/>
    <dgm:cxn modelId="{5FD632CC-5B87-425E-9696-C0D0FD1F5EFA}" srcId="{0FD88A90-804D-4210-8427-D78B814D9977}" destId="{F548C10E-433A-41E0-9D24-E2E62A17BCE7}" srcOrd="2" destOrd="0" parTransId="{0DFD6160-A65B-4189-BAC9-C37FF7EB1A50}" sibTransId="{87F0627F-7BB8-49A0-989C-9129F54EAEEB}"/>
    <dgm:cxn modelId="{589566CF-9AAC-4909-899F-6CFB1267F7CA}" srcId="{0FD88A90-804D-4210-8427-D78B814D9977}" destId="{83C958E6-3BC9-4BA3-9CD9-DF19FAA32846}" srcOrd="1" destOrd="0" parTransId="{6346D9F4-8E39-4960-869A-9AE90E976A3D}" sibTransId="{B246363B-189F-4AD4-B0A9-E9421538EB4D}"/>
    <dgm:cxn modelId="{17620CF3-4E0A-41FF-8C83-D372B7A0327E}" type="presOf" srcId="{87C0F2BC-1252-463C-8825-B1DB9DA379C5}" destId="{9837C643-72B4-48AA-8B63-0BFB779F04DC}" srcOrd="0" destOrd="0" presId="urn:microsoft.com/office/officeart/2018/2/layout/IconVerticalSolidList"/>
    <dgm:cxn modelId="{51AE658B-8824-460C-B4CE-09E9FDC0FEAE}" type="presParOf" srcId="{37E737CC-8BD7-4BBB-B975-F178F44CC989}" destId="{C65AE1F8-6213-414B-A4DA-C2ACB791658C}" srcOrd="0" destOrd="0" presId="urn:microsoft.com/office/officeart/2018/2/layout/IconVerticalSolidList"/>
    <dgm:cxn modelId="{09415811-F51C-4D5F-8A1D-23E033DFAF7B}" type="presParOf" srcId="{C65AE1F8-6213-414B-A4DA-C2ACB791658C}" destId="{4717A97D-00BE-4E51-A3EA-C53EB87EC049}" srcOrd="0" destOrd="0" presId="urn:microsoft.com/office/officeart/2018/2/layout/IconVerticalSolidList"/>
    <dgm:cxn modelId="{2C55F523-74CD-49FC-AD92-3B9378A42CB7}" type="presParOf" srcId="{C65AE1F8-6213-414B-A4DA-C2ACB791658C}" destId="{48FFB532-A4A6-4A60-B0D6-7E71B8092782}" srcOrd="1" destOrd="0" presId="urn:microsoft.com/office/officeart/2018/2/layout/IconVerticalSolidList"/>
    <dgm:cxn modelId="{90940DC5-A310-4817-BA3D-619C8E896972}" type="presParOf" srcId="{C65AE1F8-6213-414B-A4DA-C2ACB791658C}" destId="{D08A5D80-5580-4813-8BEC-7728D56A9E4A}" srcOrd="2" destOrd="0" presId="urn:microsoft.com/office/officeart/2018/2/layout/IconVerticalSolidList"/>
    <dgm:cxn modelId="{21DBB2C4-6801-40E0-B890-6E284D9C5D9A}" type="presParOf" srcId="{C65AE1F8-6213-414B-A4DA-C2ACB791658C}" destId="{9837C643-72B4-48AA-8B63-0BFB779F04DC}" srcOrd="3" destOrd="0" presId="urn:microsoft.com/office/officeart/2018/2/layout/IconVerticalSolidList"/>
    <dgm:cxn modelId="{29C8A352-5512-48EE-8E52-B388E6EC5714}" type="presParOf" srcId="{37E737CC-8BD7-4BBB-B975-F178F44CC989}" destId="{114594EE-6FA6-486B-AE75-DE0EACA7BE9A}" srcOrd="1" destOrd="0" presId="urn:microsoft.com/office/officeart/2018/2/layout/IconVerticalSolidList"/>
    <dgm:cxn modelId="{E43B398E-3E18-4FD5-B73C-7B4CF5D4CF13}" type="presParOf" srcId="{37E737CC-8BD7-4BBB-B975-F178F44CC989}" destId="{8D8B9977-78FB-4DB7-B2AA-B2A3BB761B2F}" srcOrd="2" destOrd="0" presId="urn:microsoft.com/office/officeart/2018/2/layout/IconVerticalSolidList"/>
    <dgm:cxn modelId="{AF82B9B3-AC71-4D08-85EE-3D5890355129}" type="presParOf" srcId="{8D8B9977-78FB-4DB7-B2AA-B2A3BB761B2F}" destId="{E96FE1C4-473A-4BDA-87E0-614061A72DAA}" srcOrd="0" destOrd="0" presId="urn:microsoft.com/office/officeart/2018/2/layout/IconVerticalSolidList"/>
    <dgm:cxn modelId="{8FCD029C-5113-403B-8FCD-5DABEBD82616}" type="presParOf" srcId="{8D8B9977-78FB-4DB7-B2AA-B2A3BB761B2F}" destId="{83990187-64CC-42A6-83F9-0D844BD8441D}" srcOrd="1" destOrd="0" presId="urn:microsoft.com/office/officeart/2018/2/layout/IconVerticalSolidList"/>
    <dgm:cxn modelId="{2287D27D-2355-473D-B0A2-0AE024555060}" type="presParOf" srcId="{8D8B9977-78FB-4DB7-B2AA-B2A3BB761B2F}" destId="{5B1ED82F-8E03-4A2A-A739-77708ECCC83C}" srcOrd="2" destOrd="0" presId="urn:microsoft.com/office/officeart/2018/2/layout/IconVerticalSolidList"/>
    <dgm:cxn modelId="{C6DBA394-9F1F-410E-AADD-414922FDD003}" type="presParOf" srcId="{8D8B9977-78FB-4DB7-B2AA-B2A3BB761B2F}" destId="{0E126F38-61F6-47EA-AA07-EBBC5CEDAE9A}" srcOrd="3" destOrd="0" presId="urn:microsoft.com/office/officeart/2018/2/layout/IconVerticalSolidList"/>
    <dgm:cxn modelId="{38FF0C49-58BA-4394-8689-9C12307F8970}" type="presParOf" srcId="{37E737CC-8BD7-4BBB-B975-F178F44CC989}" destId="{894D7B59-DE18-4227-80E6-188167710948}" srcOrd="3" destOrd="0" presId="urn:microsoft.com/office/officeart/2018/2/layout/IconVerticalSolidList"/>
    <dgm:cxn modelId="{E56F8F94-5118-4720-8D02-084930ABC297}" type="presParOf" srcId="{37E737CC-8BD7-4BBB-B975-F178F44CC989}" destId="{D19F4188-6A0B-426E-9816-385E85187400}" srcOrd="4" destOrd="0" presId="urn:microsoft.com/office/officeart/2018/2/layout/IconVerticalSolidList"/>
    <dgm:cxn modelId="{02AEB899-8B18-43BC-A34A-D71C913A0DC4}" type="presParOf" srcId="{D19F4188-6A0B-426E-9816-385E85187400}" destId="{219A9597-9975-48CC-8F5E-A0CA60FE4F49}" srcOrd="0" destOrd="0" presId="urn:microsoft.com/office/officeart/2018/2/layout/IconVerticalSolidList"/>
    <dgm:cxn modelId="{8C50DC76-2477-4261-AAAF-CE28EB16C2D4}" type="presParOf" srcId="{D19F4188-6A0B-426E-9816-385E85187400}" destId="{A7FB306C-E17F-4D32-AA7D-C558F1D5B64D}" srcOrd="1" destOrd="0" presId="urn:microsoft.com/office/officeart/2018/2/layout/IconVerticalSolidList"/>
    <dgm:cxn modelId="{5CF40D62-76F4-4C35-A4B1-B184DF5F8E62}" type="presParOf" srcId="{D19F4188-6A0B-426E-9816-385E85187400}" destId="{6C6C15A2-E8CF-4061-99A3-757C136F3D7D}" srcOrd="2" destOrd="0" presId="urn:microsoft.com/office/officeart/2018/2/layout/IconVerticalSolidList"/>
    <dgm:cxn modelId="{C60939F1-9203-4020-866D-A3374F222B6F}" type="presParOf" srcId="{D19F4188-6A0B-426E-9816-385E85187400}" destId="{7CC0F000-2DE8-4527-AF25-0A91C48825C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7A97D-00BE-4E51-A3EA-C53EB87EC049}">
      <dsp:nvSpPr>
        <dsp:cNvPr id="0" name=""/>
        <dsp:cNvSpPr/>
      </dsp:nvSpPr>
      <dsp:spPr>
        <a:xfrm>
          <a:off x="0" y="671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FFB532-A4A6-4A60-B0D6-7E71B8092782}">
      <dsp:nvSpPr>
        <dsp:cNvPr id="0" name=""/>
        <dsp:cNvSpPr/>
      </dsp:nvSpPr>
      <dsp:spPr>
        <a:xfrm>
          <a:off x="475646" y="354458"/>
          <a:ext cx="864811" cy="8648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7C643-72B4-48AA-8B63-0BFB779F04DC}">
      <dsp:nvSpPr>
        <dsp:cNvPr id="0" name=""/>
        <dsp:cNvSpPr/>
      </dsp:nvSpPr>
      <dsp:spPr>
        <a:xfrm>
          <a:off x="1816103" y="67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Причины и цели реформы</a:t>
          </a:r>
          <a:endParaRPr lang="en-US" sz="2500" kern="1200"/>
        </a:p>
      </dsp:txBody>
      <dsp:txXfrm>
        <a:off x="1816103" y="671"/>
        <a:ext cx="4447536" cy="1572384"/>
      </dsp:txXfrm>
    </dsp:sp>
    <dsp:sp modelId="{E96FE1C4-473A-4BDA-87E0-614061A72DAA}">
      <dsp:nvSpPr>
        <dsp:cNvPr id="0" name=""/>
        <dsp:cNvSpPr/>
      </dsp:nvSpPr>
      <dsp:spPr>
        <a:xfrm>
          <a:off x="0" y="1966151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90187-64CC-42A6-83F9-0D844BD8441D}">
      <dsp:nvSpPr>
        <dsp:cNvPr id="0" name=""/>
        <dsp:cNvSpPr/>
      </dsp:nvSpPr>
      <dsp:spPr>
        <a:xfrm>
          <a:off x="475646" y="2319938"/>
          <a:ext cx="864811" cy="8648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26F38-61F6-47EA-AA07-EBBC5CEDAE9A}">
      <dsp:nvSpPr>
        <dsp:cNvPr id="0" name=""/>
        <dsp:cNvSpPr/>
      </dsp:nvSpPr>
      <dsp:spPr>
        <a:xfrm>
          <a:off x="1816103" y="196615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Основные мероприятия аграрной реформы</a:t>
          </a:r>
          <a:endParaRPr lang="en-US" sz="2500" kern="1200"/>
        </a:p>
      </dsp:txBody>
      <dsp:txXfrm>
        <a:off x="1816103" y="1966151"/>
        <a:ext cx="4447536" cy="1572384"/>
      </dsp:txXfrm>
    </dsp:sp>
    <dsp:sp modelId="{219A9597-9975-48CC-8F5E-A0CA60FE4F49}">
      <dsp:nvSpPr>
        <dsp:cNvPr id="0" name=""/>
        <dsp:cNvSpPr/>
      </dsp:nvSpPr>
      <dsp:spPr>
        <a:xfrm>
          <a:off x="0" y="3931632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FB306C-E17F-4D32-AA7D-C558F1D5B64D}">
      <dsp:nvSpPr>
        <dsp:cNvPr id="0" name=""/>
        <dsp:cNvSpPr/>
      </dsp:nvSpPr>
      <dsp:spPr>
        <a:xfrm>
          <a:off x="475646" y="4285418"/>
          <a:ext cx="864811" cy="8648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0F000-2DE8-4527-AF25-0A91C48825CC}">
      <dsp:nvSpPr>
        <dsp:cNvPr id="0" name=""/>
        <dsp:cNvSpPr/>
      </dsp:nvSpPr>
      <dsp:spPr>
        <a:xfrm>
          <a:off x="1816103" y="3931632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Итоги реформы для Беларуси</a:t>
          </a:r>
          <a:endParaRPr lang="en-US" sz="2500" kern="1200"/>
        </a:p>
      </dsp:txBody>
      <dsp:txXfrm>
        <a:off x="1816103" y="3931632"/>
        <a:ext cx="4447536" cy="1572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4F643-69C5-471F-B323-BA8A602E8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F4B2B7-DA24-48B2-A28B-9C1628412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200F90-A99F-4A4E-8F85-D953885BA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3391-9F3C-43E9-9978-83A7319A9BD1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28CEA5-3A77-420E-9EC1-DD4C2E864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AEAA32-502B-40C9-BB77-26258FDD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6E28-A46D-4D63-8292-3E988DF44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73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AB90A-C7E6-4233-ACEC-2247E038C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44CD792-6C14-4BC1-9DAD-2869FBBE9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9BFE10-D312-4460-A7AB-C16451478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3391-9F3C-43E9-9978-83A7319A9BD1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3EAF89-7D35-43DC-9787-C3BB964DE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6B49ED-3741-405B-9C5D-57D31137F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6E28-A46D-4D63-8292-3E988DF44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9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4A26163-78A6-48F2-BF29-CAB816C21E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DDFB44-A963-4B69-97B2-495E5F57E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57F38E-91E1-44A0-AA1A-2046382C3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3391-9F3C-43E9-9978-83A7319A9BD1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FD79A9-ADED-421A-B9E2-68A3576F8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C9694-17DE-4488-B46C-71C44E120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6E28-A46D-4D63-8292-3E988DF44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69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FBE75-4B0A-4D41-AAB5-5325F8300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8A883D-8ABE-4F5B-8A5D-BB3308D83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CD1B30-D165-4A3F-BB8D-D9EFF88F6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3391-9F3C-43E9-9978-83A7319A9BD1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78CF7B-4D23-4456-AF9F-D16DEA75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F8F518-1E40-4007-A4FB-7B7206C6E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6E28-A46D-4D63-8292-3E988DF44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19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B47BEA-B91C-44DB-8466-C90B36DD0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CF003C-8529-4754-BB26-68BEE4460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45D01C-1623-4DB7-9628-1EFB7B0EB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3391-9F3C-43E9-9978-83A7319A9BD1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5B74B8-8B04-4013-B2FF-E06B696AF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AC647B-B63B-498F-808D-C292F8631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6E28-A46D-4D63-8292-3E988DF44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901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7F53D-4DE5-4737-988F-A012E8C64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FB4DFE-9309-452E-9011-85D323643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EF93ED-BB06-42B7-961F-9D0559B3C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13D596-3533-41C6-9B67-0C24DCAE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3391-9F3C-43E9-9978-83A7319A9BD1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A135C0-8643-4B67-8B1D-86466371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0712D4-B1A1-40DA-B75D-D3C15D773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6E28-A46D-4D63-8292-3E988DF44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07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6D558-88E8-4CF5-AF30-DB9F372EA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BBC709-22C9-480B-B11E-76A173278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6066A2-9D81-4F9E-8EE5-AB06C658D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F0BB5AC-BA49-4A07-9DDC-1D526B967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DA7CD6-A70B-4D5C-B7CF-F0BA55FEBD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9435274-4A30-47AC-A8C6-F53B65D3C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3391-9F3C-43E9-9978-83A7319A9BD1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60A9D7F-DBCB-4916-9E91-95118F0A9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3A1560C-66BE-413A-80E1-A787EA6A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6E28-A46D-4D63-8292-3E988DF44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10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DBB7A8-9880-40D3-B1F0-A4561F302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26E1A50-40B8-423D-A7AA-38D171ED2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3391-9F3C-43E9-9978-83A7319A9BD1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D8646A5-6005-47F9-A62A-1D5F668B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22B5BC-1DF9-492C-B84C-CE5E9E1AD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6E28-A46D-4D63-8292-3E988DF44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48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CF4EACD-9A3A-4AD9-A238-7F99597CC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3391-9F3C-43E9-9978-83A7319A9BD1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180A075-9A37-4CF8-A07C-601686D94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1987B9-7A3C-4516-B2A3-590B7F6B2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6E28-A46D-4D63-8292-3E988DF44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9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10F05E-CC30-4ADA-927F-22D492058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A777F8-DF87-4F49-8821-FF05D96B3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795F7D-F2C7-4608-B215-2C59768EA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6BF08E-C1A6-4512-A420-0AB647996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3391-9F3C-43E9-9978-83A7319A9BD1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0ADEEC-D11D-4CA2-8E32-09A69DB34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635964-0C74-4556-AA0E-68D35DD2E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6E28-A46D-4D63-8292-3E988DF44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82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A70BD-3FE9-4212-A31D-1AE1F1CFC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A980FE-AC1A-45C3-A67F-A991630C0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6F65F8-AEF9-449C-9815-B510220F5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3D6D03-5B26-48CE-9722-17500BFE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3391-9F3C-43E9-9978-83A7319A9BD1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8D6E93-ED13-49DA-A8D1-DE655B4FA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2F39D0-5ACF-45E0-A218-0F4C6A5F9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6E28-A46D-4D63-8292-3E988DF44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45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8670F-3ECC-4797-89C5-88BD823AD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E6089A-72E9-4525-AF2D-B481FD120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687380-15BF-4D4D-BF30-340E962B40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A3391-9F3C-43E9-9978-83A7319A9BD1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77EDB-AE7F-4C0D-A51B-AB1CF999BB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6E221-17BC-470D-9035-A349E0526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86E28-A46D-4D63-8292-3E988DF44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1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18E44-B244-43EF-BFBA-F404AB057E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§ 22. Столыпинские реформы и их осуществление в Беларуси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6A9388-2676-4333-A3CE-77FE4DAD84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49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0BDFDB-F4C2-4268-BFFF-B9D919CD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4600"/>
              <a:t>Разрушение крестьянской общины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6A35BB-8745-4629-B7BB-F23BED0C2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200"/>
              <a:t>Крестьяне получили право на выход из сельской общины</a:t>
            </a:r>
          </a:p>
          <a:p>
            <a:r>
              <a:rPr lang="ru-RU" sz="2200"/>
              <a:t>Крестьяне получили право закрепить в своей собственности кусок земли</a:t>
            </a:r>
          </a:p>
          <a:p>
            <a:r>
              <a:rPr lang="ru-RU" sz="2200"/>
              <a:t>Крестьянской семье отводился отруб — обособленный надел земли, выделенный из сельского общинного землепользования в одном месте взамен «полос» земли в нескольких местах</a:t>
            </a:r>
          </a:p>
          <a:p>
            <a:r>
              <a:rPr lang="ru-RU" sz="2200"/>
              <a:t>Крестьяне могли также купить землю через Крестьянский поземельный банк или получить в нем ссуду под залог надельной земли.</a:t>
            </a:r>
          </a:p>
        </p:txBody>
      </p:sp>
    </p:spTree>
    <p:extLst>
      <p:ext uri="{BB962C8B-B14F-4D97-AF65-F5344CB8AC3E}">
        <p14:creationId xmlns:p14="http://schemas.microsoft.com/office/powerpoint/2010/main" val="2473140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A1D0E-743F-4C6C-8DB3-DC6E55508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Распределение</a:t>
            </a:r>
            <a: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вновь</a:t>
            </a:r>
            <a: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образованных</a:t>
            </a:r>
            <a: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хуторов</a:t>
            </a:r>
            <a: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между</a:t>
            </a:r>
            <a: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домохозяевами</a:t>
            </a:r>
            <a: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в </a:t>
            </a:r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дер</a:t>
            </a:r>
            <a: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. </a:t>
            </a:r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Белинок</a:t>
            </a:r>
            <a: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Гродненской</a:t>
            </a:r>
            <a: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губернии</a:t>
            </a:r>
            <a:endParaRPr lang="en-US" sz="3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Изображение выглядит как текст, старый, группа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0724F330-32B5-4FFC-94B2-E564F4627E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799986"/>
            <a:ext cx="7214616" cy="52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540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23C60E-CAA0-42CA-B7E9-7FD7B7B3F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Хутор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0BADEA-DF6D-4DDE-95A9-1D492821F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обособленные участки земли, которые крестьяне закрепляли в личную собственность и куда переносили всю усадьбу или часть построек и сельскохозяйственный инвентарь. Хутор представлял собой тип сельского поселения. Его жители назывались хуторянами, а процесс хуторизацией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Хутор — Википедия">
            <a:extLst>
              <a:ext uri="{FF2B5EF4-FFF2-40B4-BE49-F238E27FC236}">
                <a16:creationId xmlns:a16="http://schemas.microsoft.com/office/drawing/2014/main" id="{682AC866-AB51-4C0A-B264-F960C722A3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696819"/>
            <a:ext cx="6019331" cy="34611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822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43057-3CFB-419E-B631-D5F8D8E2E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 sz="4100">
                <a:solidFill>
                  <a:srgbClr val="FFFFFF"/>
                </a:solidFill>
              </a:rPr>
              <a:t>Итоги разрушения крестьянской общины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F59A2-156B-4947-B834-398C72337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sz="2600" dirty="0"/>
              <a:t>Многие крестьяне активно покидали общину, получая в личную собственность земли </a:t>
            </a:r>
          </a:p>
          <a:p>
            <a:r>
              <a:rPr lang="ru-RU" sz="2600" dirty="0"/>
              <a:t>Около половины крестьян Восточной Беларуси закрепили землю в личную собственность — вдвое больше, чем в целом по России</a:t>
            </a:r>
          </a:p>
          <a:p>
            <a:r>
              <a:rPr lang="ru-RU" sz="2600" dirty="0"/>
              <a:t>Темпы выхода крестьян на хутора в Беларуси были более высокими, чем в центральных европейских губерниях Российской империи</a:t>
            </a:r>
          </a:p>
          <a:p>
            <a:r>
              <a:rPr lang="ru-RU" sz="2600" dirty="0"/>
              <a:t>За годы столыпинской реформы количество хуторов в белорусских губерниях составило 12% от всех крестьянских дворов.</a:t>
            </a:r>
          </a:p>
        </p:txBody>
      </p:sp>
    </p:spTree>
    <p:extLst>
      <p:ext uri="{BB962C8B-B14F-4D97-AF65-F5344CB8AC3E}">
        <p14:creationId xmlns:p14="http://schemas.microsoft.com/office/powerpoint/2010/main" val="4043038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DA61C-9912-4CE9-9586-6BCF28E0E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 sz="4100">
                <a:solidFill>
                  <a:srgbClr val="FFFFFF"/>
                </a:solidFill>
              </a:rPr>
              <a:t>Переселение крестьян в азиатскую часть России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1A0813-0837-418B-9ECD-8DC18CCAC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sz="2200" dirty="0"/>
              <a:t>Из перенаселенных губерний европейской части Российской империи, чтобы ослабить там «земельный голод», крестьянство направлялось в азиатскую часть России, Сибирь</a:t>
            </a:r>
          </a:p>
          <a:p>
            <a:r>
              <a:rPr lang="ru-RU" sz="2200" dirty="0"/>
              <a:t>Для поощрения переселенцев выделялась помощь, краткосрочные займы, транспорт, создавались пункты приема переселенцев. Из восточных белорусских губерний выехали в первую очередь безземельные и малоземельные крестьяне.</a:t>
            </a:r>
          </a:p>
          <a:p>
            <a:r>
              <a:rPr lang="ru-RU" sz="2200" dirty="0"/>
              <a:t>Участки для поселения отводились в глухих, не освоенных человеком таежных местах. Бездорожье, суровый непривычный климат, тяжелая работа, бездушие чиновников, отсутствие медицинской помощи и высокая смертность — вот что ожидало переселенцев в Сибири.</a:t>
            </a:r>
          </a:p>
        </p:txBody>
      </p:sp>
    </p:spTree>
    <p:extLst>
      <p:ext uri="{BB962C8B-B14F-4D97-AF65-F5344CB8AC3E}">
        <p14:creationId xmlns:p14="http://schemas.microsoft.com/office/powerpoint/2010/main" val="1139429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3C2876-4ACD-405D-8DD3-E5D475CB5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Молебен</a:t>
            </a:r>
            <a: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перед</a:t>
            </a:r>
            <a: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отправлением</a:t>
            </a:r>
            <a: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1400 </a:t>
            </a:r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полтавских</a:t>
            </a:r>
            <a: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крестьян-ходоков</a:t>
            </a:r>
            <a: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в </a:t>
            </a:r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Тобольскую</a:t>
            </a:r>
            <a: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и </a:t>
            </a:r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Оренбургскую</a:t>
            </a:r>
            <a: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губернии</a:t>
            </a:r>
            <a:endParaRPr lang="en-US" sz="3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Изображение выглядит как внешний, земля, старый, амбар&#10;&#10;Автоматически созданное описание">
            <a:extLst>
              <a:ext uri="{FF2B5EF4-FFF2-40B4-BE49-F238E27FC236}">
                <a16:creationId xmlns:a16="http://schemas.microsoft.com/office/drawing/2014/main" id="{E9C89CEE-C18B-4464-92F2-9E8C680CD8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854095"/>
            <a:ext cx="7214616" cy="512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160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E6DE22-6DC2-4C13-9F1B-45A703777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/>
              <a:t>Введение земств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502751-A869-4F5E-9847-CEC3EEB89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200" dirty="0"/>
              <a:t>В результате аграрной реформы появился новый слой земельных собственников — сельская буржуазия</a:t>
            </a:r>
          </a:p>
          <a:p>
            <a:r>
              <a:rPr lang="ru-RU" sz="2200" dirty="0"/>
              <a:t>В 1911 г. в Витебской, Могилевской и Минской губерниях были введены земства</a:t>
            </a:r>
          </a:p>
          <a:p>
            <a:r>
              <a:rPr lang="ru-RU" sz="2200" dirty="0"/>
              <a:t>Выборы происходили по куриям. Причём «Русской курии» предоставлялись привилегии </a:t>
            </a:r>
          </a:p>
          <a:p>
            <a:r>
              <a:rPr lang="ru-RU" sz="2200" dirty="0"/>
              <a:t>В Гродненской, Виленской и Ковенской губерниях, царское правительство после восстания 1863—1864 гг. не доверяло. Поэтому земства здесь не вводились.</a:t>
            </a:r>
          </a:p>
        </p:txBody>
      </p:sp>
    </p:spTree>
    <p:extLst>
      <p:ext uri="{BB962C8B-B14F-4D97-AF65-F5344CB8AC3E}">
        <p14:creationId xmlns:p14="http://schemas.microsoft.com/office/powerpoint/2010/main" val="770674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4BB7A-8C52-4098-B6E5-8BFC3933F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Итоги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реформы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для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Беларуси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1712A7-FD8A-4516-869B-2A5B06BA5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81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46894-6D07-4317-AEB4-2E08B8896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/>
              <a:t>Итоги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9B834E-324D-4478-9653-C527B5E34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200" dirty="0"/>
              <a:t>расширились посевные площади, произошел рост сельскохозяйственного производства. Более активно использовались сельскохозяйственные машины, минеральные удобрения. Стабильными стали урожаи</a:t>
            </a:r>
          </a:p>
          <a:p>
            <a:r>
              <a:rPr lang="ru-RU" sz="2200" dirty="0"/>
              <a:t>Зажиточные крестьянские хозяйства постепенно вовлекались в товарно-денежные отношения, предлагали свою продукцию для продажи на рынок. </a:t>
            </a:r>
          </a:p>
          <a:p>
            <a:r>
              <a:rPr lang="ru-RU" sz="2200" dirty="0"/>
              <a:t>Разрушение сельской общины и разрешение крестьянам закреплять свои земельные наделы в собственность создали условия для реализации ускоренного «американского» пути развития капитализма в сельском хозяйстве — на основе крестьянских хозяйств, свободных от феодальных пережитков.</a:t>
            </a:r>
          </a:p>
        </p:txBody>
      </p:sp>
    </p:spTree>
    <p:extLst>
      <p:ext uri="{BB962C8B-B14F-4D97-AF65-F5344CB8AC3E}">
        <p14:creationId xmlns:p14="http://schemas.microsoft.com/office/powerpoint/2010/main" val="2516927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9F422-34A2-4723-92F0-BCA2851F3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95F36F-25F0-4B90-9386-ECFDBA42E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99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E72E0-958A-42A1-B4AC-BD01E5419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E92E56-404C-44C5-B3E4-1FEAEB387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067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1AB0E-7A2B-4F91-91C8-67A5262FC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5400"/>
              <a:t>Домашнее задание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FC0C4180-ACFF-433B-9F56-D0595796D9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318945"/>
              </p:ext>
            </p:extLst>
          </p:nvPr>
        </p:nvGraphicFramePr>
        <p:xfrm>
          <a:off x="4648018" y="1824667"/>
          <a:ext cx="6900514" cy="3444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9552">
                  <a:extLst>
                    <a:ext uri="{9D8B030D-6E8A-4147-A177-3AD203B41FA5}">
                      <a16:colId xmlns:a16="http://schemas.microsoft.com/office/drawing/2014/main" val="1194532290"/>
                    </a:ext>
                  </a:extLst>
                </a:gridCol>
                <a:gridCol w="2431496">
                  <a:extLst>
                    <a:ext uri="{9D8B030D-6E8A-4147-A177-3AD203B41FA5}">
                      <a16:colId xmlns:a16="http://schemas.microsoft.com/office/drawing/2014/main" val="560161030"/>
                    </a:ext>
                  </a:extLst>
                </a:gridCol>
                <a:gridCol w="2169466">
                  <a:extLst>
                    <a:ext uri="{9D8B030D-6E8A-4147-A177-3AD203B41FA5}">
                      <a16:colId xmlns:a16="http://schemas.microsoft.com/office/drawing/2014/main" val="1973511969"/>
                    </a:ext>
                  </a:extLst>
                </a:gridCol>
              </a:tblGrid>
              <a:tr h="792113">
                <a:tc>
                  <a:txBody>
                    <a:bodyPr/>
                    <a:lstStyle/>
                    <a:p>
                      <a:r>
                        <a:rPr lang="ru-RU" sz="2100"/>
                        <a:t>Признаки для сравнения</a:t>
                      </a:r>
                    </a:p>
                  </a:txBody>
                  <a:tcPr marL="107042" marR="107042" marT="53521" marB="53521"/>
                </a:tc>
                <a:tc>
                  <a:txBody>
                    <a:bodyPr/>
                    <a:lstStyle/>
                    <a:p>
                      <a:r>
                        <a:rPr lang="ru-RU" sz="2100"/>
                        <a:t>Крестьянская реформа 1861 г.</a:t>
                      </a:r>
                    </a:p>
                  </a:txBody>
                  <a:tcPr marL="107042" marR="107042" marT="53521" marB="53521"/>
                </a:tc>
                <a:tc>
                  <a:txBody>
                    <a:bodyPr/>
                    <a:lstStyle/>
                    <a:p>
                      <a:r>
                        <a:rPr lang="ru-RU" sz="2100"/>
                        <a:t>Столыпинская реформа</a:t>
                      </a:r>
                    </a:p>
                  </a:txBody>
                  <a:tcPr marL="107042" marR="107042" marT="53521" marB="53521"/>
                </a:tc>
                <a:extLst>
                  <a:ext uri="{0D108BD9-81ED-4DB2-BD59-A6C34878D82A}">
                    <a16:rowId xmlns:a16="http://schemas.microsoft.com/office/drawing/2014/main" val="15116212"/>
                  </a:ext>
                </a:extLst>
              </a:tr>
              <a:tr h="470987">
                <a:tc>
                  <a:txBody>
                    <a:bodyPr/>
                    <a:lstStyle/>
                    <a:p>
                      <a:r>
                        <a:rPr lang="ru-RU" sz="2100" dirty="0"/>
                        <a:t>Цели реформы</a:t>
                      </a:r>
                    </a:p>
                    <a:p>
                      <a:endParaRPr lang="ru-RU" sz="2100" dirty="0"/>
                    </a:p>
                  </a:txBody>
                  <a:tcPr marL="107042" marR="107042" marT="53521" marB="53521"/>
                </a:tc>
                <a:tc>
                  <a:txBody>
                    <a:bodyPr/>
                    <a:lstStyle/>
                    <a:p>
                      <a:endParaRPr lang="ru-RU" sz="2100"/>
                    </a:p>
                  </a:txBody>
                  <a:tcPr marL="107042" marR="107042" marT="53521" marB="53521"/>
                </a:tc>
                <a:tc>
                  <a:txBody>
                    <a:bodyPr/>
                    <a:lstStyle/>
                    <a:p>
                      <a:endParaRPr lang="ru-RU" sz="2100"/>
                    </a:p>
                  </a:txBody>
                  <a:tcPr marL="107042" marR="107042" marT="53521" marB="53521"/>
                </a:tc>
                <a:extLst>
                  <a:ext uri="{0D108BD9-81ED-4DB2-BD59-A6C34878D82A}">
                    <a16:rowId xmlns:a16="http://schemas.microsoft.com/office/drawing/2014/main" val="161927925"/>
                  </a:ext>
                </a:extLst>
              </a:tr>
              <a:tr h="1113240">
                <a:tc>
                  <a:txBody>
                    <a:bodyPr/>
                    <a:lstStyle/>
                    <a:p>
                      <a:r>
                        <a:rPr lang="ru-RU" sz="2100"/>
                        <a:t>Средства осуществления (мероприятия)</a:t>
                      </a:r>
                    </a:p>
                  </a:txBody>
                  <a:tcPr marL="107042" marR="107042" marT="53521" marB="53521"/>
                </a:tc>
                <a:tc>
                  <a:txBody>
                    <a:bodyPr/>
                    <a:lstStyle/>
                    <a:p>
                      <a:endParaRPr lang="ru-RU" sz="2100"/>
                    </a:p>
                  </a:txBody>
                  <a:tcPr marL="107042" marR="107042" marT="53521" marB="53521"/>
                </a:tc>
                <a:tc>
                  <a:txBody>
                    <a:bodyPr/>
                    <a:lstStyle/>
                    <a:p>
                      <a:endParaRPr lang="ru-RU" sz="2100"/>
                    </a:p>
                  </a:txBody>
                  <a:tcPr marL="107042" marR="107042" marT="53521" marB="53521"/>
                </a:tc>
                <a:extLst>
                  <a:ext uri="{0D108BD9-81ED-4DB2-BD59-A6C34878D82A}">
                    <a16:rowId xmlns:a16="http://schemas.microsoft.com/office/drawing/2014/main" val="783647282"/>
                  </a:ext>
                </a:extLst>
              </a:tr>
              <a:tr h="792113">
                <a:tc>
                  <a:txBody>
                    <a:bodyPr/>
                    <a:lstStyle/>
                    <a:p>
                      <a:r>
                        <a:rPr lang="ru-RU" sz="2100" dirty="0"/>
                        <a:t>Результаты реформы</a:t>
                      </a:r>
                    </a:p>
                  </a:txBody>
                  <a:tcPr marL="107042" marR="107042" marT="53521" marB="53521"/>
                </a:tc>
                <a:tc>
                  <a:txBody>
                    <a:bodyPr/>
                    <a:lstStyle/>
                    <a:p>
                      <a:endParaRPr lang="ru-RU" sz="2100"/>
                    </a:p>
                  </a:txBody>
                  <a:tcPr marL="107042" marR="107042" marT="53521" marB="53521"/>
                </a:tc>
                <a:tc>
                  <a:txBody>
                    <a:bodyPr/>
                    <a:lstStyle/>
                    <a:p>
                      <a:endParaRPr lang="ru-RU" sz="2100"/>
                    </a:p>
                  </a:txBody>
                  <a:tcPr marL="107042" marR="107042" marT="53521" marB="53521"/>
                </a:tc>
                <a:extLst>
                  <a:ext uri="{0D108BD9-81ED-4DB2-BD59-A6C34878D82A}">
                    <a16:rowId xmlns:a16="http://schemas.microsoft.com/office/drawing/2014/main" val="2953163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636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Тест,</a:t>
            </a:r>
            <a:r>
              <a:rPr lang="en-US" dirty="0"/>
              <a:t> </a:t>
            </a:r>
            <a:r>
              <a:rPr lang="ru-RU" dirty="0"/>
              <a:t>д</a:t>
            </a:r>
            <a:r>
              <a:rPr lang="en-US" dirty="0"/>
              <a:t>/</a:t>
            </a:r>
            <a:r>
              <a:rPr lang="ru-RU" dirty="0"/>
              <a:t>з,</a:t>
            </a:r>
            <a:r>
              <a:rPr lang="en-US" dirty="0"/>
              <a:t> </a:t>
            </a:r>
            <a:r>
              <a:rPr lang="ru-RU" dirty="0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625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55631-0391-4F5E-BE66-A1F8C0F36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bg1"/>
                </a:solidFill>
              </a:rPr>
              <a:t>План урока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499725CF-CE82-4162-B921-3ECDCE3059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494250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591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24484-2735-40F7-8BD8-3F9843C56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Причины и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цели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реформы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8FC671-CCC2-4B95-9D6B-2221C27E0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47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0E4C1F-C6A4-4969-84B0-F23E04DC8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/>
              <a:t>Причины реформы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69A8C9-3E0E-4AE7-A393-39D3D8134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600" dirty="0"/>
              <a:t>Сохранение феодальных пережитков в деревне </a:t>
            </a:r>
          </a:p>
          <a:p>
            <a:r>
              <a:rPr lang="ru-RU" sz="2600" dirty="0"/>
              <a:t>Экономическая отсталость России от европейских стран</a:t>
            </a:r>
          </a:p>
          <a:p>
            <a:r>
              <a:rPr lang="ru-RU" sz="2600" dirty="0"/>
              <a:t>Серьезные аграрные проблемы </a:t>
            </a:r>
          </a:p>
          <a:p>
            <a:r>
              <a:rPr lang="ru-RU" sz="2600" dirty="0"/>
              <a:t>Нехватка земли у крестьян </a:t>
            </a:r>
          </a:p>
        </p:txBody>
      </p:sp>
    </p:spTree>
    <p:extLst>
      <p:ext uri="{BB962C8B-B14F-4D97-AF65-F5344CB8AC3E}">
        <p14:creationId xmlns:p14="http://schemas.microsoft.com/office/powerpoint/2010/main" val="4049222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246DB-A9A6-46DC-B4EC-490B52EA3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/>
              <a:t>Цели реформы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C0AC96-45B2-4E15-92A2-4A391236E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200"/>
              <a:t>Упразднить общину и облегчить перераспределение земельных наделов бедняков в собственность зажиточных сельчан</a:t>
            </a:r>
          </a:p>
          <a:p>
            <a:r>
              <a:rPr lang="ru-RU" sz="2200"/>
              <a:t>Обеспечить условия для быстрого развития капитализма в сельском хозяйстве при сохранении помещичьего землевладения</a:t>
            </a:r>
          </a:p>
          <a:p>
            <a:r>
              <a:rPr lang="ru-RU" sz="2200"/>
              <a:t>Раскол деревни на бедное и зажиточное крестьянство и опора на сельскую буржуазию, сформировавшуюся из числа зажиточного крестьянства</a:t>
            </a:r>
          </a:p>
        </p:txBody>
      </p:sp>
    </p:spTree>
    <p:extLst>
      <p:ext uri="{BB962C8B-B14F-4D97-AF65-F5344CB8AC3E}">
        <p14:creationId xmlns:p14="http://schemas.microsoft.com/office/powerpoint/2010/main" val="3667092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9D2CB-4090-4A91-B9F3-77CA4948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Пётр Аркадьевич Столыпин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94A32-0F0A-4A00-A7EF-1234099D1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министр</a:t>
            </a:r>
            <a:r>
              <a:rPr lang="en-US" sz="2200" dirty="0"/>
              <a:t> </a:t>
            </a:r>
            <a:r>
              <a:rPr lang="en-US" sz="2200" dirty="0" err="1"/>
              <a:t>внутренних</a:t>
            </a:r>
            <a:r>
              <a:rPr lang="en-US" sz="2200" dirty="0"/>
              <a:t> </a:t>
            </a:r>
            <a:r>
              <a:rPr lang="en-US" sz="2200" dirty="0" err="1"/>
              <a:t>дел</a:t>
            </a:r>
            <a:r>
              <a:rPr lang="en-US" sz="2200" dirty="0"/>
              <a:t> и </a:t>
            </a:r>
            <a:r>
              <a:rPr lang="en-US" sz="2200" dirty="0" err="1"/>
              <a:t>председатель</a:t>
            </a:r>
            <a:r>
              <a:rPr lang="en-US" sz="2200" dirty="0"/>
              <a:t> </a:t>
            </a:r>
            <a:r>
              <a:rPr lang="en-US" sz="2200" dirty="0" err="1"/>
              <a:t>Совета</a:t>
            </a:r>
            <a:r>
              <a:rPr lang="en-US" sz="2200" dirty="0"/>
              <a:t> </a:t>
            </a:r>
            <a:r>
              <a:rPr lang="en-US" sz="2200" dirty="0" err="1"/>
              <a:t>министров</a:t>
            </a:r>
            <a:r>
              <a:rPr lang="en-US" sz="2200" dirty="0"/>
              <a:t> (1906—1911), </a:t>
            </a:r>
            <a:r>
              <a:rPr lang="en-US" sz="2200" dirty="0" err="1"/>
              <a:t>член</a:t>
            </a:r>
            <a:r>
              <a:rPr lang="en-US" sz="2200" dirty="0"/>
              <a:t> </a:t>
            </a:r>
            <a:r>
              <a:rPr lang="en-US" sz="2200" dirty="0" err="1"/>
              <a:t>Государственного</a:t>
            </a:r>
            <a:r>
              <a:rPr lang="en-US" sz="2200" dirty="0"/>
              <a:t> </a:t>
            </a:r>
            <a:r>
              <a:rPr lang="en-US" sz="2200" dirty="0" err="1"/>
              <a:t>совета</a:t>
            </a:r>
            <a:r>
              <a:rPr lang="en-US" sz="2200" dirty="0"/>
              <a:t> (1907—1911)</a:t>
            </a:r>
          </a:p>
        </p:txBody>
      </p:sp>
      <p:pic>
        <p:nvPicPr>
          <p:cNvPr id="1026" name="Picture 2" descr="Изображение выглядит как человек, мужчина, внешний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8CB7A98C-3146-42E3-8E73-9A90EE0C54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9327" y="640080"/>
            <a:ext cx="4113657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40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6AF4D0-740D-4398-B142-7EC30B699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9 ноября 1906 г. – царский указ об изменении в крестьянском землевладении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Переселенческая политика Петра Аркадьевича Столыпина | homsk">
            <a:extLst>
              <a:ext uri="{FF2B5EF4-FFF2-40B4-BE49-F238E27FC236}">
                <a16:creationId xmlns:a16="http://schemas.microsoft.com/office/drawing/2014/main" id="{9E07F337-C2B3-4BE2-86C7-91B0697E28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377155"/>
            <a:ext cx="7214616" cy="407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731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F8C7CA-A876-45BD-B253-5AAB015A3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Основные мероприятия аграрной реформы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D6E61F-B313-4480-B966-9D6CD6671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718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607</Words>
  <Application>Microsoft Office PowerPoint</Application>
  <PresentationFormat>Широкоэкранный</PresentationFormat>
  <Paragraphs>57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§ 22. Столыпинские реформы и их осуществление в Беларуси</vt:lpstr>
      <vt:lpstr>Проверка д/з</vt:lpstr>
      <vt:lpstr>План урока</vt:lpstr>
      <vt:lpstr>1. Причины и цели реформы</vt:lpstr>
      <vt:lpstr>Причины реформы</vt:lpstr>
      <vt:lpstr>Цели реформы</vt:lpstr>
      <vt:lpstr>Пётр Аркадьевич Столыпин</vt:lpstr>
      <vt:lpstr>9 ноября 1906 г. – царский указ об изменении в крестьянском землевладении</vt:lpstr>
      <vt:lpstr>2. Основные мероприятия аграрной реформы</vt:lpstr>
      <vt:lpstr>Разрушение крестьянской общины</vt:lpstr>
      <vt:lpstr>Распределение вновь образованных хуторов между домохозяевами в дер. Белинок, Гродненской губернии</vt:lpstr>
      <vt:lpstr>Хутор</vt:lpstr>
      <vt:lpstr>Итоги разрушения крестьянской общины</vt:lpstr>
      <vt:lpstr>Переселение крестьян в азиатскую часть России</vt:lpstr>
      <vt:lpstr>Молебен перед отправлением 1400 полтавских крестьян-ходоков в Тобольскую и Оренбургскую губернии</vt:lpstr>
      <vt:lpstr>Введение земств</vt:lpstr>
      <vt:lpstr>3. Итоги реформы для Беларуси</vt:lpstr>
      <vt:lpstr>Итоги</vt:lpstr>
      <vt:lpstr>Контроль знаний</vt:lpstr>
      <vt:lpstr>Домашнее задание</vt:lpstr>
      <vt:lpstr>Тест, д/з, отметки, онлайн-урок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22. Столыпинские реформы и их осуществление в Беларуси</dc:title>
  <dc:creator>Роман Жигалов</dc:creator>
  <cp:lastModifiedBy>Роман Жигалов</cp:lastModifiedBy>
  <cp:revision>1</cp:revision>
  <dcterms:created xsi:type="dcterms:W3CDTF">2022-03-05T11:55:19Z</dcterms:created>
  <dcterms:modified xsi:type="dcterms:W3CDTF">2022-03-05T12:47:47Z</dcterms:modified>
</cp:coreProperties>
</file>