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531187-62F5-4728-8A49-11CF0E9CC8EB}" v="4" dt="2022-11-02T10:50:28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Роман Жигалов" userId="0d3bd4b38cf0220e" providerId="LiveId" clId="{79531187-62F5-4728-8A49-11CF0E9CC8EB}"/>
    <pc:docChg chg="undo custSel addSld modSld sldOrd">
      <pc:chgData name="Роман Жигалов" userId="0d3bd4b38cf0220e" providerId="LiveId" clId="{79531187-62F5-4728-8A49-11CF0E9CC8EB}" dt="2022-11-02T11:01:51.377" v="814"/>
      <pc:docMkLst>
        <pc:docMk/>
      </pc:docMkLst>
      <pc:sldChg chg="modSp new mod ord">
        <pc:chgData name="Роман Жигалов" userId="0d3bd4b38cf0220e" providerId="LiveId" clId="{79531187-62F5-4728-8A49-11CF0E9CC8EB}" dt="2022-11-02T11:01:51.377" v="814"/>
        <pc:sldMkLst>
          <pc:docMk/>
          <pc:sldMk cId="3232652655" sldId="256"/>
        </pc:sldMkLst>
        <pc:spChg chg="mod">
          <ac:chgData name="Роман Жигалов" userId="0d3bd4b38cf0220e" providerId="LiveId" clId="{79531187-62F5-4728-8A49-11CF0E9CC8EB}" dt="2022-11-02T10:37:21.453" v="29" actId="20577"/>
          <ac:spMkLst>
            <pc:docMk/>
            <pc:sldMk cId="3232652655" sldId="256"/>
            <ac:spMk id="2" creationId="{3D1E1875-DBB5-634D-7FEC-8A0C1E755A72}"/>
          </ac:spMkLst>
        </pc:spChg>
        <pc:spChg chg="mod">
          <ac:chgData name="Роман Жигалов" userId="0d3bd4b38cf0220e" providerId="LiveId" clId="{79531187-62F5-4728-8A49-11CF0E9CC8EB}" dt="2022-11-02T10:37:30.867" v="59" actId="313"/>
          <ac:spMkLst>
            <pc:docMk/>
            <pc:sldMk cId="3232652655" sldId="256"/>
            <ac:spMk id="3" creationId="{9B57CCEE-CD5D-EADF-53B0-5617BDD1FC80}"/>
          </ac:spMkLst>
        </pc:spChg>
      </pc:sldChg>
      <pc:sldChg chg="addSp modSp new mod setBg">
        <pc:chgData name="Роман Жигалов" userId="0d3bd4b38cf0220e" providerId="LiveId" clId="{79531187-62F5-4728-8A49-11CF0E9CC8EB}" dt="2022-11-02T10:37:44.049" v="63" actId="26606"/>
        <pc:sldMkLst>
          <pc:docMk/>
          <pc:sldMk cId="1443413258" sldId="257"/>
        </pc:sldMkLst>
        <pc:spChg chg="mod">
          <ac:chgData name="Роман Жигалов" userId="0d3bd4b38cf0220e" providerId="LiveId" clId="{79531187-62F5-4728-8A49-11CF0E9CC8EB}" dt="2022-11-02T10:37:44.049" v="63" actId="26606"/>
          <ac:spMkLst>
            <pc:docMk/>
            <pc:sldMk cId="1443413258" sldId="257"/>
            <ac:spMk id="2" creationId="{53AB48F7-820A-F78C-2DA9-D827AB133B7C}"/>
          </ac:spMkLst>
        </pc:spChg>
        <pc:spChg chg="mod">
          <ac:chgData name="Роман Жигалов" userId="0d3bd4b38cf0220e" providerId="LiveId" clId="{79531187-62F5-4728-8A49-11CF0E9CC8EB}" dt="2022-11-02T10:37:44.049" v="63" actId="26606"/>
          <ac:spMkLst>
            <pc:docMk/>
            <pc:sldMk cId="1443413258" sldId="257"/>
            <ac:spMk id="3" creationId="{20BD37C8-1848-934E-3A26-415C91B36539}"/>
          </ac:spMkLst>
        </pc:spChg>
        <pc:spChg chg="add">
          <ac:chgData name="Роман Жигалов" userId="0d3bd4b38cf0220e" providerId="LiveId" clId="{79531187-62F5-4728-8A49-11CF0E9CC8EB}" dt="2022-11-02T10:37:44.049" v="63" actId="26606"/>
          <ac:spMkLst>
            <pc:docMk/>
            <pc:sldMk cId="1443413258" sldId="257"/>
            <ac:spMk id="8" creationId="{4522B21E-B2B9-4C72-9A71-C87EFD137480}"/>
          </ac:spMkLst>
        </pc:spChg>
        <pc:spChg chg="add">
          <ac:chgData name="Роман Жигалов" userId="0d3bd4b38cf0220e" providerId="LiveId" clId="{79531187-62F5-4728-8A49-11CF0E9CC8EB}" dt="2022-11-02T10:37:44.049" v="63" actId="26606"/>
          <ac:spMkLst>
            <pc:docMk/>
            <pc:sldMk cId="1443413258" sldId="257"/>
            <ac:spMk id="10" creationId="{5EB7D2A2-F448-44D4-938C-DC84CBCB3B1E}"/>
          </ac:spMkLst>
        </pc:spChg>
        <pc:spChg chg="add">
          <ac:chgData name="Роман Жигалов" userId="0d3bd4b38cf0220e" providerId="LiveId" clId="{79531187-62F5-4728-8A49-11CF0E9CC8EB}" dt="2022-11-02T10:37:44.049" v="63" actId="26606"/>
          <ac:spMkLst>
            <pc:docMk/>
            <pc:sldMk cId="1443413258" sldId="257"/>
            <ac:spMk id="12" creationId="{871AEA07-1E14-44B4-8E55-64EF049CD66F}"/>
          </ac:spMkLst>
        </pc:spChg>
        <pc:cxnChg chg="add">
          <ac:chgData name="Роман Жигалов" userId="0d3bd4b38cf0220e" providerId="LiveId" clId="{79531187-62F5-4728-8A49-11CF0E9CC8EB}" dt="2022-11-02T10:37:44.049" v="63" actId="26606"/>
          <ac:cxnSpMkLst>
            <pc:docMk/>
            <pc:sldMk cId="1443413258" sldId="257"/>
            <ac:cxnSpMk id="14" creationId="{F7C8EA93-3210-4C62-99E9-153C275E3A87}"/>
          </ac:cxnSpMkLst>
        </pc:cxnChg>
      </pc:sldChg>
      <pc:sldChg chg="addSp delSp modSp new mod setBg">
        <pc:chgData name="Роман Жигалов" userId="0d3bd4b38cf0220e" providerId="LiveId" clId="{79531187-62F5-4728-8A49-11CF0E9CC8EB}" dt="2022-11-02T10:38:55.501" v="199" actId="26606"/>
        <pc:sldMkLst>
          <pc:docMk/>
          <pc:sldMk cId="2303157959" sldId="258"/>
        </pc:sldMkLst>
        <pc:spChg chg="mod">
          <ac:chgData name="Роман Жигалов" userId="0d3bd4b38cf0220e" providerId="LiveId" clId="{79531187-62F5-4728-8A49-11CF0E9CC8EB}" dt="2022-11-02T10:38:55.501" v="199" actId="26606"/>
          <ac:spMkLst>
            <pc:docMk/>
            <pc:sldMk cId="2303157959" sldId="258"/>
            <ac:spMk id="2" creationId="{2FB0E8E4-62DE-0B2F-7C7E-4FACFBBDF152}"/>
          </ac:spMkLst>
        </pc:spChg>
        <pc:spChg chg="del mod">
          <ac:chgData name="Роман Жигалов" userId="0d3bd4b38cf0220e" providerId="LiveId" clId="{79531187-62F5-4728-8A49-11CF0E9CC8EB}" dt="2022-11-02T10:38:55.501" v="199" actId="26606"/>
          <ac:spMkLst>
            <pc:docMk/>
            <pc:sldMk cId="2303157959" sldId="258"/>
            <ac:spMk id="3" creationId="{0D789A75-8A93-3A47-0A92-DC157EC4B63D}"/>
          </ac:spMkLst>
        </pc:spChg>
        <pc:spChg chg="add del">
          <ac:chgData name="Роман Жигалов" userId="0d3bd4b38cf0220e" providerId="LiveId" clId="{79531187-62F5-4728-8A49-11CF0E9CC8EB}" dt="2022-11-02T10:38:55.282" v="198" actId="26606"/>
          <ac:spMkLst>
            <pc:docMk/>
            <pc:sldMk cId="2303157959" sldId="258"/>
            <ac:spMk id="8" creationId="{DBF61EA3-B236-439E-9C0B-340980D56BEE}"/>
          </ac:spMkLst>
        </pc:spChg>
        <pc:spChg chg="add del">
          <ac:chgData name="Роман Жигалов" userId="0d3bd4b38cf0220e" providerId="LiveId" clId="{79531187-62F5-4728-8A49-11CF0E9CC8EB}" dt="2022-11-02T10:38:50.907" v="196" actId="26606"/>
          <ac:spMkLst>
            <pc:docMk/>
            <pc:sldMk cId="2303157959" sldId="258"/>
            <ac:spMk id="9" creationId="{04812C46-200A-4DEB-A05E-3ED6C68C2387}"/>
          </ac:spMkLst>
        </pc:spChg>
        <pc:spChg chg="add del">
          <ac:chgData name="Роман Жигалов" userId="0d3bd4b38cf0220e" providerId="LiveId" clId="{79531187-62F5-4728-8A49-11CF0E9CC8EB}" dt="2022-11-02T10:38:50.907" v="196" actId="26606"/>
          <ac:spMkLst>
            <pc:docMk/>
            <pc:sldMk cId="2303157959" sldId="258"/>
            <ac:spMk id="11" creationId="{D1EA859B-E555-4109-94F3-6700E046E008}"/>
          </ac:spMkLst>
        </pc:spChg>
        <pc:spChg chg="add del">
          <ac:chgData name="Роман Жигалов" userId="0d3bd4b38cf0220e" providerId="LiveId" clId="{79531187-62F5-4728-8A49-11CF0E9CC8EB}" dt="2022-11-02T10:38:55.282" v="198" actId="26606"/>
          <ac:spMkLst>
            <pc:docMk/>
            <pc:sldMk cId="2303157959" sldId="258"/>
            <ac:spMk id="14" creationId="{E659831F-0D9A-4C63-9EBB-8435B85A440F}"/>
          </ac:spMkLst>
        </pc:spChg>
        <pc:spChg chg="add">
          <ac:chgData name="Роман Жигалов" userId="0d3bd4b38cf0220e" providerId="LiveId" clId="{79531187-62F5-4728-8A49-11CF0E9CC8EB}" dt="2022-11-02T10:38:55.501" v="199" actId="26606"/>
          <ac:spMkLst>
            <pc:docMk/>
            <pc:sldMk cId="2303157959" sldId="258"/>
            <ac:spMk id="16" creationId="{D5B0017B-2ECA-49AF-B397-DC140825DF8D}"/>
          </ac:spMkLst>
        </pc:spChg>
        <pc:spChg chg="add">
          <ac:chgData name="Роман Жигалов" userId="0d3bd4b38cf0220e" providerId="LiveId" clId="{79531187-62F5-4728-8A49-11CF0E9CC8EB}" dt="2022-11-02T10:38:55.501" v="199" actId="26606"/>
          <ac:spMkLst>
            <pc:docMk/>
            <pc:sldMk cId="2303157959" sldId="258"/>
            <ac:spMk id="17" creationId="{56E9B3E6-E277-4D68-BA48-9CB43FFBD6E2}"/>
          </ac:spMkLst>
        </pc:spChg>
        <pc:grpChg chg="add del">
          <ac:chgData name="Роман Жигалов" userId="0d3bd4b38cf0220e" providerId="LiveId" clId="{79531187-62F5-4728-8A49-11CF0E9CC8EB}" dt="2022-11-02T10:38:55.282" v="198" actId="26606"/>
          <ac:grpSpMkLst>
            <pc:docMk/>
            <pc:sldMk cId="2303157959" sldId="258"/>
            <ac:grpSpMk id="10" creationId="{28FAF094-D087-493F-8DF9-A486C2D6BBAA}"/>
          </ac:grpSpMkLst>
        </pc:grpChg>
        <pc:grpChg chg="add">
          <ac:chgData name="Роман Жигалов" userId="0d3bd4b38cf0220e" providerId="LiveId" clId="{79531187-62F5-4728-8A49-11CF0E9CC8EB}" dt="2022-11-02T10:38:55.501" v="199" actId="26606"/>
          <ac:grpSpMkLst>
            <pc:docMk/>
            <pc:sldMk cId="2303157959" sldId="258"/>
            <ac:grpSpMk id="19" creationId="{AE1C45F0-260A-458C-96ED-C1F6D2151219}"/>
          </ac:grpSpMkLst>
        </pc:grpChg>
        <pc:graphicFrameChg chg="add">
          <ac:chgData name="Роман Жигалов" userId="0d3bd4b38cf0220e" providerId="LiveId" clId="{79531187-62F5-4728-8A49-11CF0E9CC8EB}" dt="2022-11-02T10:38:55.501" v="199" actId="26606"/>
          <ac:graphicFrameMkLst>
            <pc:docMk/>
            <pc:sldMk cId="2303157959" sldId="258"/>
            <ac:graphicFrameMk id="23" creationId="{04F7C1E8-3F4A-4686-D050-300D3E407F9F}"/>
          </ac:graphicFrameMkLst>
        </pc:graphicFrameChg>
        <pc:picChg chg="add del">
          <ac:chgData name="Роман Жигалов" userId="0d3bd4b38cf0220e" providerId="LiveId" clId="{79531187-62F5-4728-8A49-11CF0E9CC8EB}" dt="2022-11-02T10:38:50.907" v="196" actId="26606"/>
          <ac:picMkLst>
            <pc:docMk/>
            <pc:sldMk cId="2303157959" sldId="258"/>
            <ac:picMk id="5" creationId="{C03444E0-C6AC-AA5E-E0A6-D68586AD5FE4}"/>
          </ac:picMkLst>
        </pc:picChg>
        <pc:cxnChg chg="add">
          <ac:chgData name="Роман Жигалов" userId="0d3bd4b38cf0220e" providerId="LiveId" clId="{79531187-62F5-4728-8A49-11CF0E9CC8EB}" dt="2022-11-02T10:38:55.501" v="199" actId="26606"/>
          <ac:cxnSpMkLst>
            <pc:docMk/>
            <pc:sldMk cId="2303157959" sldId="258"/>
            <ac:cxnSpMk id="18" creationId="{6CF1BAF6-AD41-4082-B212-8A1F9A2E8779}"/>
          </ac:cxnSpMkLst>
        </pc:cxnChg>
      </pc:sldChg>
      <pc:sldChg chg="addSp delSp modSp new mod setBg">
        <pc:chgData name="Роман Жигалов" userId="0d3bd4b38cf0220e" providerId="LiveId" clId="{79531187-62F5-4728-8A49-11CF0E9CC8EB}" dt="2022-11-02T10:40:25.971" v="243" actId="255"/>
        <pc:sldMkLst>
          <pc:docMk/>
          <pc:sldMk cId="3374267935" sldId="259"/>
        </pc:sldMkLst>
        <pc:spChg chg="mod">
          <ac:chgData name="Роман Жигалов" userId="0d3bd4b38cf0220e" providerId="LiveId" clId="{79531187-62F5-4728-8A49-11CF0E9CC8EB}" dt="2022-11-02T10:40:18.185" v="241" actId="26606"/>
          <ac:spMkLst>
            <pc:docMk/>
            <pc:sldMk cId="3374267935" sldId="259"/>
            <ac:spMk id="2" creationId="{1DC1F33F-A660-51D0-C01C-60470762D684}"/>
          </ac:spMkLst>
        </pc:spChg>
        <pc:spChg chg="add del mod">
          <ac:chgData name="Роман Жигалов" userId="0d3bd4b38cf0220e" providerId="LiveId" clId="{79531187-62F5-4728-8A49-11CF0E9CC8EB}" dt="2022-11-02T10:40:18.185" v="241" actId="26606"/>
          <ac:spMkLst>
            <pc:docMk/>
            <pc:sldMk cId="3374267935" sldId="259"/>
            <ac:spMk id="3" creationId="{B116FF98-D255-F3A5-82D3-D7D817E9AE68}"/>
          </ac:spMkLst>
        </pc:spChg>
        <pc:spChg chg="add">
          <ac:chgData name="Роман Жигалов" userId="0d3bd4b38cf0220e" providerId="LiveId" clId="{79531187-62F5-4728-8A49-11CF0E9CC8EB}" dt="2022-11-02T10:40:18.185" v="241" actId="26606"/>
          <ac:spMkLst>
            <pc:docMk/>
            <pc:sldMk cId="3374267935" sldId="259"/>
            <ac:spMk id="8" creationId="{8B9AA7C6-5E5A-498E-A6DF-A943376E09BC}"/>
          </ac:spMkLst>
        </pc:spChg>
        <pc:spChg chg="add del">
          <ac:chgData name="Роман Жигалов" userId="0d3bd4b38cf0220e" providerId="LiveId" clId="{79531187-62F5-4728-8A49-11CF0E9CC8EB}" dt="2022-11-02T10:40:18.169" v="240" actId="26606"/>
          <ac:spMkLst>
            <pc:docMk/>
            <pc:sldMk cId="3374267935" sldId="259"/>
            <ac:spMk id="9" creationId="{56E9B3E6-E277-4D68-BA48-9CB43FFBD6E2}"/>
          </ac:spMkLst>
        </pc:spChg>
        <pc:spChg chg="add del">
          <ac:chgData name="Роман Жигалов" userId="0d3bd4b38cf0220e" providerId="LiveId" clId="{79531187-62F5-4728-8A49-11CF0E9CC8EB}" dt="2022-11-02T10:40:18.169" v="240" actId="26606"/>
          <ac:spMkLst>
            <pc:docMk/>
            <pc:sldMk cId="3374267935" sldId="259"/>
            <ac:spMk id="16" creationId="{D5B0017B-2ECA-49AF-B397-DC140825DF8D}"/>
          </ac:spMkLst>
        </pc:spChg>
        <pc:spChg chg="add">
          <ac:chgData name="Роман Жигалов" userId="0d3bd4b38cf0220e" providerId="LiveId" clId="{79531187-62F5-4728-8A49-11CF0E9CC8EB}" dt="2022-11-02T10:40:18.185" v="241" actId="26606"/>
          <ac:spMkLst>
            <pc:docMk/>
            <pc:sldMk cId="3374267935" sldId="259"/>
            <ac:spMk id="22" creationId="{81E140AE-0ABF-47C8-BF32-7D2F0CF2BA44}"/>
          </ac:spMkLst>
        </pc:spChg>
        <pc:spChg chg="add">
          <ac:chgData name="Роман Жигалов" userId="0d3bd4b38cf0220e" providerId="LiveId" clId="{79531187-62F5-4728-8A49-11CF0E9CC8EB}" dt="2022-11-02T10:40:18.185" v="241" actId="26606"/>
          <ac:spMkLst>
            <pc:docMk/>
            <pc:sldMk cId="3374267935" sldId="259"/>
            <ac:spMk id="23" creationId="{CBC4F608-B4B8-48C3-9572-C0F061B1CD99}"/>
          </ac:spMkLst>
        </pc:spChg>
        <pc:spChg chg="add mod">
          <ac:chgData name="Роман Жигалов" userId="0d3bd4b38cf0220e" providerId="LiveId" clId="{79531187-62F5-4728-8A49-11CF0E9CC8EB}" dt="2022-11-02T10:40:25.971" v="243" actId="255"/>
          <ac:spMkLst>
            <pc:docMk/>
            <pc:sldMk cId="3374267935" sldId="259"/>
            <ac:spMk id="24" creationId="{B116FF98-D255-F3A5-82D3-D7D817E9AE68}"/>
          </ac:spMkLst>
        </pc:spChg>
        <pc:grpChg chg="add">
          <ac:chgData name="Роман Жигалов" userId="0d3bd4b38cf0220e" providerId="LiveId" clId="{79531187-62F5-4728-8A49-11CF0E9CC8EB}" dt="2022-11-02T10:40:18.185" v="241" actId="26606"/>
          <ac:grpSpMkLst>
            <pc:docMk/>
            <pc:sldMk cId="3374267935" sldId="259"/>
            <ac:grpSpMk id="10" creationId="{83EAB11A-76F7-48F4-9B4F-5BFDF4BF9670}"/>
          </ac:grpSpMkLst>
        </pc:grpChg>
        <pc:grpChg chg="add del">
          <ac:chgData name="Роман Жигалов" userId="0d3bd4b38cf0220e" providerId="LiveId" clId="{79531187-62F5-4728-8A49-11CF0E9CC8EB}" dt="2022-11-02T10:40:18.169" v="240" actId="26606"/>
          <ac:grpSpMkLst>
            <pc:docMk/>
            <pc:sldMk cId="3374267935" sldId="259"/>
            <ac:grpSpMk id="11" creationId="{AE1C45F0-260A-458C-96ED-C1F6D2151219}"/>
          </ac:grpSpMkLst>
        </pc:grpChg>
        <pc:graphicFrameChg chg="add del">
          <ac:chgData name="Роман Жигалов" userId="0d3bd4b38cf0220e" providerId="LiveId" clId="{79531187-62F5-4728-8A49-11CF0E9CC8EB}" dt="2022-11-02T10:40:18.169" v="240" actId="26606"/>
          <ac:graphicFrameMkLst>
            <pc:docMk/>
            <pc:sldMk cId="3374267935" sldId="259"/>
            <ac:graphicFrameMk id="5" creationId="{E4B8CDF0-2356-BFDF-29D9-3AAF6AB6761E}"/>
          </ac:graphicFrameMkLst>
        </pc:graphicFrameChg>
        <pc:cxnChg chg="add del">
          <ac:chgData name="Роман Жигалов" userId="0d3bd4b38cf0220e" providerId="LiveId" clId="{79531187-62F5-4728-8A49-11CF0E9CC8EB}" dt="2022-11-02T10:40:18.169" v="240" actId="26606"/>
          <ac:cxnSpMkLst>
            <pc:docMk/>
            <pc:sldMk cId="3374267935" sldId="259"/>
            <ac:cxnSpMk id="18" creationId="{6CF1BAF6-AD41-4082-B212-8A1F9A2E8779}"/>
          </ac:cxnSpMkLst>
        </pc:cxnChg>
      </pc:sldChg>
      <pc:sldChg chg="addSp delSp modSp new mod setBg">
        <pc:chgData name="Роман Жигалов" userId="0d3bd4b38cf0220e" providerId="LiveId" clId="{79531187-62F5-4728-8A49-11CF0E9CC8EB}" dt="2022-11-02T10:42:44.243" v="418" actId="26606"/>
        <pc:sldMkLst>
          <pc:docMk/>
          <pc:sldMk cId="2436511585" sldId="260"/>
        </pc:sldMkLst>
        <pc:spChg chg="mod">
          <ac:chgData name="Роман Жигалов" userId="0d3bd4b38cf0220e" providerId="LiveId" clId="{79531187-62F5-4728-8A49-11CF0E9CC8EB}" dt="2022-11-02T10:42:44.243" v="418" actId="26606"/>
          <ac:spMkLst>
            <pc:docMk/>
            <pc:sldMk cId="2436511585" sldId="260"/>
            <ac:spMk id="2" creationId="{B20AFFE7-4D70-8CF9-3B4B-36C24088B1F8}"/>
          </ac:spMkLst>
        </pc:spChg>
        <pc:spChg chg="del">
          <ac:chgData name="Роман Жигалов" userId="0d3bd4b38cf0220e" providerId="LiveId" clId="{79531187-62F5-4728-8A49-11CF0E9CC8EB}" dt="2022-11-02T10:42:35.704" v="417"/>
          <ac:spMkLst>
            <pc:docMk/>
            <pc:sldMk cId="2436511585" sldId="260"/>
            <ac:spMk id="3" creationId="{81A760B1-4DB2-A7DB-BA5F-CD10B4EE4265}"/>
          </ac:spMkLst>
        </pc:spChg>
        <pc:spChg chg="mod">
          <ac:chgData name="Роман Жигалов" userId="0d3bd4b38cf0220e" providerId="LiveId" clId="{79531187-62F5-4728-8A49-11CF0E9CC8EB}" dt="2022-11-02T10:42:44.243" v="418" actId="26606"/>
          <ac:spMkLst>
            <pc:docMk/>
            <pc:sldMk cId="2436511585" sldId="260"/>
            <ac:spMk id="4" creationId="{40D281A2-A6D5-C16A-1CAE-E9C56431C04B}"/>
          </ac:spMkLst>
        </pc:spChg>
        <pc:spChg chg="add">
          <ac:chgData name="Роман Жигалов" userId="0d3bd4b38cf0220e" providerId="LiveId" clId="{79531187-62F5-4728-8A49-11CF0E9CC8EB}" dt="2022-11-02T10:42:44.243" v="418" actId="26606"/>
          <ac:spMkLst>
            <pc:docMk/>
            <pc:sldMk cId="2436511585" sldId="260"/>
            <ac:spMk id="1031" creationId="{91DC6ABD-215C-4EA8-A483-CEF5B99AB385}"/>
          </ac:spMkLst>
        </pc:spChg>
        <pc:spChg chg="add">
          <ac:chgData name="Роман Жигалов" userId="0d3bd4b38cf0220e" providerId="LiveId" clId="{79531187-62F5-4728-8A49-11CF0E9CC8EB}" dt="2022-11-02T10:42:44.243" v="418" actId="26606"/>
          <ac:spMkLst>
            <pc:docMk/>
            <pc:sldMk cId="2436511585" sldId="260"/>
            <ac:spMk id="1037" creationId="{04357C93-F0CB-4A1C-8F77-4E9063789819}"/>
          </ac:spMkLst>
        </pc:spChg>
        <pc:grpChg chg="add">
          <ac:chgData name="Роман Жигалов" userId="0d3bd4b38cf0220e" providerId="LiveId" clId="{79531187-62F5-4728-8A49-11CF0E9CC8EB}" dt="2022-11-02T10:42:44.243" v="418" actId="26606"/>
          <ac:grpSpMkLst>
            <pc:docMk/>
            <pc:sldMk cId="2436511585" sldId="260"/>
            <ac:grpSpMk id="1033" creationId="{3AF6A671-C637-4547-85F4-51B6D1881399}"/>
          </ac:grpSpMkLst>
        </pc:grpChg>
        <pc:picChg chg="add mod">
          <ac:chgData name="Роман Жигалов" userId="0d3bd4b38cf0220e" providerId="LiveId" clId="{79531187-62F5-4728-8A49-11CF0E9CC8EB}" dt="2022-11-02T10:42:44.243" v="418" actId="26606"/>
          <ac:picMkLst>
            <pc:docMk/>
            <pc:sldMk cId="2436511585" sldId="260"/>
            <ac:picMk id="1026" creationId="{FE4FED3F-8E69-2851-2015-BD01185B99EA}"/>
          </ac:picMkLst>
        </pc:picChg>
      </pc:sldChg>
      <pc:sldChg chg="addSp modSp new mod setBg">
        <pc:chgData name="Роман Жигалов" userId="0d3bd4b38cf0220e" providerId="LiveId" clId="{79531187-62F5-4728-8A49-11CF0E9CC8EB}" dt="2022-11-02T10:44:00.707" v="498" actId="26606"/>
        <pc:sldMkLst>
          <pc:docMk/>
          <pc:sldMk cId="4229168394" sldId="261"/>
        </pc:sldMkLst>
        <pc:spChg chg="mod">
          <ac:chgData name="Роман Жигалов" userId="0d3bd4b38cf0220e" providerId="LiveId" clId="{79531187-62F5-4728-8A49-11CF0E9CC8EB}" dt="2022-11-02T10:44:00.707" v="498" actId="26606"/>
          <ac:spMkLst>
            <pc:docMk/>
            <pc:sldMk cId="4229168394" sldId="261"/>
            <ac:spMk id="2" creationId="{A0CCDE8E-510D-CD46-2BFE-02888A746CEF}"/>
          </ac:spMkLst>
        </pc:spChg>
        <pc:spChg chg="mod">
          <ac:chgData name="Роман Жигалов" userId="0d3bd4b38cf0220e" providerId="LiveId" clId="{79531187-62F5-4728-8A49-11CF0E9CC8EB}" dt="2022-11-02T10:44:00.707" v="498" actId="26606"/>
          <ac:spMkLst>
            <pc:docMk/>
            <pc:sldMk cId="4229168394" sldId="261"/>
            <ac:spMk id="3" creationId="{4AEC68B5-B25E-ED8F-389F-EEF31BE3638E}"/>
          </ac:spMkLst>
        </pc:spChg>
        <pc:spChg chg="add">
          <ac:chgData name="Роман Жигалов" userId="0d3bd4b38cf0220e" providerId="LiveId" clId="{79531187-62F5-4728-8A49-11CF0E9CC8EB}" dt="2022-11-02T10:44:00.707" v="498" actId="26606"/>
          <ac:spMkLst>
            <pc:docMk/>
            <pc:sldMk cId="4229168394" sldId="261"/>
            <ac:spMk id="8" creationId="{8B9AA7C6-5E5A-498E-A6DF-A943376E09BC}"/>
          </ac:spMkLst>
        </pc:spChg>
        <pc:spChg chg="add">
          <ac:chgData name="Роман Жигалов" userId="0d3bd4b38cf0220e" providerId="LiveId" clId="{79531187-62F5-4728-8A49-11CF0E9CC8EB}" dt="2022-11-02T10:44:00.707" v="498" actId="26606"/>
          <ac:spMkLst>
            <pc:docMk/>
            <pc:sldMk cId="4229168394" sldId="261"/>
            <ac:spMk id="14" creationId="{81E140AE-0ABF-47C8-BF32-7D2F0CF2BA44}"/>
          </ac:spMkLst>
        </pc:spChg>
        <pc:spChg chg="add">
          <ac:chgData name="Роман Жигалов" userId="0d3bd4b38cf0220e" providerId="LiveId" clId="{79531187-62F5-4728-8A49-11CF0E9CC8EB}" dt="2022-11-02T10:44:00.707" v="498" actId="26606"/>
          <ac:spMkLst>
            <pc:docMk/>
            <pc:sldMk cId="4229168394" sldId="261"/>
            <ac:spMk id="16" creationId="{CBC4F608-B4B8-48C3-9572-C0F061B1CD99}"/>
          </ac:spMkLst>
        </pc:spChg>
        <pc:grpChg chg="add">
          <ac:chgData name="Роман Жигалов" userId="0d3bd4b38cf0220e" providerId="LiveId" clId="{79531187-62F5-4728-8A49-11CF0E9CC8EB}" dt="2022-11-02T10:44:00.707" v="498" actId="26606"/>
          <ac:grpSpMkLst>
            <pc:docMk/>
            <pc:sldMk cId="4229168394" sldId="261"/>
            <ac:grpSpMk id="10" creationId="{83EAB11A-76F7-48F4-9B4F-5BFDF4BF9670}"/>
          </ac:grpSpMkLst>
        </pc:grpChg>
      </pc:sldChg>
      <pc:sldChg chg="addSp delSp modSp new mod setBg modClrScheme chgLayout">
        <pc:chgData name="Роман Жигалов" userId="0d3bd4b38cf0220e" providerId="LiveId" clId="{79531187-62F5-4728-8A49-11CF0E9CC8EB}" dt="2022-11-02T10:45:07.138" v="529" actId="26606"/>
        <pc:sldMkLst>
          <pc:docMk/>
          <pc:sldMk cId="509778288" sldId="262"/>
        </pc:sldMkLst>
        <pc:spChg chg="del mod ord">
          <ac:chgData name="Роман Жигалов" userId="0d3bd4b38cf0220e" providerId="LiveId" clId="{79531187-62F5-4728-8A49-11CF0E9CC8EB}" dt="2022-11-02T10:44:16.827" v="500" actId="700"/>
          <ac:spMkLst>
            <pc:docMk/>
            <pc:sldMk cId="509778288" sldId="262"/>
            <ac:spMk id="2" creationId="{93FFCC01-3A6A-59ED-63CB-8B90BC9C297E}"/>
          </ac:spMkLst>
        </pc:spChg>
        <pc:spChg chg="del mod ord">
          <ac:chgData name="Роман Жигалов" userId="0d3bd4b38cf0220e" providerId="LiveId" clId="{79531187-62F5-4728-8A49-11CF0E9CC8EB}" dt="2022-11-02T10:44:16.827" v="500" actId="700"/>
          <ac:spMkLst>
            <pc:docMk/>
            <pc:sldMk cId="509778288" sldId="262"/>
            <ac:spMk id="3" creationId="{7A5ED74D-64A6-F0C2-F2F5-5479233EDA07}"/>
          </ac:spMkLst>
        </pc:spChg>
        <pc:spChg chg="add mod or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4" creationId="{69AFBB80-2974-F293-35AE-B4A20B8C8332}"/>
          </ac:spMkLst>
        </pc:spChg>
        <pc:spChg chg="add del mod ord">
          <ac:chgData name="Роман Жигалов" userId="0d3bd4b38cf0220e" providerId="LiveId" clId="{79531187-62F5-4728-8A49-11CF0E9CC8EB}" dt="2022-11-02T10:45:03.416" v="528"/>
          <ac:spMkLst>
            <pc:docMk/>
            <pc:sldMk cId="509778288" sldId="262"/>
            <ac:spMk id="5" creationId="{4C4AA167-13A3-2687-B226-685F465F1AB1}"/>
          </ac:spMkLst>
        </pc:spChg>
        <pc:spChg chg="add mod or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6" creationId="{5BD9E5AB-E36C-D4E0-84BF-77C5614460A3}"/>
          </ac:spMkLst>
        </pc:spChg>
        <pc:spChg chg="ad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2055" creationId="{FF81F8D5-515A-45DC-B296-30AB11F2C19F}"/>
          </ac:spMkLst>
        </pc:spChg>
        <pc:spChg chg="ad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2057" creationId="{90464369-70FA-42AF-948F-80664CA7BFE5}"/>
          </ac:spMkLst>
        </pc:spChg>
        <pc:spChg chg="ad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2059" creationId="{A6604B49-AD5C-4590-B051-06C8222ECD99}"/>
          </ac:spMkLst>
        </pc:spChg>
        <pc:spChg chg="ad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2061" creationId="{CC552A98-EF7D-4D42-AB69-066B786AB55B}"/>
          </ac:spMkLst>
        </pc:spChg>
        <pc:spChg chg="add">
          <ac:chgData name="Роман Жигалов" userId="0d3bd4b38cf0220e" providerId="LiveId" clId="{79531187-62F5-4728-8A49-11CF0E9CC8EB}" dt="2022-11-02T10:45:07.138" v="529" actId="26606"/>
          <ac:spMkLst>
            <pc:docMk/>
            <pc:sldMk cId="509778288" sldId="262"/>
            <ac:spMk id="2063" creationId="{A648176E-454C-437C-B0FC-9B82FCF32B24}"/>
          </ac:spMkLst>
        </pc:spChg>
        <pc:picChg chg="add mod">
          <ac:chgData name="Роман Жигалов" userId="0d3bd4b38cf0220e" providerId="LiveId" clId="{79531187-62F5-4728-8A49-11CF0E9CC8EB}" dt="2022-11-02T10:45:07.138" v="529" actId="26606"/>
          <ac:picMkLst>
            <pc:docMk/>
            <pc:sldMk cId="509778288" sldId="262"/>
            <ac:picMk id="2050" creationId="{1BF06F31-B6FD-C57F-E88A-834821C2AAF6}"/>
          </ac:picMkLst>
        </pc:picChg>
      </pc:sldChg>
      <pc:sldChg chg="addSp delSp modSp new mod setBg">
        <pc:chgData name="Роман Жигалов" userId="0d3bd4b38cf0220e" providerId="LiveId" clId="{79531187-62F5-4728-8A49-11CF0E9CC8EB}" dt="2022-11-02T10:45:54.015" v="591" actId="26606"/>
        <pc:sldMkLst>
          <pc:docMk/>
          <pc:sldMk cId="3187224420" sldId="263"/>
        </pc:sldMkLst>
        <pc:spChg chg="mod">
          <ac:chgData name="Роман Жигалов" userId="0d3bd4b38cf0220e" providerId="LiveId" clId="{79531187-62F5-4728-8A49-11CF0E9CC8EB}" dt="2022-11-02T10:45:54.015" v="591" actId="26606"/>
          <ac:spMkLst>
            <pc:docMk/>
            <pc:sldMk cId="3187224420" sldId="263"/>
            <ac:spMk id="2" creationId="{9A3B3913-43EE-47D1-C99D-CF2F58377136}"/>
          </ac:spMkLst>
        </pc:spChg>
        <pc:spChg chg="del mod">
          <ac:chgData name="Роман Жигалов" userId="0d3bd4b38cf0220e" providerId="LiveId" clId="{79531187-62F5-4728-8A49-11CF0E9CC8EB}" dt="2022-11-02T10:45:54.015" v="591" actId="26606"/>
          <ac:spMkLst>
            <pc:docMk/>
            <pc:sldMk cId="3187224420" sldId="263"/>
            <ac:spMk id="3" creationId="{069B3C53-7867-5621-61B7-B8D3F9525516}"/>
          </ac:spMkLst>
        </pc:spChg>
        <pc:spChg chg="add">
          <ac:chgData name="Роман Жигалов" userId="0d3bd4b38cf0220e" providerId="LiveId" clId="{79531187-62F5-4728-8A49-11CF0E9CC8EB}" dt="2022-11-02T10:45:54.015" v="591" actId="26606"/>
          <ac:spMkLst>
            <pc:docMk/>
            <pc:sldMk cId="3187224420" sldId="263"/>
            <ac:spMk id="9" creationId="{53B021B3-DE93-4AB7-8A18-CF5F1CED88B8}"/>
          </ac:spMkLst>
        </pc:spChg>
        <pc:spChg chg="add">
          <ac:chgData name="Роман Жигалов" userId="0d3bd4b38cf0220e" providerId="LiveId" clId="{79531187-62F5-4728-8A49-11CF0E9CC8EB}" dt="2022-11-02T10:45:54.015" v="591" actId="26606"/>
          <ac:spMkLst>
            <pc:docMk/>
            <pc:sldMk cId="3187224420" sldId="263"/>
            <ac:spMk id="11" creationId="{52D502E5-F6B4-4D58-B4AE-FC466FF15EE8}"/>
          </ac:spMkLst>
        </pc:spChg>
        <pc:spChg chg="add">
          <ac:chgData name="Роман Жигалов" userId="0d3bd4b38cf0220e" providerId="LiveId" clId="{79531187-62F5-4728-8A49-11CF0E9CC8EB}" dt="2022-11-02T10:45:54.015" v="591" actId="26606"/>
          <ac:spMkLst>
            <pc:docMk/>
            <pc:sldMk cId="3187224420" sldId="263"/>
            <ac:spMk id="13" creationId="{9DECDBF4-02B6-4BB4-B65B-B8107AD6A9E8}"/>
          </ac:spMkLst>
        </pc:spChg>
        <pc:graphicFrameChg chg="add">
          <ac:chgData name="Роман Жигалов" userId="0d3bd4b38cf0220e" providerId="LiveId" clId="{79531187-62F5-4728-8A49-11CF0E9CC8EB}" dt="2022-11-02T10:45:54.015" v="591" actId="26606"/>
          <ac:graphicFrameMkLst>
            <pc:docMk/>
            <pc:sldMk cId="3187224420" sldId="263"/>
            <ac:graphicFrameMk id="5" creationId="{0DE31EAD-225F-FEEF-DBB6-7A19C2F009A1}"/>
          </ac:graphicFrameMkLst>
        </pc:graphicFrameChg>
      </pc:sldChg>
      <pc:sldChg chg="addSp modSp new mod setBg">
        <pc:chgData name="Роман Жигалов" userId="0d3bd4b38cf0220e" providerId="LiveId" clId="{79531187-62F5-4728-8A49-11CF0E9CC8EB}" dt="2022-11-02T10:46:54.251" v="647" actId="26606"/>
        <pc:sldMkLst>
          <pc:docMk/>
          <pc:sldMk cId="1528116006" sldId="264"/>
        </pc:sldMkLst>
        <pc:spChg chg="mod">
          <ac:chgData name="Роман Жигалов" userId="0d3bd4b38cf0220e" providerId="LiveId" clId="{79531187-62F5-4728-8A49-11CF0E9CC8EB}" dt="2022-11-02T10:46:54.251" v="647" actId="26606"/>
          <ac:spMkLst>
            <pc:docMk/>
            <pc:sldMk cId="1528116006" sldId="264"/>
            <ac:spMk id="2" creationId="{2CE36CEA-4A4F-8BDB-222D-3DD0EC24B115}"/>
          </ac:spMkLst>
        </pc:spChg>
        <pc:spChg chg="mod">
          <ac:chgData name="Роман Жигалов" userId="0d3bd4b38cf0220e" providerId="LiveId" clId="{79531187-62F5-4728-8A49-11CF0E9CC8EB}" dt="2022-11-02T10:46:54.251" v="647" actId="26606"/>
          <ac:spMkLst>
            <pc:docMk/>
            <pc:sldMk cId="1528116006" sldId="264"/>
            <ac:spMk id="3" creationId="{573254AC-E396-35DE-8F1D-0673E3107CC4}"/>
          </ac:spMkLst>
        </pc:spChg>
        <pc:spChg chg="add">
          <ac:chgData name="Роман Жигалов" userId="0d3bd4b38cf0220e" providerId="LiveId" clId="{79531187-62F5-4728-8A49-11CF0E9CC8EB}" dt="2022-11-02T10:46:54.251" v="647" actId="26606"/>
          <ac:spMkLst>
            <pc:docMk/>
            <pc:sldMk cId="1528116006" sldId="264"/>
            <ac:spMk id="8" creationId="{B6CDA21F-E7AF-4C75-8395-33F58D5B0E45}"/>
          </ac:spMkLst>
        </pc:spChg>
        <pc:spChg chg="add">
          <ac:chgData name="Роман Жигалов" userId="0d3bd4b38cf0220e" providerId="LiveId" clId="{79531187-62F5-4728-8A49-11CF0E9CC8EB}" dt="2022-11-02T10:46:54.251" v="647" actId="26606"/>
          <ac:spMkLst>
            <pc:docMk/>
            <pc:sldMk cId="1528116006" sldId="264"/>
            <ac:spMk id="15" creationId="{D5B0017B-2ECA-49AF-B397-DC140825DF8D}"/>
          </ac:spMkLst>
        </pc:spChg>
        <pc:grpChg chg="add">
          <ac:chgData name="Роман Жигалов" userId="0d3bd4b38cf0220e" providerId="LiveId" clId="{79531187-62F5-4728-8A49-11CF0E9CC8EB}" dt="2022-11-02T10:46:54.251" v="647" actId="26606"/>
          <ac:grpSpMkLst>
            <pc:docMk/>
            <pc:sldMk cId="1528116006" sldId="264"/>
            <ac:grpSpMk id="10" creationId="{AE1C45F0-260A-458C-96ED-C1F6D2151219}"/>
          </ac:grpSpMkLst>
        </pc:grpChg>
        <pc:cxnChg chg="add">
          <ac:chgData name="Роман Жигалов" userId="0d3bd4b38cf0220e" providerId="LiveId" clId="{79531187-62F5-4728-8A49-11CF0E9CC8EB}" dt="2022-11-02T10:46:54.251" v="647" actId="26606"/>
          <ac:cxnSpMkLst>
            <pc:docMk/>
            <pc:sldMk cId="1528116006" sldId="264"/>
            <ac:cxnSpMk id="17" creationId="{6CF1BAF6-AD41-4082-B212-8A1F9A2E8779}"/>
          </ac:cxnSpMkLst>
        </pc:cxnChg>
      </pc:sldChg>
      <pc:sldChg chg="addSp modSp new mod setBg">
        <pc:chgData name="Роман Жигалов" userId="0d3bd4b38cf0220e" providerId="LiveId" clId="{79531187-62F5-4728-8A49-11CF0E9CC8EB}" dt="2022-11-02T10:47:22.381" v="679" actId="26606"/>
        <pc:sldMkLst>
          <pc:docMk/>
          <pc:sldMk cId="1644625161" sldId="265"/>
        </pc:sldMkLst>
        <pc:spChg chg="mod">
          <ac:chgData name="Роман Жигалов" userId="0d3bd4b38cf0220e" providerId="LiveId" clId="{79531187-62F5-4728-8A49-11CF0E9CC8EB}" dt="2022-11-02T10:47:22.381" v="679" actId="26606"/>
          <ac:spMkLst>
            <pc:docMk/>
            <pc:sldMk cId="1644625161" sldId="265"/>
            <ac:spMk id="2" creationId="{1B9DD1EA-28CB-CD8C-1886-B9EBB6B32863}"/>
          </ac:spMkLst>
        </pc:spChg>
        <pc:spChg chg="mod">
          <ac:chgData name="Роман Жигалов" userId="0d3bd4b38cf0220e" providerId="LiveId" clId="{79531187-62F5-4728-8A49-11CF0E9CC8EB}" dt="2022-11-02T10:47:22.381" v="679" actId="26606"/>
          <ac:spMkLst>
            <pc:docMk/>
            <pc:sldMk cId="1644625161" sldId="265"/>
            <ac:spMk id="3" creationId="{036CE6C3-98D8-1D8C-2F44-B51B7DF492F4}"/>
          </ac:spMkLst>
        </pc:spChg>
        <pc:spChg chg="add">
          <ac:chgData name="Роман Жигалов" userId="0d3bd4b38cf0220e" providerId="LiveId" clId="{79531187-62F5-4728-8A49-11CF0E9CC8EB}" dt="2022-11-02T10:47:22.381" v="679" actId="26606"/>
          <ac:spMkLst>
            <pc:docMk/>
            <pc:sldMk cId="1644625161" sldId="265"/>
            <ac:spMk id="8" creationId="{B6CDA21F-E7AF-4C75-8395-33F58D5B0E45}"/>
          </ac:spMkLst>
        </pc:spChg>
        <pc:spChg chg="add">
          <ac:chgData name="Роман Жигалов" userId="0d3bd4b38cf0220e" providerId="LiveId" clId="{79531187-62F5-4728-8A49-11CF0E9CC8EB}" dt="2022-11-02T10:47:22.381" v="679" actId="26606"/>
          <ac:spMkLst>
            <pc:docMk/>
            <pc:sldMk cId="1644625161" sldId="265"/>
            <ac:spMk id="15" creationId="{D5B0017B-2ECA-49AF-B397-DC140825DF8D}"/>
          </ac:spMkLst>
        </pc:spChg>
        <pc:grpChg chg="add">
          <ac:chgData name="Роман Жигалов" userId="0d3bd4b38cf0220e" providerId="LiveId" clId="{79531187-62F5-4728-8A49-11CF0E9CC8EB}" dt="2022-11-02T10:47:22.381" v="679" actId="26606"/>
          <ac:grpSpMkLst>
            <pc:docMk/>
            <pc:sldMk cId="1644625161" sldId="265"/>
            <ac:grpSpMk id="10" creationId="{AE1C45F0-260A-458C-96ED-C1F6D2151219}"/>
          </ac:grpSpMkLst>
        </pc:grpChg>
        <pc:cxnChg chg="add">
          <ac:chgData name="Роман Жигалов" userId="0d3bd4b38cf0220e" providerId="LiveId" clId="{79531187-62F5-4728-8A49-11CF0E9CC8EB}" dt="2022-11-02T10:47:22.381" v="679" actId="26606"/>
          <ac:cxnSpMkLst>
            <pc:docMk/>
            <pc:sldMk cId="1644625161" sldId="265"/>
            <ac:cxnSpMk id="17" creationId="{6CF1BAF6-AD41-4082-B212-8A1F9A2E8779}"/>
          </ac:cxnSpMkLst>
        </pc:cxnChg>
      </pc:sldChg>
      <pc:sldChg chg="addSp delSp modSp new mod setBg delDesignElem chgLayout">
        <pc:chgData name="Роман Жигалов" userId="0d3bd4b38cf0220e" providerId="LiveId" clId="{79531187-62F5-4728-8A49-11CF0E9CC8EB}" dt="2022-11-02T10:49:16.284" v="755" actId="26606"/>
        <pc:sldMkLst>
          <pc:docMk/>
          <pc:sldMk cId="2366157557" sldId="266"/>
        </pc:sldMkLst>
        <pc:spChg chg="mod or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2" creationId="{34D6BE0B-9EAA-CE7F-4791-92FA2314E40C}"/>
          </ac:spMkLst>
        </pc:spChg>
        <pc:spChg chg="del">
          <ac:chgData name="Роман Жигалов" userId="0d3bd4b38cf0220e" providerId="LiveId" clId="{79531187-62F5-4728-8A49-11CF0E9CC8EB}" dt="2022-11-02T10:48:13.032" v="708"/>
          <ac:spMkLst>
            <pc:docMk/>
            <pc:sldMk cId="2366157557" sldId="266"/>
            <ac:spMk id="3" creationId="{8D530E9A-4523-4A1A-14A8-5401FBA4E595}"/>
          </ac:spMkLst>
        </pc:spChg>
        <pc:spChg chg="mod or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4" creationId="{53317C39-72C5-0FE4-B682-5EE85C6B5E98}"/>
          </ac:spMkLst>
        </pc:spChg>
        <pc:spChg chg="add del">
          <ac:chgData name="Роман Жигалов" userId="0d3bd4b38cf0220e" providerId="LiveId" clId="{79531187-62F5-4728-8A49-11CF0E9CC8EB}" dt="2022-11-02T10:49:16.263" v="754" actId="26606"/>
          <ac:spMkLst>
            <pc:docMk/>
            <pc:sldMk cId="2366157557" sldId="266"/>
            <ac:spMk id="3076" creationId="{361DC183-07AE-409A-AB63-34A0C77B60E6}"/>
          </ac:spMkLst>
        </pc:spChg>
        <pc:spChg chg="add del">
          <ac:chgData name="Роман Жигалов" userId="0d3bd4b38cf0220e" providerId="LiveId" clId="{79531187-62F5-4728-8A49-11CF0E9CC8EB}" dt="2022-11-02T10:49:16.263" v="754" actId="26606"/>
          <ac:spMkLst>
            <pc:docMk/>
            <pc:sldMk cId="2366157557" sldId="266"/>
            <ac:spMk id="3077" creationId="{90464369-70FA-42AF-948F-80664CA7BFE5}"/>
          </ac:spMkLst>
        </pc:spChg>
        <pc:spChg chg="add del">
          <ac:chgData name="Роман Жигалов" userId="0d3bd4b38cf0220e" providerId="LiveId" clId="{79531187-62F5-4728-8A49-11CF0E9CC8EB}" dt="2022-11-02T10:49:16.263" v="754" actId="26606"/>
          <ac:spMkLst>
            <pc:docMk/>
            <pc:sldMk cId="2366157557" sldId="266"/>
            <ac:spMk id="3078" creationId="{A6604B49-AD5C-4590-B051-06C8222ECD99}"/>
          </ac:spMkLst>
        </pc:spChg>
        <pc:spChg chg="add del">
          <ac:chgData name="Роман Жигалов" userId="0d3bd4b38cf0220e" providerId="LiveId" clId="{79531187-62F5-4728-8A49-11CF0E9CC8EB}" dt="2022-11-02T10:49:08.505" v="749" actId="700"/>
          <ac:spMkLst>
            <pc:docMk/>
            <pc:sldMk cId="2366157557" sldId="266"/>
            <ac:spMk id="3079" creationId="{50CEED20-A22C-4FC3-BC0E-F4FE53FDEB97}"/>
          </ac:spMkLst>
        </pc:spChg>
        <pc:spChg chg="add del">
          <ac:chgData name="Роман Жигалов" userId="0d3bd4b38cf0220e" providerId="LiveId" clId="{79531187-62F5-4728-8A49-11CF0E9CC8EB}" dt="2022-11-02T10:49:16.263" v="754" actId="26606"/>
          <ac:spMkLst>
            <pc:docMk/>
            <pc:sldMk cId="2366157557" sldId="266"/>
            <ac:spMk id="3085" creationId="{CC552A98-EF7D-4D42-AB69-066B786AB55B}"/>
          </ac:spMkLst>
        </pc:spChg>
        <pc:spChg chg="add del">
          <ac:chgData name="Роман Жигалов" userId="0d3bd4b38cf0220e" providerId="LiveId" clId="{79531187-62F5-4728-8A49-11CF0E9CC8EB}" dt="2022-11-02T10:49:08.505" v="749" actId="700"/>
          <ac:spMkLst>
            <pc:docMk/>
            <pc:sldMk cId="2366157557" sldId="266"/>
            <ac:spMk id="3086" creationId="{19C9EAEA-39D0-4B0E-A0EB-51E7B26740B1}"/>
          </ac:spMkLst>
        </pc:spChg>
        <pc:spChg chg="add del">
          <ac:chgData name="Роман Жигалов" userId="0d3bd4b38cf0220e" providerId="LiveId" clId="{79531187-62F5-4728-8A49-11CF0E9CC8EB}" dt="2022-11-02T10:49:16.263" v="754" actId="26606"/>
          <ac:spMkLst>
            <pc:docMk/>
            <pc:sldMk cId="2366157557" sldId="266"/>
            <ac:spMk id="3087" creationId="{A648176E-454C-437C-B0FC-9B82FCF32B24}"/>
          </ac:spMkLst>
        </pc:spChg>
        <pc:spChg chg="add del">
          <ac:chgData name="Роман Жигалов" userId="0d3bd4b38cf0220e" providerId="LiveId" clId="{79531187-62F5-4728-8A49-11CF0E9CC8EB}" dt="2022-11-02T10:49:08.505" v="749" actId="700"/>
          <ac:spMkLst>
            <pc:docMk/>
            <pc:sldMk cId="2366157557" sldId="266"/>
            <ac:spMk id="3088" creationId="{3873B707-463F-40B0-8227-E8CC6C67EB25}"/>
          </ac:spMkLst>
        </pc:spChg>
        <pc:spChg chg="ad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3089" creationId="{19C9EAEA-39D0-4B0E-A0EB-51E7B26740B1}"/>
          </ac:spMkLst>
        </pc:spChg>
        <pc:spChg chg="ad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3090" creationId="{201CC55D-ED54-4C5C-95E6-10947BD1103B}"/>
          </ac:spMkLst>
        </pc:spChg>
        <pc:spChg chg="ad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3094" creationId="{3873B707-463F-40B0-8227-E8CC6C67EB25}"/>
          </ac:spMkLst>
        </pc:spChg>
        <pc:spChg chg="add">
          <ac:chgData name="Роман Жигалов" userId="0d3bd4b38cf0220e" providerId="LiveId" clId="{79531187-62F5-4728-8A49-11CF0E9CC8EB}" dt="2022-11-02T10:49:16.284" v="755" actId="26606"/>
          <ac:spMkLst>
            <pc:docMk/>
            <pc:sldMk cId="2366157557" sldId="266"/>
            <ac:spMk id="3095" creationId="{C13237C8-E62C-4F0D-A318-BD6FB6C2D138}"/>
          </ac:spMkLst>
        </pc:spChg>
        <pc:grpChg chg="add del">
          <ac:chgData name="Роман Жигалов" userId="0d3bd4b38cf0220e" providerId="LiveId" clId="{79531187-62F5-4728-8A49-11CF0E9CC8EB}" dt="2022-11-02T10:49:08.505" v="749" actId="700"/>
          <ac:grpSpMkLst>
            <pc:docMk/>
            <pc:sldMk cId="2366157557" sldId="266"/>
            <ac:grpSpMk id="3081" creationId="{032D8612-31EB-44CF-A1D0-14FD4C705424}"/>
          </ac:grpSpMkLst>
        </pc:grpChg>
        <pc:grpChg chg="add">
          <ac:chgData name="Роман Жигалов" userId="0d3bd4b38cf0220e" providerId="LiveId" clId="{79531187-62F5-4728-8A49-11CF0E9CC8EB}" dt="2022-11-02T10:49:16.284" v="755" actId="26606"/>
          <ac:grpSpMkLst>
            <pc:docMk/>
            <pc:sldMk cId="2366157557" sldId="266"/>
            <ac:grpSpMk id="3091" creationId="{1DE889C7-FAD6-4397-98E2-05D503484459}"/>
          </ac:grpSpMkLst>
        </pc:grpChg>
        <pc:picChg chg="add mod ord">
          <ac:chgData name="Роман Жигалов" userId="0d3bd4b38cf0220e" providerId="LiveId" clId="{79531187-62F5-4728-8A49-11CF0E9CC8EB}" dt="2022-11-02T10:49:16.284" v="755" actId="26606"/>
          <ac:picMkLst>
            <pc:docMk/>
            <pc:sldMk cId="2366157557" sldId="266"/>
            <ac:picMk id="3074" creationId="{8826E5B0-33B3-CA6E-C6AD-02CE2ED49A68}"/>
          </ac:picMkLst>
        </pc:picChg>
      </pc:sldChg>
      <pc:sldChg chg="addSp modSp new mod setBg">
        <pc:chgData name="Роман Жигалов" userId="0d3bd4b38cf0220e" providerId="LiveId" clId="{79531187-62F5-4728-8A49-11CF0E9CC8EB}" dt="2022-11-02T10:48:54.395" v="748" actId="26606"/>
        <pc:sldMkLst>
          <pc:docMk/>
          <pc:sldMk cId="3837940949" sldId="267"/>
        </pc:sldMkLst>
        <pc:spChg chg="mo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2" creationId="{40BF4290-72E8-4E40-DAB9-E625BCADB014}"/>
          </ac:spMkLst>
        </pc:spChg>
        <pc:spChg chg="mo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3" creationId="{0DB4EF62-A8AD-887E-D85C-6013EA6BC997}"/>
          </ac:spMkLst>
        </pc:spChg>
        <pc:spChg chg="ad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10" creationId="{361DC183-07AE-409A-AB63-34A0C77B60E6}"/>
          </ac:spMkLst>
        </pc:spChg>
        <pc:spChg chg="ad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12" creationId="{90464369-70FA-42AF-948F-80664CA7BFE5}"/>
          </ac:spMkLst>
        </pc:spChg>
        <pc:spChg chg="ad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14" creationId="{A6604B49-AD5C-4590-B051-06C8222ECD99}"/>
          </ac:spMkLst>
        </pc:spChg>
        <pc:spChg chg="ad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16" creationId="{CC552A98-EF7D-4D42-AB69-066B786AB55B}"/>
          </ac:spMkLst>
        </pc:spChg>
        <pc:spChg chg="add">
          <ac:chgData name="Роман Жигалов" userId="0d3bd4b38cf0220e" providerId="LiveId" clId="{79531187-62F5-4728-8A49-11CF0E9CC8EB}" dt="2022-11-02T10:48:54.395" v="748" actId="26606"/>
          <ac:spMkLst>
            <pc:docMk/>
            <pc:sldMk cId="3837940949" sldId="267"/>
            <ac:spMk id="18" creationId="{A648176E-454C-437C-B0FC-9B82FCF32B24}"/>
          </ac:spMkLst>
        </pc:spChg>
        <pc:picChg chg="add">
          <ac:chgData name="Роман Жигалов" userId="0d3bd4b38cf0220e" providerId="LiveId" clId="{79531187-62F5-4728-8A49-11CF0E9CC8EB}" dt="2022-11-02T10:48:54.395" v="748" actId="26606"/>
          <ac:picMkLst>
            <pc:docMk/>
            <pc:sldMk cId="3837940949" sldId="267"/>
            <ac:picMk id="7" creationId="{85B0F225-8CE7-A33A-DECD-4F70E036BDA1}"/>
          </ac:picMkLst>
        </pc:picChg>
      </pc:sldChg>
      <pc:sldChg chg="addSp delSp modSp new mod setBg">
        <pc:chgData name="Роман Жигалов" userId="0d3bd4b38cf0220e" providerId="LiveId" clId="{79531187-62F5-4728-8A49-11CF0E9CC8EB}" dt="2022-11-02T10:50:09.556" v="809" actId="26606"/>
        <pc:sldMkLst>
          <pc:docMk/>
          <pc:sldMk cId="2403887002" sldId="268"/>
        </pc:sldMkLst>
        <pc:spChg chg="mod">
          <ac:chgData name="Роман Жигалов" userId="0d3bd4b38cf0220e" providerId="LiveId" clId="{79531187-62F5-4728-8A49-11CF0E9CC8EB}" dt="2022-11-02T10:50:09.556" v="809" actId="26606"/>
          <ac:spMkLst>
            <pc:docMk/>
            <pc:sldMk cId="2403887002" sldId="268"/>
            <ac:spMk id="2" creationId="{0F5AFCDC-5555-44A6-503A-7BC8F25EA6E2}"/>
          </ac:spMkLst>
        </pc:spChg>
        <pc:spChg chg="mod">
          <ac:chgData name="Роман Жигалов" userId="0d3bd4b38cf0220e" providerId="LiveId" clId="{79531187-62F5-4728-8A49-11CF0E9CC8EB}" dt="2022-11-02T10:50:09.556" v="809" actId="26606"/>
          <ac:spMkLst>
            <pc:docMk/>
            <pc:sldMk cId="2403887002" sldId="268"/>
            <ac:spMk id="3" creationId="{7A17BB4C-68B9-3982-8A97-DB6F55A5F227}"/>
          </ac:spMkLst>
        </pc:spChg>
        <pc:spChg chg="add del">
          <ac:chgData name="Роман Жигалов" userId="0d3bd4b38cf0220e" providerId="LiveId" clId="{79531187-62F5-4728-8A49-11CF0E9CC8EB}" dt="2022-11-02T10:50:09.548" v="808" actId="26606"/>
          <ac:spMkLst>
            <pc:docMk/>
            <pc:sldMk cId="2403887002" sldId="268"/>
            <ac:spMk id="8" creationId="{B6CDA21F-E7AF-4C75-8395-33F58D5B0E45}"/>
          </ac:spMkLst>
        </pc:spChg>
        <pc:spChg chg="add">
          <ac:chgData name="Роман Жигалов" userId="0d3bd4b38cf0220e" providerId="LiveId" clId="{79531187-62F5-4728-8A49-11CF0E9CC8EB}" dt="2022-11-02T10:50:09.556" v="809" actId="26606"/>
          <ac:spMkLst>
            <pc:docMk/>
            <pc:sldMk cId="2403887002" sldId="268"/>
            <ac:spMk id="14" creationId="{E659831F-0D9A-4C63-9EBB-8435B85A440F}"/>
          </ac:spMkLst>
        </pc:spChg>
        <pc:spChg chg="add del">
          <ac:chgData name="Роман Жигалов" userId="0d3bd4b38cf0220e" providerId="LiveId" clId="{79531187-62F5-4728-8A49-11CF0E9CC8EB}" dt="2022-11-02T10:50:09.548" v="808" actId="26606"/>
          <ac:spMkLst>
            <pc:docMk/>
            <pc:sldMk cId="2403887002" sldId="268"/>
            <ac:spMk id="15" creationId="{D5B0017B-2ECA-49AF-B397-DC140825DF8D}"/>
          </ac:spMkLst>
        </pc:spChg>
        <pc:spChg chg="add">
          <ac:chgData name="Роман Жигалов" userId="0d3bd4b38cf0220e" providerId="LiveId" clId="{79531187-62F5-4728-8A49-11CF0E9CC8EB}" dt="2022-11-02T10:50:09.556" v="809" actId="26606"/>
          <ac:spMkLst>
            <pc:docMk/>
            <pc:sldMk cId="2403887002" sldId="268"/>
            <ac:spMk id="19" creationId="{DBF61EA3-B236-439E-9C0B-340980D56BEE}"/>
          </ac:spMkLst>
        </pc:spChg>
        <pc:grpChg chg="add del">
          <ac:chgData name="Роман Жигалов" userId="0d3bd4b38cf0220e" providerId="LiveId" clId="{79531187-62F5-4728-8A49-11CF0E9CC8EB}" dt="2022-11-02T10:50:09.548" v="808" actId="26606"/>
          <ac:grpSpMkLst>
            <pc:docMk/>
            <pc:sldMk cId="2403887002" sldId="268"/>
            <ac:grpSpMk id="10" creationId="{AE1C45F0-260A-458C-96ED-C1F6D2151219}"/>
          </ac:grpSpMkLst>
        </pc:grpChg>
        <pc:grpChg chg="add">
          <ac:chgData name="Роман Жигалов" userId="0d3bd4b38cf0220e" providerId="LiveId" clId="{79531187-62F5-4728-8A49-11CF0E9CC8EB}" dt="2022-11-02T10:50:09.556" v="809" actId="26606"/>
          <ac:grpSpMkLst>
            <pc:docMk/>
            <pc:sldMk cId="2403887002" sldId="268"/>
            <ac:grpSpMk id="20" creationId="{28FAF094-D087-493F-8DF9-A486C2D6BBAA}"/>
          </ac:grpSpMkLst>
        </pc:grpChg>
        <pc:cxnChg chg="add del">
          <ac:chgData name="Роман Жигалов" userId="0d3bd4b38cf0220e" providerId="LiveId" clId="{79531187-62F5-4728-8A49-11CF0E9CC8EB}" dt="2022-11-02T10:50:09.548" v="808" actId="26606"/>
          <ac:cxnSpMkLst>
            <pc:docMk/>
            <pc:sldMk cId="2403887002" sldId="268"/>
            <ac:cxnSpMk id="17" creationId="{6CF1BAF6-AD41-4082-B212-8A1F9A2E8779}"/>
          </ac:cxnSpMkLst>
        </pc:cxnChg>
      </pc:sldChg>
      <pc:sldChg chg="add">
        <pc:chgData name="Роман Жигалов" userId="0d3bd4b38cf0220e" providerId="LiveId" clId="{79531187-62F5-4728-8A49-11CF0E9CC8EB}" dt="2022-11-02T10:50:28.626" v="810"/>
        <pc:sldMkLst>
          <pc:docMk/>
          <pc:sldMk cId="659567580" sldId="291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9720B6-0E00-4F3E-9792-CE42AF15C17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C26CCD1-60CD-41BC-9AE0-6A0CC4853795}">
      <dgm:prSet/>
      <dgm:spPr/>
      <dgm:t>
        <a:bodyPr/>
        <a:lstStyle/>
        <a:p>
          <a:r>
            <a:rPr lang="ru-RU"/>
            <a:t>Формирование единого рынка</a:t>
          </a:r>
          <a:endParaRPr lang="en-US"/>
        </a:p>
      </dgm:t>
    </dgm:pt>
    <dgm:pt modelId="{A387444E-B362-4350-BEDF-72CB5037465A}" type="parTrans" cxnId="{D071FDF2-C637-4645-A037-1F720837DE27}">
      <dgm:prSet/>
      <dgm:spPr/>
      <dgm:t>
        <a:bodyPr/>
        <a:lstStyle/>
        <a:p>
          <a:endParaRPr lang="en-US"/>
        </a:p>
      </dgm:t>
    </dgm:pt>
    <dgm:pt modelId="{843FA873-D403-4F6C-A016-0557D68B56D4}" type="sibTrans" cxnId="{D071FDF2-C637-4645-A037-1F720837DE27}">
      <dgm:prSet/>
      <dgm:spPr/>
      <dgm:t>
        <a:bodyPr/>
        <a:lstStyle/>
        <a:p>
          <a:endParaRPr lang="en-US"/>
        </a:p>
      </dgm:t>
    </dgm:pt>
    <dgm:pt modelId="{BCDC81F4-9C20-48F1-9EEA-77907F05A834}">
      <dgm:prSet/>
      <dgm:spPr/>
      <dgm:t>
        <a:bodyPr/>
        <a:lstStyle/>
        <a:p>
          <a:r>
            <a:rPr lang="ru-RU" b="0" i="0"/>
            <a:t>Произойдет увеличение количества посевных площадей</a:t>
          </a:r>
          <a:endParaRPr lang="en-US"/>
        </a:p>
      </dgm:t>
    </dgm:pt>
    <dgm:pt modelId="{B0657B5A-1E62-42C8-85D5-02A218CC3F9A}" type="parTrans" cxnId="{EC3453FB-604B-4FA9-A7B9-A79260E9F54E}">
      <dgm:prSet/>
      <dgm:spPr/>
      <dgm:t>
        <a:bodyPr/>
        <a:lstStyle/>
        <a:p>
          <a:endParaRPr lang="en-US"/>
        </a:p>
      </dgm:t>
    </dgm:pt>
    <dgm:pt modelId="{F5B521EE-213D-4A77-BD9C-CF57F32543D9}" type="sibTrans" cxnId="{EC3453FB-604B-4FA9-A7B9-A79260E9F54E}">
      <dgm:prSet/>
      <dgm:spPr/>
      <dgm:t>
        <a:bodyPr/>
        <a:lstStyle/>
        <a:p>
          <a:endParaRPr lang="en-US"/>
        </a:p>
      </dgm:t>
    </dgm:pt>
    <dgm:pt modelId="{A8861B77-F29C-47AF-A3BC-B1816AD2DE13}">
      <dgm:prSet/>
      <dgm:spPr/>
      <dgm:t>
        <a:bodyPr/>
        <a:lstStyle/>
        <a:p>
          <a:r>
            <a:rPr lang="ru-RU" b="0" i="0"/>
            <a:t>Более широкое распространение получит трёхпольяе</a:t>
          </a:r>
          <a:endParaRPr lang="en-US"/>
        </a:p>
      </dgm:t>
    </dgm:pt>
    <dgm:pt modelId="{9D9FDE1A-A69A-4D98-AD66-66EBB45D3B5E}" type="parTrans" cxnId="{71BDB08F-74B3-4AE4-9B8E-E09912A75178}">
      <dgm:prSet/>
      <dgm:spPr/>
      <dgm:t>
        <a:bodyPr/>
        <a:lstStyle/>
        <a:p>
          <a:endParaRPr lang="en-US"/>
        </a:p>
      </dgm:t>
    </dgm:pt>
    <dgm:pt modelId="{44255030-040A-4875-A906-FE79CAA70C6C}" type="sibTrans" cxnId="{71BDB08F-74B3-4AE4-9B8E-E09912A75178}">
      <dgm:prSet/>
      <dgm:spPr/>
      <dgm:t>
        <a:bodyPr/>
        <a:lstStyle/>
        <a:p>
          <a:endParaRPr lang="en-US"/>
        </a:p>
      </dgm:t>
    </dgm:pt>
    <dgm:pt modelId="{2CD7A3C0-0A94-45E0-9BB9-56C2C9EE4964}" type="pres">
      <dgm:prSet presAssocID="{849720B6-0E00-4F3E-9792-CE42AF15C1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D7AF34-873D-46EF-A8FD-4C7280E339C4}" type="pres">
      <dgm:prSet presAssocID="{0C26CCD1-60CD-41BC-9AE0-6A0CC4853795}" presName="hierRoot1" presStyleCnt="0"/>
      <dgm:spPr/>
    </dgm:pt>
    <dgm:pt modelId="{6C4DD29E-298C-4A2A-8090-9CA2D15DB14E}" type="pres">
      <dgm:prSet presAssocID="{0C26CCD1-60CD-41BC-9AE0-6A0CC4853795}" presName="composite" presStyleCnt="0"/>
      <dgm:spPr/>
    </dgm:pt>
    <dgm:pt modelId="{1921F5F3-7BD7-401C-B046-A88B0A5BA089}" type="pres">
      <dgm:prSet presAssocID="{0C26CCD1-60CD-41BC-9AE0-6A0CC4853795}" presName="background" presStyleLbl="node0" presStyleIdx="0" presStyleCnt="3"/>
      <dgm:spPr/>
    </dgm:pt>
    <dgm:pt modelId="{E9CF6EF1-C9AC-4168-908B-FF371D772F99}" type="pres">
      <dgm:prSet presAssocID="{0C26CCD1-60CD-41BC-9AE0-6A0CC4853795}" presName="text" presStyleLbl="fgAcc0" presStyleIdx="0" presStyleCnt="3">
        <dgm:presLayoutVars>
          <dgm:chPref val="3"/>
        </dgm:presLayoutVars>
      </dgm:prSet>
      <dgm:spPr/>
    </dgm:pt>
    <dgm:pt modelId="{485C0FA8-54EB-4492-9AFC-A892E7618928}" type="pres">
      <dgm:prSet presAssocID="{0C26CCD1-60CD-41BC-9AE0-6A0CC4853795}" presName="hierChild2" presStyleCnt="0"/>
      <dgm:spPr/>
    </dgm:pt>
    <dgm:pt modelId="{238A45D6-AA08-4A0A-B904-134029FF7304}" type="pres">
      <dgm:prSet presAssocID="{BCDC81F4-9C20-48F1-9EEA-77907F05A834}" presName="hierRoot1" presStyleCnt="0"/>
      <dgm:spPr/>
    </dgm:pt>
    <dgm:pt modelId="{53F1CDA5-8E73-49F7-9516-5A763ECAFFCC}" type="pres">
      <dgm:prSet presAssocID="{BCDC81F4-9C20-48F1-9EEA-77907F05A834}" presName="composite" presStyleCnt="0"/>
      <dgm:spPr/>
    </dgm:pt>
    <dgm:pt modelId="{36ACA5A5-8B0C-4C04-8A28-EA5BDE558F56}" type="pres">
      <dgm:prSet presAssocID="{BCDC81F4-9C20-48F1-9EEA-77907F05A834}" presName="background" presStyleLbl="node0" presStyleIdx="1" presStyleCnt="3"/>
      <dgm:spPr/>
    </dgm:pt>
    <dgm:pt modelId="{3F0EBC31-774C-442A-858C-6CC8AE64AE44}" type="pres">
      <dgm:prSet presAssocID="{BCDC81F4-9C20-48F1-9EEA-77907F05A834}" presName="text" presStyleLbl="fgAcc0" presStyleIdx="1" presStyleCnt="3">
        <dgm:presLayoutVars>
          <dgm:chPref val="3"/>
        </dgm:presLayoutVars>
      </dgm:prSet>
      <dgm:spPr/>
    </dgm:pt>
    <dgm:pt modelId="{8E6C1945-BADD-4E10-8DB2-7B16EC79BC16}" type="pres">
      <dgm:prSet presAssocID="{BCDC81F4-9C20-48F1-9EEA-77907F05A834}" presName="hierChild2" presStyleCnt="0"/>
      <dgm:spPr/>
    </dgm:pt>
    <dgm:pt modelId="{8B3BF5D1-2B73-417C-92D2-1607470FE5E0}" type="pres">
      <dgm:prSet presAssocID="{A8861B77-F29C-47AF-A3BC-B1816AD2DE13}" presName="hierRoot1" presStyleCnt="0"/>
      <dgm:spPr/>
    </dgm:pt>
    <dgm:pt modelId="{3ADBA169-D5C6-4475-A349-EBF2F0BFE150}" type="pres">
      <dgm:prSet presAssocID="{A8861B77-F29C-47AF-A3BC-B1816AD2DE13}" presName="composite" presStyleCnt="0"/>
      <dgm:spPr/>
    </dgm:pt>
    <dgm:pt modelId="{492DA802-9819-4EC9-86A9-6A7B39FAC773}" type="pres">
      <dgm:prSet presAssocID="{A8861B77-F29C-47AF-A3BC-B1816AD2DE13}" presName="background" presStyleLbl="node0" presStyleIdx="2" presStyleCnt="3"/>
      <dgm:spPr/>
    </dgm:pt>
    <dgm:pt modelId="{89605059-9C0C-4C51-A3A0-066162039AA6}" type="pres">
      <dgm:prSet presAssocID="{A8861B77-F29C-47AF-A3BC-B1816AD2DE13}" presName="text" presStyleLbl="fgAcc0" presStyleIdx="2" presStyleCnt="3">
        <dgm:presLayoutVars>
          <dgm:chPref val="3"/>
        </dgm:presLayoutVars>
      </dgm:prSet>
      <dgm:spPr/>
    </dgm:pt>
    <dgm:pt modelId="{1991E759-39B8-45D0-B238-802EA83CA247}" type="pres">
      <dgm:prSet presAssocID="{A8861B77-F29C-47AF-A3BC-B1816AD2DE13}" presName="hierChild2" presStyleCnt="0"/>
      <dgm:spPr/>
    </dgm:pt>
  </dgm:ptLst>
  <dgm:cxnLst>
    <dgm:cxn modelId="{AF6DC928-3554-437F-9ADC-126F1691D484}" type="presOf" srcId="{0C26CCD1-60CD-41BC-9AE0-6A0CC4853795}" destId="{E9CF6EF1-C9AC-4168-908B-FF371D772F99}" srcOrd="0" destOrd="0" presId="urn:microsoft.com/office/officeart/2005/8/layout/hierarchy1"/>
    <dgm:cxn modelId="{5C1C1D37-738E-4171-A9C6-9D8276325C17}" type="presOf" srcId="{BCDC81F4-9C20-48F1-9EEA-77907F05A834}" destId="{3F0EBC31-774C-442A-858C-6CC8AE64AE44}" srcOrd="0" destOrd="0" presId="urn:microsoft.com/office/officeart/2005/8/layout/hierarchy1"/>
    <dgm:cxn modelId="{A34D336F-BA54-4B7D-BE9A-9FFAA99F8930}" type="presOf" srcId="{A8861B77-F29C-47AF-A3BC-B1816AD2DE13}" destId="{89605059-9C0C-4C51-A3A0-066162039AA6}" srcOrd="0" destOrd="0" presId="urn:microsoft.com/office/officeart/2005/8/layout/hierarchy1"/>
    <dgm:cxn modelId="{71BDB08F-74B3-4AE4-9B8E-E09912A75178}" srcId="{849720B6-0E00-4F3E-9792-CE42AF15C17A}" destId="{A8861B77-F29C-47AF-A3BC-B1816AD2DE13}" srcOrd="2" destOrd="0" parTransId="{9D9FDE1A-A69A-4D98-AD66-66EBB45D3B5E}" sibTransId="{44255030-040A-4875-A906-FE79CAA70C6C}"/>
    <dgm:cxn modelId="{DC5C70C4-E007-4B60-BF31-9A967084A01C}" type="presOf" srcId="{849720B6-0E00-4F3E-9792-CE42AF15C17A}" destId="{2CD7A3C0-0A94-45E0-9BB9-56C2C9EE4964}" srcOrd="0" destOrd="0" presId="urn:microsoft.com/office/officeart/2005/8/layout/hierarchy1"/>
    <dgm:cxn modelId="{D071FDF2-C637-4645-A037-1F720837DE27}" srcId="{849720B6-0E00-4F3E-9792-CE42AF15C17A}" destId="{0C26CCD1-60CD-41BC-9AE0-6A0CC4853795}" srcOrd="0" destOrd="0" parTransId="{A387444E-B362-4350-BEDF-72CB5037465A}" sibTransId="{843FA873-D403-4F6C-A016-0557D68B56D4}"/>
    <dgm:cxn modelId="{EC3453FB-604B-4FA9-A7B9-A79260E9F54E}" srcId="{849720B6-0E00-4F3E-9792-CE42AF15C17A}" destId="{BCDC81F4-9C20-48F1-9EEA-77907F05A834}" srcOrd="1" destOrd="0" parTransId="{B0657B5A-1E62-42C8-85D5-02A218CC3F9A}" sibTransId="{F5B521EE-213D-4A77-BD9C-CF57F32543D9}"/>
    <dgm:cxn modelId="{F1B3DAF2-BA5E-450E-8879-F69A0F603627}" type="presParOf" srcId="{2CD7A3C0-0A94-45E0-9BB9-56C2C9EE4964}" destId="{B1D7AF34-873D-46EF-A8FD-4C7280E339C4}" srcOrd="0" destOrd="0" presId="urn:microsoft.com/office/officeart/2005/8/layout/hierarchy1"/>
    <dgm:cxn modelId="{829A07A1-172E-4EAE-8A4F-B19F4237A602}" type="presParOf" srcId="{B1D7AF34-873D-46EF-A8FD-4C7280E339C4}" destId="{6C4DD29E-298C-4A2A-8090-9CA2D15DB14E}" srcOrd="0" destOrd="0" presId="urn:microsoft.com/office/officeart/2005/8/layout/hierarchy1"/>
    <dgm:cxn modelId="{4551813A-6C5E-4463-A448-92432CEA69D1}" type="presParOf" srcId="{6C4DD29E-298C-4A2A-8090-9CA2D15DB14E}" destId="{1921F5F3-7BD7-401C-B046-A88B0A5BA089}" srcOrd="0" destOrd="0" presId="urn:microsoft.com/office/officeart/2005/8/layout/hierarchy1"/>
    <dgm:cxn modelId="{FDF48168-278B-4CF7-AFCE-6D62A973FA51}" type="presParOf" srcId="{6C4DD29E-298C-4A2A-8090-9CA2D15DB14E}" destId="{E9CF6EF1-C9AC-4168-908B-FF371D772F99}" srcOrd="1" destOrd="0" presId="urn:microsoft.com/office/officeart/2005/8/layout/hierarchy1"/>
    <dgm:cxn modelId="{820ECBB2-6769-43A7-9C4F-5BE4FFFBD7E8}" type="presParOf" srcId="{B1D7AF34-873D-46EF-A8FD-4C7280E339C4}" destId="{485C0FA8-54EB-4492-9AFC-A892E7618928}" srcOrd="1" destOrd="0" presId="urn:microsoft.com/office/officeart/2005/8/layout/hierarchy1"/>
    <dgm:cxn modelId="{8E396B2A-D069-4FAA-8187-C47D75907A7D}" type="presParOf" srcId="{2CD7A3C0-0A94-45E0-9BB9-56C2C9EE4964}" destId="{238A45D6-AA08-4A0A-B904-134029FF7304}" srcOrd="1" destOrd="0" presId="urn:microsoft.com/office/officeart/2005/8/layout/hierarchy1"/>
    <dgm:cxn modelId="{0C46CA98-ABA0-4C3B-86C8-2D0A3C3CDFFA}" type="presParOf" srcId="{238A45D6-AA08-4A0A-B904-134029FF7304}" destId="{53F1CDA5-8E73-49F7-9516-5A763ECAFFCC}" srcOrd="0" destOrd="0" presId="urn:microsoft.com/office/officeart/2005/8/layout/hierarchy1"/>
    <dgm:cxn modelId="{41F1733D-871A-4483-AC72-A1941B7D93DC}" type="presParOf" srcId="{53F1CDA5-8E73-49F7-9516-5A763ECAFFCC}" destId="{36ACA5A5-8B0C-4C04-8A28-EA5BDE558F56}" srcOrd="0" destOrd="0" presId="urn:microsoft.com/office/officeart/2005/8/layout/hierarchy1"/>
    <dgm:cxn modelId="{F07A8EBD-12E0-40E8-9866-19674F7F2307}" type="presParOf" srcId="{53F1CDA5-8E73-49F7-9516-5A763ECAFFCC}" destId="{3F0EBC31-774C-442A-858C-6CC8AE64AE44}" srcOrd="1" destOrd="0" presId="urn:microsoft.com/office/officeart/2005/8/layout/hierarchy1"/>
    <dgm:cxn modelId="{8B2A9ADF-5289-48C3-B429-EE84B0AD7B49}" type="presParOf" srcId="{238A45D6-AA08-4A0A-B904-134029FF7304}" destId="{8E6C1945-BADD-4E10-8DB2-7B16EC79BC16}" srcOrd="1" destOrd="0" presId="urn:microsoft.com/office/officeart/2005/8/layout/hierarchy1"/>
    <dgm:cxn modelId="{6BC35ED8-B5B5-49B3-B223-43277D1036E6}" type="presParOf" srcId="{2CD7A3C0-0A94-45E0-9BB9-56C2C9EE4964}" destId="{8B3BF5D1-2B73-417C-92D2-1607470FE5E0}" srcOrd="2" destOrd="0" presId="urn:microsoft.com/office/officeart/2005/8/layout/hierarchy1"/>
    <dgm:cxn modelId="{D97FD96B-D798-4048-9792-F0CBB1E6232D}" type="presParOf" srcId="{8B3BF5D1-2B73-417C-92D2-1607470FE5E0}" destId="{3ADBA169-D5C6-4475-A349-EBF2F0BFE150}" srcOrd="0" destOrd="0" presId="urn:microsoft.com/office/officeart/2005/8/layout/hierarchy1"/>
    <dgm:cxn modelId="{2F1CA9D6-A60C-4A36-B687-5E667D577080}" type="presParOf" srcId="{3ADBA169-D5C6-4475-A349-EBF2F0BFE150}" destId="{492DA802-9819-4EC9-86A9-6A7B39FAC773}" srcOrd="0" destOrd="0" presId="urn:microsoft.com/office/officeart/2005/8/layout/hierarchy1"/>
    <dgm:cxn modelId="{FCCBA7C9-A97A-4D45-B0B4-68CAE27200A1}" type="presParOf" srcId="{3ADBA169-D5C6-4475-A349-EBF2F0BFE150}" destId="{89605059-9C0C-4C51-A3A0-066162039AA6}" srcOrd="1" destOrd="0" presId="urn:microsoft.com/office/officeart/2005/8/layout/hierarchy1"/>
    <dgm:cxn modelId="{7FABA8AE-C9C6-4943-9880-D9C18C0C64FF}" type="presParOf" srcId="{8B3BF5D1-2B73-417C-92D2-1607470FE5E0}" destId="{1991E759-39B8-45D0-B238-802EA83CA24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46C811-FA47-4D68-88F5-B9B70B8E8AF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00E02B6-D177-453D-BDF7-6C7F46C68F6D}">
      <dgm:prSet/>
      <dgm:spPr/>
      <dgm:t>
        <a:bodyPr/>
        <a:lstStyle/>
        <a:p>
          <a:r>
            <a:rPr lang="ru-RU" b="0" i="0"/>
            <a:t>Основной землевладения будет являться фольварк – хозяйство феодала с комплексом строений и пашенными землям</a:t>
          </a:r>
          <a:endParaRPr lang="en-US"/>
        </a:p>
      </dgm:t>
    </dgm:pt>
    <dgm:pt modelId="{554A2F5C-C077-4176-902C-42C00D9D8876}" type="parTrans" cxnId="{1B1C70CD-8B99-4553-8AD7-5EC2BE6E6973}">
      <dgm:prSet/>
      <dgm:spPr/>
      <dgm:t>
        <a:bodyPr/>
        <a:lstStyle/>
        <a:p>
          <a:endParaRPr lang="en-US"/>
        </a:p>
      </dgm:t>
    </dgm:pt>
    <dgm:pt modelId="{FF8FAE6D-8EB2-4A84-97C0-0BE9EB648B56}" type="sibTrans" cxnId="{1B1C70CD-8B99-4553-8AD7-5EC2BE6E6973}">
      <dgm:prSet/>
      <dgm:spPr/>
      <dgm:t>
        <a:bodyPr/>
        <a:lstStyle/>
        <a:p>
          <a:endParaRPr lang="en-US"/>
        </a:p>
      </dgm:t>
    </dgm:pt>
    <dgm:pt modelId="{71ED3C88-9C7A-4693-A675-AA2CB6C43D53}">
      <dgm:prSet/>
      <dgm:spPr/>
      <dgm:t>
        <a:bodyPr/>
        <a:lstStyle/>
        <a:p>
          <a:r>
            <a:rPr lang="ru-RU" b="0" i="0"/>
            <a:t>Землей владели феодалы, которые могли выделять крестьянам участок земли</a:t>
          </a:r>
          <a:endParaRPr lang="en-US"/>
        </a:p>
      </dgm:t>
    </dgm:pt>
    <dgm:pt modelId="{1182995A-8C3B-4EA7-BB61-A709298004F0}" type="parTrans" cxnId="{091F63EA-8AF6-4041-BC79-8F0F6BB0E882}">
      <dgm:prSet/>
      <dgm:spPr/>
      <dgm:t>
        <a:bodyPr/>
        <a:lstStyle/>
        <a:p>
          <a:endParaRPr lang="en-US"/>
        </a:p>
      </dgm:t>
    </dgm:pt>
    <dgm:pt modelId="{BAA895BA-E59C-4292-AAA3-5FA5B9004E6B}" type="sibTrans" cxnId="{091F63EA-8AF6-4041-BC79-8F0F6BB0E882}">
      <dgm:prSet/>
      <dgm:spPr/>
      <dgm:t>
        <a:bodyPr/>
        <a:lstStyle/>
        <a:p>
          <a:endParaRPr lang="en-US"/>
        </a:p>
      </dgm:t>
    </dgm:pt>
    <dgm:pt modelId="{CB94102A-1CC5-46D5-A298-AD3AE14829B9}">
      <dgm:prSet/>
      <dgm:spPr/>
      <dgm:t>
        <a:bodyPr/>
        <a:lstStyle/>
        <a:p>
          <a:r>
            <a:rPr lang="ru-RU" b="0" i="0"/>
            <a:t>За пользование данным участком крестьяне были вынуждены отрабатывать барщину – работать на земле феодала, а также платить денежный налог – чинж</a:t>
          </a:r>
          <a:endParaRPr lang="en-US"/>
        </a:p>
      </dgm:t>
    </dgm:pt>
    <dgm:pt modelId="{725D6F96-59EF-40A1-9CBB-2EF9BACE01C3}" type="parTrans" cxnId="{1EF21138-60AD-49DB-99A7-F37F7BC02E2C}">
      <dgm:prSet/>
      <dgm:spPr/>
      <dgm:t>
        <a:bodyPr/>
        <a:lstStyle/>
        <a:p>
          <a:endParaRPr lang="en-US"/>
        </a:p>
      </dgm:t>
    </dgm:pt>
    <dgm:pt modelId="{F31E134B-D144-498D-8F08-4E1E1FD323E7}" type="sibTrans" cxnId="{1EF21138-60AD-49DB-99A7-F37F7BC02E2C}">
      <dgm:prSet/>
      <dgm:spPr/>
      <dgm:t>
        <a:bodyPr/>
        <a:lstStyle/>
        <a:p>
          <a:endParaRPr lang="en-US"/>
        </a:p>
      </dgm:t>
    </dgm:pt>
    <dgm:pt modelId="{B9CBFC1E-25FF-43AF-8077-EEF2819E03D7}">
      <dgm:prSet/>
      <dgm:spPr/>
      <dgm:t>
        <a:bodyPr/>
        <a:lstStyle/>
        <a:p>
          <a:r>
            <a:rPr lang="ru-RU" b="0" i="0"/>
            <a:t>Крестьяне обрабатывали землю феодалов, собирали урожай. Прибыль с продажи урожая шла непосредственно владельцу земли – феодалу</a:t>
          </a:r>
          <a:endParaRPr lang="en-US"/>
        </a:p>
      </dgm:t>
    </dgm:pt>
    <dgm:pt modelId="{49ADFEE3-DF76-4A83-920B-F0CC1BC5BC96}" type="parTrans" cxnId="{6E57F170-6590-47F4-AB76-C1DFA1D3ED5A}">
      <dgm:prSet/>
      <dgm:spPr/>
      <dgm:t>
        <a:bodyPr/>
        <a:lstStyle/>
        <a:p>
          <a:endParaRPr lang="en-US"/>
        </a:p>
      </dgm:t>
    </dgm:pt>
    <dgm:pt modelId="{2B1E5380-6C81-496D-8173-6DF6F78142C2}" type="sibTrans" cxnId="{6E57F170-6590-47F4-AB76-C1DFA1D3ED5A}">
      <dgm:prSet/>
      <dgm:spPr/>
      <dgm:t>
        <a:bodyPr/>
        <a:lstStyle/>
        <a:p>
          <a:endParaRPr lang="en-US"/>
        </a:p>
      </dgm:t>
    </dgm:pt>
    <dgm:pt modelId="{58239CE0-89C1-406C-9F19-C9CFA06A345E}" type="pres">
      <dgm:prSet presAssocID="{1146C811-FA47-4D68-88F5-B9B70B8E8AF3}" presName="root" presStyleCnt="0">
        <dgm:presLayoutVars>
          <dgm:dir/>
          <dgm:resizeHandles val="exact"/>
        </dgm:presLayoutVars>
      </dgm:prSet>
      <dgm:spPr/>
    </dgm:pt>
    <dgm:pt modelId="{4F2828D0-EDD1-490D-9C36-DFDFFE67C420}" type="pres">
      <dgm:prSet presAssocID="{C00E02B6-D177-453D-BDF7-6C7F46C68F6D}" presName="compNode" presStyleCnt="0"/>
      <dgm:spPr/>
    </dgm:pt>
    <dgm:pt modelId="{E13FE00D-944A-4A29-A019-DC682DD7DB09}" type="pres">
      <dgm:prSet presAssocID="{C00E02B6-D177-453D-BDF7-6C7F46C68F6D}" presName="bgRect" presStyleLbl="bgShp" presStyleIdx="0" presStyleCnt="4"/>
      <dgm:spPr/>
    </dgm:pt>
    <dgm:pt modelId="{50F06CA1-3331-4868-9A82-3B87F5083BF8}" type="pres">
      <dgm:prSet presAssocID="{C00E02B6-D177-453D-BDF7-6C7F46C68F6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4018FE7C-FD2D-4861-AC4E-5AD4740DFD41}" type="pres">
      <dgm:prSet presAssocID="{C00E02B6-D177-453D-BDF7-6C7F46C68F6D}" presName="spaceRect" presStyleCnt="0"/>
      <dgm:spPr/>
    </dgm:pt>
    <dgm:pt modelId="{6456BE0F-700E-4DED-8CAC-0341EFA69B24}" type="pres">
      <dgm:prSet presAssocID="{C00E02B6-D177-453D-BDF7-6C7F46C68F6D}" presName="parTx" presStyleLbl="revTx" presStyleIdx="0" presStyleCnt="4">
        <dgm:presLayoutVars>
          <dgm:chMax val="0"/>
          <dgm:chPref val="0"/>
        </dgm:presLayoutVars>
      </dgm:prSet>
      <dgm:spPr/>
    </dgm:pt>
    <dgm:pt modelId="{C527021B-6BAA-4908-A4ED-E7982B4C52A8}" type="pres">
      <dgm:prSet presAssocID="{FF8FAE6D-8EB2-4A84-97C0-0BE9EB648B56}" presName="sibTrans" presStyleCnt="0"/>
      <dgm:spPr/>
    </dgm:pt>
    <dgm:pt modelId="{5900E900-D487-4491-978F-AF3819514B65}" type="pres">
      <dgm:prSet presAssocID="{71ED3C88-9C7A-4693-A675-AA2CB6C43D53}" presName="compNode" presStyleCnt="0"/>
      <dgm:spPr/>
    </dgm:pt>
    <dgm:pt modelId="{90EA7DE1-0BDA-438E-85D0-30E90ECCB81A}" type="pres">
      <dgm:prSet presAssocID="{71ED3C88-9C7A-4693-A675-AA2CB6C43D53}" presName="bgRect" presStyleLbl="bgShp" presStyleIdx="1" presStyleCnt="4"/>
      <dgm:spPr/>
    </dgm:pt>
    <dgm:pt modelId="{BCF42278-CAAB-4470-B4A9-F08993511D21}" type="pres">
      <dgm:prSet presAssocID="{71ED3C88-9C7A-4693-A675-AA2CB6C43D5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Маркер"/>
        </a:ext>
      </dgm:extLst>
    </dgm:pt>
    <dgm:pt modelId="{368BEF8C-A310-4424-8391-F5A8E8C613C2}" type="pres">
      <dgm:prSet presAssocID="{71ED3C88-9C7A-4693-A675-AA2CB6C43D53}" presName="spaceRect" presStyleCnt="0"/>
      <dgm:spPr/>
    </dgm:pt>
    <dgm:pt modelId="{E02127BB-015F-46B9-8477-3A9829D20FD3}" type="pres">
      <dgm:prSet presAssocID="{71ED3C88-9C7A-4693-A675-AA2CB6C43D53}" presName="parTx" presStyleLbl="revTx" presStyleIdx="1" presStyleCnt="4">
        <dgm:presLayoutVars>
          <dgm:chMax val="0"/>
          <dgm:chPref val="0"/>
        </dgm:presLayoutVars>
      </dgm:prSet>
      <dgm:spPr/>
    </dgm:pt>
    <dgm:pt modelId="{D8D7335C-2B6E-4D86-9EB3-4C8B56970C17}" type="pres">
      <dgm:prSet presAssocID="{BAA895BA-E59C-4292-AAA3-5FA5B9004E6B}" presName="sibTrans" presStyleCnt="0"/>
      <dgm:spPr/>
    </dgm:pt>
    <dgm:pt modelId="{C0155B28-E4F0-49B4-9F12-B03EF35EC561}" type="pres">
      <dgm:prSet presAssocID="{CB94102A-1CC5-46D5-A298-AD3AE14829B9}" presName="compNode" presStyleCnt="0"/>
      <dgm:spPr/>
    </dgm:pt>
    <dgm:pt modelId="{09AC648A-5613-4B51-B841-AA593267655F}" type="pres">
      <dgm:prSet presAssocID="{CB94102A-1CC5-46D5-A298-AD3AE14829B9}" presName="bgRect" presStyleLbl="bgShp" presStyleIdx="2" presStyleCnt="4"/>
      <dgm:spPr/>
    </dgm:pt>
    <dgm:pt modelId="{EA4AFD73-947C-4E7A-9D51-1A9D8DC7B152}" type="pres">
      <dgm:prSet presAssocID="{CB94102A-1CC5-46D5-A298-AD3AE14829B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A42CA42C-574D-44E2-AF4F-E54A3447C81A}" type="pres">
      <dgm:prSet presAssocID="{CB94102A-1CC5-46D5-A298-AD3AE14829B9}" presName="spaceRect" presStyleCnt="0"/>
      <dgm:spPr/>
    </dgm:pt>
    <dgm:pt modelId="{DEA74F0A-A0DD-4D8C-B59E-A27A60496DC7}" type="pres">
      <dgm:prSet presAssocID="{CB94102A-1CC5-46D5-A298-AD3AE14829B9}" presName="parTx" presStyleLbl="revTx" presStyleIdx="2" presStyleCnt="4">
        <dgm:presLayoutVars>
          <dgm:chMax val="0"/>
          <dgm:chPref val="0"/>
        </dgm:presLayoutVars>
      </dgm:prSet>
      <dgm:spPr/>
    </dgm:pt>
    <dgm:pt modelId="{798F1601-B6B5-4A0D-AD66-EFE0D8410E04}" type="pres">
      <dgm:prSet presAssocID="{F31E134B-D144-498D-8F08-4E1E1FD323E7}" presName="sibTrans" presStyleCnt="0"/>
      <dgm:spPr/>
    </dgm:pt>
    <dgm:pt modelId="{02278E04-0129-448C-A030-3FDD942AED7F}" type="pres">
      <dgm:prSet presAssocID="{B9CBFC1E-25FF-43AF-8077-EEF2819E03D7}" presName="compNode" presStyleCnt="0"/>
      <dgm:spPr/>
    </dgm:pt>
    <dgm:pt modelId="{7A38132B-BC6A-4676-B461-FEC08859798B}" type="pres">
      <dgm:prSet presAssocID="{B9CBFC1E-25FF-43AF-8077-EEF2819E03D7}" presName="bgRect" presStyleLbl="bgShp" presStyleIdx="3" presStyleCnt="4"/>
      <dgm:spPr/>
    </dgm:pt>
    <dgm:pt modelId="{4FDF349F-1A5F-43F0-B036-6FFFD25CCDB3}" type="pres">
      <dgm:prSet presAssocID="{B9CBFC1E-25FF-43AF-8077-EEF2819E03D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rm scene"/>
        </a:ext>
      </dgm:extLst>
    </dgm:pt>
    <dgm:pt modelId="{38AAFF83-5151-47A6-A059-5090EC816835}" type="pres">
      <dgm:prSet presAssocID="{B9CBFC1E-25FF-43AF-8077-EEF2819E03D7}" presName="spaceRect" presStyleCnt="0"/>
      <dgm:spPr/>
    </dgm:pt>
    <dgm:pt modelId="{F4739147-CA3D-4800-BEEE-327F73006035}" type="pres">
      <dgm:prSet presAssocID="{B9CBFC1E-25FF-43AF-8077-EEF2819E03D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EF21138-60AD-49DB-99A7-F37F7BC02E2C}" srcId="{1146C811-FA47-4D68-88F5-B9B70B8E8AF3}" destId="{CB94102A-1CC5-46D5-A298-AD3AE14829B9}" srcOrd="2" destOrd="0" parTransId="{725D6F96-59EF-40A1-9CBB-2EF9BACE01C3}" sibTransId="{F31E134B-D144-498D-8F08-4E1E1FD323E7}"/>
    <dgm:cxn modelId="{6E57F170-6590-47F4-AB76-C1DFA1D3ED5A}" srcId="{1146C811-FA47-4D68-88F5-B9B70B8E8AF3}" destId="{B9CBFC1E-25FF-43AF-8077-EEF2819E03D7}" srcOrd="3" destOrd="0" parTransId="{49ADFEE3-DF76-4A83-920B-F0CC1BC5BC96}" sibTransId="{2B1E5380-6C81-496D-8173-6DF6F78142C2}"/>
    <dgm:cxn modelId="{BB90C876-5B8B-4835-BC3A-E50C15F7ED51}" type="presOf" srcId="{C00E02B6-D177-453D-BDF7-6C7F46C68F6D}" destId="{6456BE0F-700E-4DED-8CAC-0341EFA69B24}" srcOrd="0" destOrd="0" presId="urn:microsoft.com/office/officeart/2018/2/layout/IconVerticalSolidList"/>
    <dgm:cxn modelId="{9AA57BAF-F97A-42BC-96C2-FAF47853BDDB}" type="presOf" srcId="{1146C811-FA47-4D68-88F5-B9B70B8E8AF3}" destId="{58239CE0-89C1-406C-9F19-C9CFA06A345E}" srcOrd="0" destOrd="0" presId="urn:microsoft.com/office/officeart/2018/2/layout/IconVerticalSolidList"/>
    <dgm:cxn modelId="{1B1C70CD-8B99-4553-8AD7-5EC2BE6E6973}" srcId="{1146C811-FA47-4D68-88F5-B9B70B8E8AF3}" destId="{C00E02B6-D177-453D-BDF7-6C7F46C68F6D}" srcOrd="0" destOrd="0" parTransId="{554A2F5C-C077-4176-902C-42C00D9D8876}" sibTransId="{FF8FAE6D-8EB2-4A84-97C0-0BE9EB648B56}"/>
    <dgm:cxn modelId="{594651CE-987D-4A40-A2A9-A12AE7DF4976}" type="presOf" srcId="{CB94102A-1CC5-46D5-A298-AD3AE14829B9}" destId="{DEA74F0A-A0DD-4D8C-B59E-A27A60496DC7}" srcOrd="0" destOrd="0" presId="urn:microsoft.com/office/officeart/2018/2/layout/IconVerticalSolidList"/>
    <dgm:cxn modelId="{1783BBE7-CB8D-4DE0-8090-2F9E68DC9FC8}" type="presOf" srcId="{B9CBFC1E-25FF-43AF-8077-EEF2819E03D7}" destId="{F4739147-CA3D-4800-BEEE-327F73006035}" srcOrd="0" destOrd="0" presId="urn:microsoft.com/office/officeart/2018/2/layout/IconVerticalSolidList"/>
    <dgm:cxn modelId="{091F63EA-8AF6-4041-BC79-8F0F6BB0E882}" srcId="{1146C811-FA47-4D68-88F5-B9B70B8E8AF3}" destId="{71ED3C88-9C7A-4693-A675-AA2CB6C43D53}" srcOrd="1" destOrd="0" parTransId="{1182995A-8C3B-4EA7-BB61-A709298004F0}" sibTransId="{BAA895BA-E59C-4292-AAA3-5FA5B9004E6B}"/>
    <dgm:cxn modelId="{5528CBEE-0344-4FEC-907B-E4B9274EC895}" type="presOf" srcId="{71ED3C88-9C7A-4693-A675-AA2CB6C43D53}" destId="{E02127BB-015F-46B9-8477-3A9829D20FD3}" srcOrd="0" destOrd="0" presId="urn:microsoft.com/office/officeart/2018/2/layout/IconVerticalSolidList"/>
    <dgm:cxn modelId="{F4403AA4-D359-4F67-88AF-A12BF6930B45}" type="presParOf" srcId="{58239CE0-89C1-406C-9F19-C9CFA06A345E}" destId="{4F2828D0-EDD1-490D-9C36-DFDFFE67C420}" srcOrd="0" destOrd="0" presId="urn:microsoft.com/office/officeart/2018/2/layout/IconVerticalSolidList"/>
    <dgm:cxn modelId="{3ECBFE8E-EBE3-4A39-9D41-0C8A664B5FA2}" type="presParOf" srcId="{4F2828D0-EDD1-490D-9C36-DFDFFE67C420}" destId="{E13FE00D-944A-4A29-A019-DC682DD7DB09}" srcOrd="0" destOrd="0" presId="urn:microsoft.com/office/officeart/2018/2/layout/IconVerticalSolidList"/>
    <dgm:cxn modelId="{18A1BCA1-DA31-4E8D-9423-B2D315083A23}" type="presParOf" srcId="{4F2828D0-EDD1-490D-9C36-DFDFFE67C420}" destId="{50F06CA1-3331-4868-9A82-3B87F5083BF8}" srcOrd="1" destOrd="0" presId="urn:microsoft.com/office/officeart/2018/2/layout/IconVerticalSolidList"/>
    <dgm:cxn modelId="{0BC02B40-EF3E-4845-8B43-8637C395701E}" type="presParOf" srcId="{4F2828D0-EDD1-490D-9C36-DFDFFE67C420}" destId="{4018FE7C-FD2D-4861-AC4E-5AD4740DFD41}" srcOrd="2" destOrd="0" presId="urn:microsoft.com/office/officeart/2018/2/layout/IconVerticalSolidList"/>
    <dgm:cxn modelId="{6638ACCF-E002-4E0F-8D62-4D2541F08F2D}" type="presParOf" srcId="{4F2828D0-EDD1-490D-9C36-DFDFFE67C420}" destId="{6456BE0F-700E-4DED-8CAC-0341EFA69B24}" srcOrd="3" destOrd="0" presId="urn:microsoft.com/office/officeart/2018/2/layout/IconVerticalSolidList"/>
    <dgm:cxn modelId="{D3B54ECB-29D7-4FCD-8116-54A0F66DC2D3}" type="presParOf" srcId="{58239CE0-89C1-406C-9F19-C9CFA06A345E}" destId="{C527021B-6BAA-4908-A4ED-E7982B4C52A8}" srcOrd="1" destOrd="0" presId="urn:microsoft.com/office/officeart/2018/2/layout/IconVerticalSolidList"/>
    <dgm:cxn modelId="{F886B595-CA9C-4058-B034-93887CD56212}" type="presParOf" srcId="{58239CE0-89C1-406C-9F19-C9CFA06A345E}" destId="{5900E900-D487-4491-978F-AF3819514B65}" srcOrd="2" destOrd="0" presId="urn:microsoft.com/office/officeart/2018/2/layout/IconVerticalSolidList"/>
    <dgm:cxn modelId="{01474E74-E797-479D-BDE2-D780B8CCA0CC}" type="presParOf" srcId="{5900E900-D487-4491-978F-AF3819514B65}" destId="{90EA7DE1-0BDA-438E-85D0-30E90ECCB81A}" srcOrd="0" destOrd="0" presId="urn:microsoft.com/office/officeart/2018/2/layout/IconVerticalSolidList"/>
    <dgm:cxn modelId="{5BCB3963-EE87-431F-BEC5-AD5830544FF0}" type="presParOf" srcId="{5900E900-D487-4491-978F-AF3819514B65}" destId="{BCF42278-CAAB-4470-B4A9-F08993511D21}" srcOrd="1" destOrd="0" presId="urn:microsoft.com/office/officeart/2018/2/layout/IconVerticalSolidList"/>
    <dgm:cxn modelId="{7C684EEA-F082-45FE-8F9D-D13B3A2AA6FD}" type="presParOf" srcId="{5900E900-D487-4491-978F-AF3819514B65}" destId="{368BEF8C-A310-4424-8391-F5A8E8C613C2}" srcOrd="2" destOrd="0" presId="urn:microsoft.com/office/officeart/2018/2/layout/IconVerticalSolidList"/>
    <dgm:cxn modelId="{03E8F1CD-6020-415C-8D1F-44BC97C87454}" type="presParOf" srcId="{5900E900-D487-4491-978F-AF3819514B65}" destId="{E02127BB-015F-46B9-8477-3A9829D20FD3}" srcOrd="3" destOrd="0" presId="urn:microsoft.com/office/officeart/2018/2/layout/IconVerticalSolidList"/>
    <dgm:cxn modelId="{54C4782B-6368-4749-89E3-7441068F7275}" type="presParOf" srcId="{58239CE0-89C1-406C-9F19-C9CFA06A345E}" destId="{D8D7335C-2B6E-4D86-9EB3-4C8B56970C17}" srcOrd="3" destOrd="0" presId="urn:microsoft.com/office/officeart/2018/2/layout/IconVerticalSolidList"/>
    <dgm:cxn modelId="{524F01E0-FE72-4B56-BD34-A89565043E2A}" type="presParOf" srcId="{58239CE0-89C1-406C-9F19-C9CFA06A345E}" destId="{C0155B28-E4F0-49B4-9F12-B03EF35EC561}" srcOrd="4" destOrd="0" presId="urn:microsoft.com/office/officeart/2018/2/layout/IconVerticalSolidList"/>
    <dgm:cxn modelId="{51D2B51B-4177-442B-9686-AB8E4184993E}" type="presParOf" srcId="{C0155B28-E4F0-49B4-9F12-B03EF35EC561}" destId="{09AC648A-5613-4B51-B841-AA593267655F}" srcOrd="0" destOrd="0" presId="urn:microsoft.com/office/officeart/2018/2/layout/IconVerticalSolidList"/>
    <dgm:cxn modelId="{6FA07D33-9343-4B66-9D98-42BC93E6647C}" type="presParOf" srcId="{C0155B28-E4F0-49B4-9F12-B03EF35EC561}" destId="{EA4AFD73-947C-4E7A-9D51-1A9D8DC7B152}" srcOrd="1" destOrd="0" presId="urn:microsoft.com/office/officeart/2018/2/layout/IconVerticalSolidList"/>
    <dgm:cxn modelId="{BDA73163-84C0-498A-BF12-02B39CAA3E57}" type="presParOf" srcId="{C0155B28-E4F0-49B4-9F12-B03EF35EC561}" destId="{A42CA42C-574D-44E2-AF4F-E54A3447C81A}" srcOrd="2" destOrd="0" presId="urn:microsoft.com/office/officeart/2018/2/layout/IconVerticalSolidList"/>
    <dgm:cxn modelId="{C06C13D0-AB03-4158-9866-FE11DCF6B12B}" type="presParOf" srcId="{C0155B28-E4F0-49B4-9F12-B03EF35EC561}" destId="{DEA74F0A-A0DD-4D8C-B59E-A27A60496DC7}" srcOrd="3" destOrd="0" presId="urn:microsoft.com/office/officeart/2018/2/layout/IconVerticalSolidList"/>
    <dgm:cxn modelId="{8141ED37-A78E-41AC-A194-0F695854E4A4}" type="presParOf" srcId="{58239CE0-89C1-406C-9F19-C9CFA06A345E}" destId="{798F1601-B6B5-4A0D-AD66-EFE0D8410E04}" srcOrd="5" destOrd="0" presId="urn:microsoft.com/office/officeart/2018/2/layout/IconVerticalSolidList"/>
    <dgm:cxn modelId="{C107EB38-9916-47D8-90EC-46C6CEE73C92}" type="presParOf" srcId="{58239CE0-89C1-406C-9F19-C9CFA06A345E}" destId="{02278E04-0129-448C-A030-3FDD942AED7F}" srcOrd="6" destOrd="0" presId="urn:microsoft.com/office/officeart/2018/2/layout/IconVerticalSolidList"/>
    <dgm:cxn modelId="{A74D8046-1C81-4277-A242-160E5D127FD6}" type="presParOf" srcId="{02278E04-0129-448C-A030-3FDD942AED7F}" destId="{7A38132B-BC6A-4676-B461-FEC08859798B}" srcOrd="0" destOrd="0" presId="urn:microsoft.com/office/officeart/2018/2/layout/IconVerticalSolidList"/>
    <dgm:cxn modelId="{7543CDE1-7E0A-4976-B27C-E06B10E555B4}" type="presParOf" srcId="{02278E04-0129-448C-A030-3FDD942AED7F}" destId="{4FDF349F-1A5F-43F0-B036-6FFFD25CCDB3}" srcOrd="1" destOrd="0" presId="urn:microsoft.com/office/officeart/2018/2/layout/IconVerticalSolidList"/>
    <dgm:cxn modelId="{7DD426A4-AF65-4208-B29E-20860B336D68}" type="presParOf" srcId="{02278E04-0129-448C-A030-3FDD942AED7F}" destId="{38AAFF83-5151-47A6-A059-5090EC816835}" srcOrd="2" destOrd="0" presId="urn:microsoft.com/office/officeart/2018/2/layout/IconVerticalSolidList"/>
    <dgm:cxn modelId="{7D15E481-97BD-4F5C-B0D4-FABD993746B1}" type="presParOf" srcId="{02278E04-0129-448C-A030-3FDD942AED7F}" destId="{F4739147-CA3D-4800-BEEE-327F7300603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1F5F3-7BD7-401C-B046-A88B0A5BA089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F6EF1-C9AC-4168-908B-FF371D772F99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Формирование единого рынка</a:t>
          </a:r>
          <a:endParaRPr lang="en-US" sz="2300" kern="1200"/>
        </a:p>
      </dsp:txBody>
      <dsp:txXfrm>
        <a:off x="378614" y="886531"/>
        <a:ext cx="2810360" cy="1744948"/>
      </dsp:txXfrm>
    </dsp:sp>
    <dsp:sp modelId="{36ACA5A5-8B0C-4C04-8A28-EA5BDE558F56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EBC31-774C-442A-858C-6CC8AE64AE44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/>
            <a:t>Произойдет увеличение количества посевных площадей</a:t>
          </a:r>
          <a:endParaRPr lang="en-US" sz="2300" kern="1200"/>
        </a:p>
      </dsp:txBody>
      <dsp:txXfrm>
        <a:off x="3946203" y="886531"/>
        <a:ext cx="2810360" cy="1744948"/>
      </dsp:txXfrm>
    </dsp:sp>
    <dsp:sp modelId="{492DA802-9819-4EC9-86A9-6A7B39FAC773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05059-9C0C-4C51-A3A0-066162039AA6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0" i="0" kern="1200"/>
            <a:t>Более широкое распространение получит трёхпольяе</a:t>
          </a:r>
          <a:endParaRPr lang="en-US" sz="2300" kern="1200"/>
        </a:p>
      </dsp:txBody>
      <dsp:txXfrm>
        <a:off x="7513791" y="886531"/>
        <a:ext cx="2810360" cy="1744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3FE00D-944A-4A29-A019-DC682DD7DB09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06CA1-3331-4868-9A82-3B87F5083BF8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56BE0F-700E-4DED-8CAC-0341EFA69B24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Основной землевладения будет являться фольварк – хозяйство феодала с комплексом строений и пашенными землям</a:t>
          </a:r>
          <a:endParaRPr lang="en-US" sz="2100" kern="1200"/>
        </a:p>
      </dsp:txBody>
      <dsp:txXfrm>
        <a:off x="1058686" y="1808"/>
        <a:ext cx="9456913" cy="916611"/>
      </dsp:txXfrm>
    </dsp:sp>
    <dsp:sp modelId="{90EA7DE1-0BDA-438E-85D0-30E90ECCB81A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F42278-CAAB-4470-B4A9-F08993511D21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2127BB-015F-46B9-8477-3A9829D20FD3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Землей владели феодалы, которые могли выделять крестьянам участок земли</a:t>
          </a:r>
          <a:endParaRPr lang="en-US" sz="2100" kern="1200"/>
        </a:p>
      </dsp:txBody>
      <dsp:txXfrm>
        <a:off x="1058686" y="1147573"/>
        <a:ext cx="9456913" cy="916611"/>
      </dsp:txXfrm>
    </dsp:sp>
    <dsp:sp modelId="{09AC648A-5613-4B51-B841-AA593267655F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AFD73-947C-4E7A-9D51-1A9D8DC7B152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74F0A-A0DD-4D8C-B59E-A27A60496DC7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За пользование данным участком крестьяне были вынуждены отрабатывать барщину – работать на земле феодала, а также платить денежный налог – чинж</a:t>
          </a:r>
          <a:endParaRPr lang="en-US" sz="2100" kern="1200"/>
        </a:p>
      </dsp:txBody>
      <dsp:txXfrm>
        <a:off x="1058686" y="2293338"/>
        <a:ext cx="9456913" cy="916611"/>
      </dsp:txXfrm>
    </dsp:sp>
    <dsp:sp modelId="{7A38132B-BC6A-4676-B461-FEC08859798B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DF349F-1A5F-43F0-B036-6FFFD25CCDB3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39147-CA3D-4800-BEEE-327F73006035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Крестьяне обрабатывали землю феодалов, собирали урожай. Прибыль с продажи урожая шла непосредственно владельцу земли – феодалу</a:t>
          </a:r>
          <a:endParaRPr lang="en-US" sz="2100" kern="1200"/>
        </a:p>
      </dsp:txBody>
      <dsp:txXfrm>
        <a:off x="1058686" y="3439103"/>
        <a:ext cx="9456913" cy="916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50A1-2A34-1950-BBCF-81DBF8E1F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592952-4ED4-CB02-1F3E-452C7B239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ECD2DC-2E41-D8CE-0CF7-4E008E47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9644AF-B1BF-AA20-6C82-6DB56863E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E042F8-AF8F-DFCC-0E79-98C8963B8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37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A77DE-EF36-F690-7890-6B34A1CB4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ECE183-1EE3-D59B-B524-996877F16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DC0BF2-9A3F-D460-2519-8925B101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8BA285-0FFA-D50D-D8DC-4346194F2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C77A1D-8A9E-BA35-1A56-65D5B85E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60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AF591F-9879-CED3-2369-E784400D32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90E9717-2198-CA59-E5B3-6D3405D927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34AF6C-4C25-C51A-A4CE-97D86DF76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C0758-1C56-3F87-FF9D-958CBDCB8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7377C8-A961-33C7-263A-13D90B8DD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F1F576-3A82-75E4-C7F5-DC808BBBD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E2D24-0B0F-9901-3DD5-689C0E31B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5D1589-9C75-076D-1A47-42F02E885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738580-27E9-29B1-4598-DD978137F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F930AB-FB95-ADB0-E640-5C15F625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12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17904-4C53-73B2-D98B-0BA2A7E5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1DCC95-86A8-2CF4-4FC8-33477255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CF2379-1D9E-7A12-19C3-27A73FF2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BC5139-BD3E-C053-EC98-155529B57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8990A8-93A6-9976-96A3-0EFB8FD6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75A55-1C38-97B8-1BBA-864D84DE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D2BF77-6834-EBEF-CD49-0C0D70E4A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ECCA108-FAE2-6080-F3F9-10B15AA98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EDE200B-622C-8758-7DE4-9706D330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508F86-6E10-11D6-41F9-DAEB251F3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B74C08-1A65-8905-4532-3CC7392D4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0A9AA8-3BD5-9145-C4C2-045A4E27E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D9934B-BC6A-CD1D-30D2-48C0E900A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FCE02EE-41F8-C58D-C4E7-09389DCF5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2193D5-99A0-529E-6896-CC0FE67D5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347C641-848F-B867-9281-679365DE0C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029A7A0-A508-4B97-CFAE-B72D346F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80DF9C9-DCFC-E963-0F49-D6388FA37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CE4CBA2-47B6-C65B-A0AF-01E3FE989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60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AF1D1D-CF4F-B52F-A79A-2CF92A39F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B46FAB-C569-23DD-C1A0-7A73EA6C4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88B707B-BF8A-C3D4-8C83-ADEC48D11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C62BEE-FEE0-9553-BBC0-CB2EB6BD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95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ABE68A2-7272-6D91-7B3C-85A99E055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6F54FFA-8F83-0E44-9C6B-9F0CDCB0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8941ED-3F59-A418-8A26-9C839300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94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CDBD28-D121-D4A6-AAB3-ABD84405D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D8D2F0-5FD9-BCFF-6202-5773BB98A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6DECEA-8913-F62F-3A0C-C88D22E68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951AA9-50CA-D446-7DC4-73B830391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97937E-EEFC-5375-BFB4-B25521B2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FE2114-340E-76C8-A21F-454731BD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57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A2134-5165-558D-CB27-8CEDD84CE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4F549EB-BC96-A672-5D52-98186365C1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36E190-1454-BE59-D855-2D821008D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7041D0-ABF9-1705-18BB-53AE1388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9C0539-CC5C-80D8-6202-6A49EA4D6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970EFC-4B98-2260-1ACD-48E90E92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12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2BC9C-9B28-AAA1-E5C1-9AFE6591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55D8CB-A6D3-2C4B-6230-D747E182E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D6F8D8-FB5E-0E6F-2994-3DE3E45011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FCC2F-E1FA-4118-B6F2-1CA4FE993DA6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CD2CE5-6B98-F5E7-C3C6-9A2D49463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605025-BBEF-1492-23B3-AFC929D8A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27710-1392-4522-952C-254CE63D1B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90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E1875-DBB5-634D-7FEC-8A0C1E755A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Билет 23. Вопрос 2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57CCEE-CD5D-EADF-53B0-5617BDD1FC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Теоретическая часть вопроса </a:t>
            </a:r>
          </a:p>
        </p:txBody>
      </p:sp>
    </p:spTree>
    <p:extLst>
      <p:ext uri="{BB962C8B-B14F-4D97-AF65-F5344CB8AC3E}">
        <p14:creationId xmlns:p14="http://schemas.microsoft.com/office/powerpoint/2010/main" val="3232652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9DD1EA-28CB-CD8C-1886-B9EBB6B32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Городские «цеха»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6CE6C3-98D8-1D8C-2F44-B51B7DF49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Городские ремесленники объединялись в «цеха»</a:t>
            </a:r>
          </a:p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Цеха состояли из мастеров, которые могли официально производить ремесленные изделия</a:t>
            </a:r>
          </a:p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В случае если ремесленники не входили в «цеха», то их называли портачами и им запрещалось продавать свою продукцию</a:t>
            </a:r>
            <a:endParaRPr lang="ru-RU" sz="24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625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0" name="Rectangle 307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6BE0B-9EAA-CE7F-4791-92FA2314E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/>
              <a:t>Магдебургское право</a:t>
            </a:r>
          </a:p>
        </p:txBody>
      </p:sp>
      <p:grpSp>
        <p:nvGrpSpPr>
          <p:cNvPr id="3091" name="Group 308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3092" name="Rectangle 308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3" name="Rectangle 308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94" name="Rectangle 308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317C39-72C5-0FE4-B682-5EE85C6B5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b="0" i="0" u="none" strike="noStrike">
                <a:effectLst/>
              </a:rPr>
              <a:t>право городов на самоуправление. Первым из городов ВКЛ Магдебургское право получит Вильно в 1387 г., а на территории Беларуси – Берестье (Брест) в 1390 г. </a:t>
            </a:r>
            <a:endParaRPr lang="en-US" sz="2000"/>
          </a:p>
        </p:txBody>
      </p:sp>
      <p:sp>
        <p:nvSpPr>
          <p:cNvPr id="3095" name="Rectangle 308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9" name="Rectangle 308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Магдебургское право в Беларуси: топ-10 городов на самоуправлении — Реальный  Брест">
            <a:extLst>
              <a:ext uri="{FF2B5EF4-FFF2-40B4-BE49-F238E27FC236}">
                <a16:creationId xmlns:a16="http://schemas.microsoft.com/office/drawing/2014/main" id="{8826E5B0-33B3-CA6E-C6AD-02CE2ED49A6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47" r="17748" b="1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157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61DC183-07AE-409A-AB63-34A0C77B6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F4290-72E8-4E40-DAB9-E625BCADB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anchor="b">
            <a:normAutofit/>
          </a:bodyPr>
          <a:lstStyle/>
          <a:p>
            <a:r>
              <a:rPr lang="ru-RU" sz="4800"/>
              <a:t>Особенности управления городом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B4EF62-A8AD-887E-D85C-6013EA6BC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988" y="2620641"/>
            <a:ext cx="5837750" cy="3023702"/>
          </a:xfrm>
        </p:spPr>
        <p:txBody>
          <a:bodyPr anchor="ctr">
            <a:normAutofit/>
          </a:bodyPr>
          <a:lstStyle/>
          <a:p>
            <a:r>
              <a:rPr lang="ru-RU" sz="2000" b="0" i="0" u="none" strike="noStrike">
                <a:effectLst/>
                <a:latin typeface="Times New Roman" panose="02020603050405020304" pitchFamily="18" charset="0"/>
              </a:rPr>
              <a:t>Городским органом управления и власти будет являться магистрат</a:t>
            </a:r>
          </a:p>
          <a:p>
            <a:r>
              <a:rPr lang="ru-RU" sz="2000" b="0" i="0" u="none" strike="noStrike">
                <a:effectLst/>
                <a:latin typeface="Times New Roman" panose="02020603050405020304" pitchFamily="18" charset="0"/>
              </a:rPr>
              <a:t>Магистрат являлся выборным органом власти и состоял из городской рады (выбирали сами горожане) «лавы» (судебный орган)</a:t>
            </a:r>
          </a:p>
          <a:p>
            <a:r>
              <a:rPr lang="ru-RU" sz="2000" b="0" i="0" u="none" strike="noStrike">
                <a:effectLst/>
                <a:latin typeface="Times New Roman" panose="02020603050405020304" pitchFamily="18" charset="0"/>
              </a:rPr>
              <a:t>Магистрат возглавлял бурмистр.</a:t>
            </a:r>
            <a:endParaRPr lang="ru-RU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Отпечаток пальца">
            <a:extLst>
              <a:ext uri="{FF2B5EF4-FFF2-40B4-BE49-F238E27FC236}">
                <a16:creationId xmlns:a16="http://schemas.microsoft.com/office/drawing/2014/main" id="{85B0F225-8CE7-A33A-DECD-4F70E036BD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1373" y="1186882"/>
            <a:ext cx="4235516" cy="423551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940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AFCDC-5555-44A6-503A-7BC8F25EA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ru-RU" sz="5400"/>
              <a:t>Развитие хозяйства в </a:t>
            </a:r>
            <a:r>
              <a:rPr lang="en-US" sz="5400"/>
              <a:t>XVIII</a:t>
            </a:r>
            <a:r>
              <a:rPr lang="ru-RU" sz="5400"/>
              <a:t> в.</a:t>
            </a:r>
          </a:p>
        </p:txBody>
      </p:sp>
      <p:grpSp>
        <p:nvGrpSpPr>
          <p:cNvPr id="2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17BB4C-68B9-3982-8A97-DB6F55A5F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В XVIII в. на смену цеховой организации придет мануфактурное производство</a:t>
            </a:r>
          </a:p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Мануфактура представляет из себя предприятие, которое основано на ручном труде и его разделении</a:t>
            </a:r>
          </a:p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 На мануфактуре использовался наемный труд и существовало разделение труда</a:t>
            </a:r>
          </a:p>
          <a:p>
            <a:r>
              <a:rPr lang="ru-RU" sz="2400" b="0" i="0" u="none" strike="noStrike">
                <a:effectLst/>
                <a:latin typeface="Times New Roman" panose="02020603050405020304" pitchFamily="18" charset="0"/>
              </a:rPr>
              <a:t> Первые мануфактуры на территории Речь Посполитой появятся в Налибоках и Уручье и будут связаны с производством изделий из стекла</a:t>
            </a: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2403887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825D18F-8EE6-496D-9A2C-028C8136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1613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Ответы на другие билеты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4CE13B6-B9FA-457B-B708-3CA28FEA22A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28" y="1137446"/>
            <a:ext cx="5598941" cy="559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56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AB48F7-820A-F78C-2DA9-D827AB13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2. Практическое задание. Хозяйственное развитие белорусских земель в XIV–XVIII вв.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BD37C8-1848-934E-3A26-415C91B36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5514052"/>
            <a:ext cx="9144000" cy="6519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41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B0E8E4-62DE-0B2F-7C7E-4FACFBBDF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Основные изменения в хозяйстве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Объект 2">
            <a:extLst>
              <a:ext uri="{FF2B5EF4-FFF2-40B4-BE49-F238E27FC236}">
                <a16:creationId xmlns:a16="http://schemas.microsoft.com/office/drawing/2014/main" id="{04F7C1E8-3F4A-4686-D050-300D3E407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05427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3157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C1F33F-A660-51D0-C01C-60470762D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ru-RU" sz="5200"/>
              <a:t>Особенности ведения хозяйства</a:t>
            </a:r>
          </a:p>
        </p:txBody>
      </p:sp>
      <p:sp>
        <p:nvSpPr>
          <p:cNvPr id="24" name="Объект 2">
            <a:extLst>
              <a:ext uri="{FF2B5EF4-FFF2-40B4-BE49-F238E27FC236}">
                <a16:creationId xmlns:a16="http://schemas.microsoft.com/office/drawing/2014/main" id="{B116FF98-D255-F3A5-82D3-D7D817E9A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2204" y="631133"/>
            <a:ext cx="6101543" cy="5289378"/>
          </a:xfrm>
        </p:spPr>
        <p:txBody>
          <a:bodyPr anchor="ctr">
            <a:normAutofit/>
          </a:bodyPr>
          <a:lstStyle/>
          <a:p>
            <a:r>
              <a:rPr lang="ru-RU" sz="2400" b="0" i="0" u="none" strike="noStrike" dirty="0">
                <a:effectLst/>
                <a:latin typeface="Times New Roman" panose="02020603050405020304" pitchFamily="18" charset="0"/>
              </a:rPr>
              <a:t>Сеяли преимущественно рожь, просо, пшеницу, ячмень, овёс, выращивали бобы, горох, различные овощи</a:t>
            </a:r>
          </a:p>
          <a:p>
            <a:r>
              <a:rPr lang="ru-RU" sz="2400" b="0" i="0" u="none" strike="noStrike" dirty="0">
                <a:effectLst/>
                <a:latin typeface="Times New Roman" panose="02020603050405020304" pitchFamily="18" charset="0"/>
              </a:rPr>
              <a:t>Животноводство также по-прежнему оставалось важным элементом</a:t>
            </a:r>
          </a:p>
          <a:p>
            <a:r>
              <a:rPr lang="ru-RU" sz="2400" b="0" i="0" u="none" strike="noStrike" dirty="0">
                <a:effectLst/>
                <a:latin typeface="Times New Roman" panose="02020603050405020304" pitchFamily="18" charset="0"/>
              </a:rPr>
              <a:t> Разводили как крупный, так и мелкий рогатый скот</a:t>
            </a:r>
          </a:p>
          <a:p>
            <a:r>
              <a:rPr lang="ru-RU" sz="2400" b="0" i="0" u="none" strike="noStrike" dirty="0">
                <a:effectLst/>
                <a:latin typeface="Times New Roman" panose="02020603050405020304" pitchFamily="18" charset="0"/>
              </a:rPr>
              <a:t> Широкое распространение получили различные домашние промыслы: изготовление посуды, одежды, обуви, орудий труда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426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AFFE7-4D70-8CF9-3B4B-36C24088B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609" y="679731"/>
            <a:ext cx="4171994" cy="373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Привилей Казимира 1447 г. 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D281A2-A6D5-C16A-1CAE-E9C56431C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9609" y="4685288"/>
            <a:ext cx="4171994" cy="10357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Расширил права и привилегии шляхты, положил начало юридическому оформлению закрепощению крестьян</a:t>
            </a:r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034" name="Straight Connector 1033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Казимир IV — Википедия">
            <a:extLst>
              <a:ext uri="{FF2B5EF4-FFF2-40B4-BE49-F238E27FC236}">
                <a16:creationId xmlns:a16="http://schemas.microsoft.com/office/drawing/2014/main" id="{FE4FED3F-8E69-2851-2015-BD01185B99E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3626" y="557360"/>
            <a:ext cx="4662721" cy="563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51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CDE8E-510D-CD46-2BFE-02888A74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ru-RU" sz="4800"/>
              <a:t>Дальнейшее закрепощение крестьян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C68B5-B25E-ED8F-389F-EEF31BE36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ru-RU" sz="2000" b="0" i="0" u="none" strike="noStrike" dirty="0">
                <a:effectLst/>
                <a:latin typeface="Times New Roman" panose="02020603050405020304" pitchFamily="18" charset="0"/>
              </a:rPr>
              <a:t>В 1468 г. будет принят Судебник Казимира, расширивший права шляхты</a:t>
            </a:r>
          </a:p>
          <a:p>
            <a:r>
              <a:rPr lang="ru-RU" sz="2000" b="0" i="0" u="none" strike="noStrike" dirty="0">
                <a:effectLst/>
                <a:latin typeface="Times New Roman" panose="02020603050405020304" pitchFamily="18" charset="0"/>
              </a:rPr>
              <a:t>В 1529 г. I Статут ВКЛ, который расширил привилегии шляхты и еще больше закрепостили крестьян, которые теперь должны были выполнять различные многочисленные повинности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29168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FF81F8D5-515A-45DC-B296-30AB11F2C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9AFBB80-2974-F293-35AE-B4A20B8C8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Аграрная реформа 1557 г.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BD9E5AB-E36C-D4E0-84BF-77C561446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988" y="2620641"/>
            <a:ext cx="5837750" cy="30237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000" b="0" i="0" u="none" strike="noStrike">
                <a:effectLst/>
              </a:rPr>
              <a:t> В 1557 г. будет подписан документ «Устав на волоки», вводившая единую меру земельной площади – волока, равная 21,36 гектара. Будут упорядочены крестьянские повинности, размеры земельных участков.</a:t>
            </a:r>
            <a:endParaRPr lang="en-US" sz="2000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1 апреля. «Устава на валокі» | Планета Беларусь">
            <a:extLst>
              <a:ext uri="{FF2B5EF4-FFF2-40B4-BE49-F238E27FC236}">
                <a16:creationId xmlns:a16="http://schemas.microsoft.com/office/drawing/2014/main" id="{1BF06F31-B6FD-C57F-E88A-834821C2AAF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" r="5866" b="2"/>
          <a:stretch/>
        </p:blipFill>
        <p:spPr bwMode="auto">
          <a:xfrm>
            <a:off x="7421373" y="627954"/>
            <a:ext cx="4235516" cy="5353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3" name="Rectangle 2062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8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3B3913-43EE-47D1-C99D-CF2F58377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ru-RU" sz="4100"/>
              <a:t>Особенности фольварочно-барщиной системы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DE31EAD-225F-FEEF-DBB6-7A19C2F00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85197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7224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36CEA-4A4F-8BDB-222D-3DD0EC24B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ru-RU" sz="4800"/>
              <a:t>Особенности развития городов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3254AC-E396-35DE-8F1D-0673E310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В XIV–XVI вв. произойдет значительный рост городов и городского населения</a:t>
            </a:r>
          </a:p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Крупными городами будут являться Брест, Полоцк, Гродно, Минск, Новогрудок</a:t>
            </a:r>
          </a:p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Главным занятием городского населения будет являться ремесленничество</a:t>
            </a:r>
          </a:p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 В городах работали кузнецы, ювелиры, гончары, сапожники, плотники</a:t>
            </a:r>
          </a:p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В городах и местечках частым явлением стали ярмарки. Торговлю осуществляли купцы</a:t>
            </a:r>
          </a:p>
          <a:p>
            <a:r>
              <a:rPr lang="ru-RU" sz="2200" b="0" i="0" u="none" strike="noStrike">
                <a:effectLst/>
                <a:latin typeface="Times New Roman" panose="02020603050405020304" pitchFamily="18" charset="0"/>
              </a:rPr>
              <a:t>Причём была развита как внутренняя, так и внешняя торговля</a:t>
            </a:r>
            <a:endParaRPr lang="ru-RU" sz="22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116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506</Words>
  <Application>Microsoft Office PowerPoint</Application>
  <PresentationFormat>Широкоэкранный</PresentationFormat>
  <Paragraphs>47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Билет 23. Вопрос 2</vt:lpstr>
      <vt:lpstr>2. Практическое задание. Хозяйственное развитие белорусских земель в XIV–XVIII вв. </vt:lpstr>
      <vt:lpstr>Основные изменения в хозяйстве</vt:lpstr>
      <vt:lpstr>Особенности ведения хозяйства</vt:lpstr>
      <vt:lpstr>Привилей Казимира 1447 г. </vt:lpstr>
      <vt:lpstr>Дальнейшее закрепощение крестьян</vt:lpstr>
      <vt:lpstr>Аграрная реформа 1557 г.</vt:lpstr>
      <vt:lpstr>Особенности фольварочно-барщиной системы</vt:lpstr>
      <vt:lpstr>Особенности развития городов</vt:lpstr>
      <vt:lpstr>Городские «цеха»</vt:lpstr>
      <vt:lpstr>Магдебургское право</vt:lpstr>
      <vt:lpstr>Особенности управления городом</vt:lpstr>
      <vt:lpstr>Развитие хозяйства в XVIII в.</vt:lpstr>
      <vt:lpstr>Ответы на другие билеты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Билет 23. Вопрос 2</dc:title>
  <dc:creator>Роман Жигалов</dc:creator>
  <cp:lastModifiedBy>Роман Жигалов</cp:lastModifiedBy>
  <cp:revision>1</cp:revision>
  <dcterms:created xsi:type="dcterms:W3CDTF">2022-11-02T10:36:54Z</dcterms:created>
  <dcterms:modified xsi:type="dcterms:W3CDTF">2022-11-02T11:01:53Z</dcterms:modified>
</cp:coreProperties>
</file>