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0659A-AAA3-4A2B-BA4E-D77979375B00}" v="28" dt="2022-03-05T10:18:16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0540659A-AAA3-4A2B-BA4E-D77979375B00}"/>
    <pc:docChg chg="undo custSel addSld modSld">
      <pc:chgData name="Roman Zhigalov" userId="1f97e9fdf7779aa5" providerId="LiveId" clId="{0540659A-AAA3-4A2B-BA4E-D77979375B00}" dt="2022-03-05T10:18:16.563" v="2735"/>
      <pc:docMkLst>
        <pc:docMk/>
      </pc:docMkLst>
      <pc:sldChg chg="modSp new mod">
        <pc:chgData name="Roman Zhigalov" userId="1f97e9fdf7779aa5" providerId="LiveId" clId="{0540659A-AAA3-4A2B-BA4E-D77979375B00}" dt="2022-03-05T09:14:12.930" v="2" actId="27636"/>
        <pc:sldMkLst>
          <pc:docMk/>
          <pc:sldMk cId="2098660069" sldId="256"/>
        </pc:sldMkLst>
        <pc:spChg chg="mod">
          <ac:chgData name="Roman Zhigalov" userId="1f97e9fdf7779aa5" providerId="LiveId" clId="{0540659A-AAA3-4A2B-BA4E-D77979375B00}" dt="2022-03-05T09:14:12.930" v="2" actId="27636"/>
          <ac:spMkLst>
            <pc:docMk/>
            <pc:sldMk cId="2098660069" sldId="256"/>
            <ac:spMk id="2" creationId="{818D955A-9B94-4E4D-AA99-31AC2A44339A}"/>
          </ac:spMkLst>
        </pc:spChg>
      </pc:sldChg>
      <pc:sldChg chg="modSp new mod">
        <pc:chgData name="Roman Zhigalov" userId="1f97e9fdf7779aa5" providerId="LiveId" clId="{0540659A-AAA3-4A2B-BA4E-D77979375B00}" dt="2022-03-05T09:14:34.787" v="24" actId="122"/>
        <pc:sldMkLst>
          <pc:docMk/>
          <pc:sldMk cId="896673789" sldId="257"/>
        </pc:sldMkLst>
        <pc:spChg chg="mod">
          <ac:chgData name="Roman Zhigalov" userId="1f97e9fdf7779aa5" providerId="LiveId" clId="{0540659A-AAA3-4A2B-BA4E-D77979375B00}" dt="2022-03-05T09:14:34.787" v="24" actId="122"/>
          <ac:spMkLst>
            <pc:docMk/>
            <pc:sldMk cId="896673789" sldId="257"/>
            <ac:spMk id="2" creationId="{DD47F4C0-E60C-411F-80D7-FBF2C6FB42C0}"/>
          </ac:spMkLst>
        </pc:spChg>
      </pc:sldChg>
      <pc:sldChg chg="addSp delSp modSp new mod setBg">
        <pc:chgData name="Roman Zhigalov" userId="1f97e9fdf7779aa5" providerId="LiveId" clId="{0540659A-AAA3-4A2B-BA4E-D77979375B00}" dt="2022-03-05T09:16:18.925" v="174" actId="26606"/>
        <pc:sldMkLst>
          <pc:docMk/>
          <pc:sldMk cId="3425855528" sldId="258"/>
        </pc:sldMkLst>
        <pc:spChg chg="mod">
          <ac:chgData name="Roman Zhigalov" userId="1f97e9fdf7779aa5" providerId="LiveId" clId="{0540659A-AAA3-4A2B-BA4E-D77979375B00}" dt="2022-03-05T09:16:18.925" v="174" actId="26606"/>
          <ac:spMkLst>
            <pc:docMk/>
            <pc:sldMk cId="3425855528" sldId="258"/>
            <ac:spMk id="2" creationId="{31C49AB8-04CF-437A-B686-F28A615AD0B3}"/>
          </ac:spMkLst>
        </pc:spChg>
        <pc:spChg chg="del mod">
          <ac:chgData name="Roman Zhigalov" userId="1f97e9fdf7779aa5" providerId="LiveId" clId="{0540659A-AAA3-4A2B-BA4E-D77979375B00}" dt="2022-03-05T09:16:18.925" v="174" actId="26606"/>
          <ac:spMkLst>
            <pc:docMk/>
            <pc:sldMk cId="3425855528" sldId="258"/>
            <ac:spMk id="3" creationId="{86EA5814-B67E-473E-9B7E-56E326705F0A}"/>
          </ac:spMkLst>
        </pc:spChg>
        <pc:spChg chg="add">
          <ac:chgData name="Roman Zhigalov" userId="1f97e9fdf7779aa5" providerId="LiveId" clId="{0540659A-AAA3-4A2B-BA4E-D77979375B00}" dt="2022-03-05T09:16:18.925" v="174" actId="26606"/>
          <ac:spMkLst>
            <pc:docMk/>
            <pc:sldMk cId="3425855528" sldId="258"/>
            <ac:spMk id="9" creationId="{2E442304-DDBD-4F7B-8017-36BCC863FB40}"/>
          </ac:spMkLst>
        </pc:spChg>
        <pc:spChg chg="add">
          <ac:chgData name="Roman Zhigalov" userId="1f97e9fdf7779aa5" providerId="LiveId" clId="{0540659A-AAA3-4A2B-BA4E-D77979375B00}" dt="2022-03-05T09:16:18.925" v="174" actId="26606"/>
          <ac:spMkLst>
            <pc:docMk/>
            <pc:sldMk cId="3425855528" sldId="258"/>
            <ac:spMk id="11" creationId="{5E107275-3853-46FD-A241-DE4355A42675}"/>
          </ac:spMkLst>
        </pc:spChg>
        <pc:graphicFrameChg chg="add">
          <ac:chgData name="Roman Zhigalov" userId="1f97e9fdf7779aa5" providerId="LiveId" clId="{0540659A-AAA3-4A2B-BA4E-D77979375B00}" dt="2022-03-05T09:16:18.925" v="174" actId="26606"/>
          <ac:graphicFrameMkLst>
            <pc:docMk/>
            <pc:sldMk cId="3425855528" sldId="258"/>
            <ac:graphicFrameMk id="5" creationId="{376C6E62-8DDB-460F-B1FF-818BC36E8EF7}"/>
          </ac:graphicFrameMkLst>
        </pc:graphicFrameChg>
      </pc:sldChg>
      <pc:sldChg chg="addSp delSp modSp new mod setBg">
        <pc:chgData name="Roman Zhigalov" userId="1f97e9fdf7779aa5" providerId="LiveId" clId="{0540659A-AAA3-4A2B-BA4E-D77979375B00}" dt="2022-03-05T09:17:05.199" v="209" actId="26606"/>
        <pc:sldMkLst>
          <pc:docMk/>
          <pc:sldMk cId="3940789093" sldId="259"/>
        </pc:sldMkLst>
        <pc:spChg chg="mod">
          <ac:chgData name="Roman Zhigalov" userId="1f97e9fdf7779aa5" providerId="LiveId" clId="{0540659A-AAA3-4A2B-BA4E-D77979375B00}" dt="2022-03-05T09:17:05.199" v="209" actId="26606"/>
          <ac:spMkLst>
            <pc:docMk/>
            <pc:sldMk cId="3940789093" sldId="259"/>
            <ac:spMk id="2" creationId="{70EC81DB-0F8E-48EC-8816-FC5CA3351CF4}"/>
          </ac:spMkLst>
        </pc:spChg>
        <pc:spChg chg="mod">
          <ac:chgData name="Roman Zhigalov" userId="1f97e9fdf7779aa5" providerId="LiveId" clId="{0540659A-AAA3-4A2B-BA4E-D77979375B00}" dt="2022-03-05T09:17:05.199" v="209" actId="26606"/>
          <ac:spMkLst>
            <pc:docMk/>
            <pc:sldMk cId="3940789093" sldId="259"/>
            <ac:spMk id="3" creationId="{6D175427-39B4-4C15-9A9C-CDB888E8AB7E}"/>
          </ac:spMkLst>
        </pc:spChg>
        <pc:spChg chg="add del">
          <ac:chgData name="Roman Zhigalov" userId="1f97e9fdf7779aa5" providerId="LiveId" clId="{0540659A-AAA3-4A2B-BA4E-D77979375B00}" dt="2022-03-05T09:17:03.005" v="206" actId="26606"/>
          <ac:spMkLst>
            <pc:docMk/>
            <pc:sldMk cId="3940789093" sldId="259"/>
            <ac:spMk id="8" creationId="{943CAA20-3569-4189-9E48-239A229A86CA}"/>
          </ac:spMkLst>
        </pc:spChg>
        <pc:spChg chg="add del">
          <ac:chgData name="Roman Zhigalov" userId="1f97e9fdf7779aa5" providerId="LiveId" clId="{0540659A-AAA3-4A2B-BA4E-D77979375B00}" dt="2022-03-05T09:17:03.005" v="206" actId="26606"/>
          <ac:spMkLst>
            <pc:docMk/>
            <pc:sldMk cId="3940789093" sldId="259"/>
            <ac:spMk id="10" creationId="{DA542B6D-E775-4832-91DC-2D20F857813A}"/>
          </ac:spMkLst>
        </pc:spChg>
        <pc:spChg chg="add del">
          <ac:chgData name="Roman Zhigalov" userId="1f97e9fdf7779aa5" providerId="LiveId" clId="{0540659A-AAA3-4A2B-BA4E-D77979375B00}" dt="2022-03-05T09:17:05.185" v="208" actId="26606"/>
          <ac:spMkLst>
            <pc:docMk/>
            <pc:sldMk cId="3940789093" sldId="259"/>
            <ac:spMk id="12" creationId="{731FE21B-2A45-4BF5-8B03-E12341988774}"/>
          </ac:spMkLst>
        </pc:spChg>
        <pc:spChg chg="add del">
          <ac:chgData name="Roman Zhigalov" userId="1f97e9fdf7779aa5" providerId="LiveId" clId="{0540659A-AAA3-4A2B-BA4E-D77979375B00}" dt="2022-03-05T09:17:05.185" v="208" actId="26606"/>
          <ac:spMkLst>
            <pc:docMk/>
            <pc:sldMk cId="3940789093" sldId="259"/>
            <ac:spMk id="13" creationId="{B26EE4FD-480F-42A5-9FEB-DA630457CFB7}"/>
          </ac:spMkLst>
        </pc:spChg>
        <pc:spChg chg="add del">
          <ac:chgData name="Roman Zhigalov" userId="1f97e9fdf7779aa5" providerId="LiveId" clId="{0540659A-AAA3-4A2B-BA4E-D77979375B00}" dt="2022-03-05T09:17:05.185" v="208" actId="26606"/>
          <ac:spMkLst>
            <pc:docMk/>
            <pc:sldMk cId="3940789093" sldId="259"/>
            <ac:spMk id="14" creationId="{2DC5A94D-79ED-48F5-9DC5-96CBB507CEC8}"/>
          </ac:spMkLst>
        </pc:spChg>
        <pc:spChg chg="add del">
          <ac:chgData name="Roman Zhigalov" userId="1f97e9fdf7779aa5" providerId="LiveId" clId="{0540659A-AAA3-4A2B-BA4E-D77979375B00}" dt="2022-03-05T09:17:05.185" v="208" actId="26606"/>
          <ac:spMkLst>
            <pc:docMk/>
            <pc:sldMk cId="3940789093" sldId="259"/>
            <ac:spMk id="15" creationId="{A187062F-BE14-42FC-B06A-607DB23849C3}"/>
          </ac:spMkLst>
        </pc:spChg>
        <pc:spChg chg="add del">
          <ac:chgData name="Roman Zhigalov" userId="1f97e9fdf7779aa5" providerId="LiveId" clId="{0540659A-AAA3-4A2B-BA4E-D77979375B00}" dt="2022-03-05T09:17:05.185" v="208" actId="26606"/>
          <ac:spMkLst>
            <pc:docMk/>
            <pc:sldMk cId="3940789093" sldId="259"/>
            <ac:spMk id="16" creationId="{93A3D4BE-AF25-4F9A-9C29-1145CCE24A28}"/>
          </ac:spMkLst>
        </pc:spChg>
        <pc:spChg chg="add">
          <ac:chgData name="Roman Zhigalov" userId="1f97e9fdf7779aa5" providerId="LiveId" clId="{0540659A-AAA3-4A2B-BA4E-D77979375B00}" dt="2022-03-05T09:17:05.199" v="209" actId="26606"/>
          <ac:spMkLst>
            <pc:docMk/>
            <pc:sldMk cId="3940789093" sldId="259"/>
            <ac:spMk id="18" creationId="{943CAA20-3569-4189-9E48-239A229A86CA}"/>
          </ac:spMkLst>
        </pc:spChg>
        <pc:spChg chg="add">
          <ac:chgData name="Roman Zhigalov" userId="1f97e9fdf7779aa5" providerId="LiveId" clId="{0540659A-AAA3-4A2B-BA4E-D77979375B00}" dt="2022-03-05T09:17:05.199" v="209" actId="26606"/>
          <ac:spMkLst>
            <pc:docMk/>
            <pc:sldMk cId="3940789093" sldId="259"/>
            <ac:spMk id="19" creationId="{DA542B6D-E775-4832-91DC-2D20F857813A}"/>
          </ac:spMkLst>
        </pc:spChg>
      </pc:sldChg>
      <pc:sldChg chg="addSp modSp new mod setBg">
        <pc:chgData name="Roman Zhigalov" userId="1f97e9fdf7779aa5" providerId="LiveId" clId="{0540659A-AAA3-4A2B-BA4E-D77979375B00}" dt="2022-03-05T09:18:56.322" v="387" actId="255"/>
        <pc:sldMkLst>
          <pc:docMk/>
          <pc:sldMk cId="1840891856" sldId="260"/>
        </pc:sldMkLst>
        <pc:spChg chg="mod">
          <ac:chgData name="Roman Zhigalov" userId="1f97e9fdf7779aa5" providerId="LiveId" clId="{0540659A-AAA3-4A2B-BA4E-D77979375B00}" dt="2022-03-05T09:18:49.211" v="386" actId="26606"/>
          <ac:spMkLst>
            <pc:docMk/>
            <pc:sldMk cId="1840891856" sldId="260"/>
            <ac:spMk id="2" creationId="{925E2E12-25DA-44CA-99FA-C9A3A283FA53}"/>
          </ac:spMkLst>
        </pc:spChg>
        <pc:spChg chg="mod">
          <ac:chgData name="Roman Zhigalov" userId="1f97e9fdf7779aa5" providerId="LiveId" clId="{0540659A-AAA3-4A2B-BA4E-D77979375B00}" dt="2022-03-05T09:18:56.322" v="387" actId="255"/>
          <ac:spMkLst>
            <pc:docMk/>
            <pc:sldMk cId="1840891856" sldId="260"/>
            <ac:spMk id="3" creationId="{95852F56-6E10-41CF-B50C-B641B645AE71}"/>
          </ac:spMkLst>
        </pc:spChg>
        <pc:spChg chg="add">
          <ac:chgData name="Roman Zhigalov" userId="1f97e9fdf7779aa5" providerId="LiveId" clId="{0540659A-AAA3-4A2B-BA4E-D77979375B00}" dt="2022-03-05T09:18:49.211" v="386" actId="26606"/>
          <ac:spMkLst>
            <pc:docMk/>
            <pc:sldMk cId="1840891856" sldId="260"/>
            <ac:spMk id="8" creationId="{777A147A-9ED8-46B4-8660-1B3C2AA880B5}"/>
          </ac:spMkLst>
        </pc:spChg>
        <pc:spChg chg="add">
          <ac:chgData name="Roman Zhigalov" userId="1f97e9fdf7779aa5" providerId="LiveId" clId="{0540659A-AAA3-4A2B-BA4E-D77979375B00}" dt="2022-03-05T09:18:49.211" v="386" actId="26606"/>
          <ac:spMkLst>
            <pc:docMk/>
            <pc:sldMk cId="1840891856" sldId="260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0540659A-AAA3-4A2B-BA4E-D77979375B00}" dt="2022-03-05T09:19:59.539" v="436" actId="26606"/>
        <pc:sldMkLst>
          <pc:docMk/>
          <pc:sldMk cId="331023496" sldId="261"/>
        </pc:sldMkLst>
        <pc:spChg chg="mod">
          <ac:chgData name="Roman Zhigalov" userId="1f97e9fdf7779aa5" providerId="LiveId" clId="{0540659A-AAA3-4A2B-BA4E-D77979375B00}" dt="2022-03-05T09:19:59.539" v="436" actId="26606"/>
          <ac:spMkLst>
            <pc:docMk/>
            <pc:sldMk cId="331023496" sldId="261"/>
            <ac:spMk id="2" creationId="{8159CD02-DFE4-4B33-8156-7558624ED28A}"/>
          </ac:spMkLst>
        </pc:spChg>
        <pc:spChg chg="del">
          <ac:chgData name="Roman Zhigalov" userId="1f97e9fdf7779aa5" providerId="LiveId" clId="{0540659A-AAA3-4A2B-BA4E-D77979375B00}" dt="2022-03-05T09:19:47.090" v="435"/>
          <ac:spMkLst>
            <pc:docMk/>
            <pc:sldMk cId="331023496" sldId="261"/>
            <ac:spMk id="3" creationId="{0A56B952-6AA6-4096-8609-D9EE0F76BDDF}"/>
          </ac:spMkLst>
        </pc:spChg>
        <pc:spChg chg="add">
          <ac:chgData name="Roman Zhigalov" userId="1f97e9fdf7779aa5" providerId="LiveId" clId="{0540659A-AAA3-4A2B-BA4E-D77979375B00}" dt="2022-03-05T09:19:59.539" v="436" actId="26606"/>
          <ac:spMkLst>
            <pc:docMk/>
            <pc:sldMk cId="331023496" sldId="261"/>
            <ac:spMk id="71" creationId="{665DBBEF-238B-476B-96AB-8AAC3224ECEA}"/>
          </ac:spMkLst>
        </pc:spChg>
        <pc:spChg chg="add">
          <ac:chgData name="Roman Zhigalov" userId="1f97e9fdf7779aa5" providerId="LiveId" clId="{0540659A-AAA3-4A2B-BA4E-D77979375B00}" dt="2022-03-05T09:19:59.539" v="436" actId="26606"/>
          <ac:spMkLst>
            <pc:docMk/>
            <pc:sldMk cId="331023496" sldId="261"/>
            <ac:spMk id="73" creationId="{3FCFB1DE-0B7E-48CC-BA90-B2AB0889F9D6}"/>
          </ac:spMkLst>
        </pc:spChg>
        <pc:picChg chg="add mod">
          <ac:chgData name="Roman Zhigalov" userId="1f97e9fdf7779aa5" providerId="LiveId" clId="{0540659A-AAA3-4A2B-BA4E-D77979375B00}" dt="2022-03-05T09:19:59.539" v="436" actId="26606"/>
          <ac:picMkLst>
            <pc:docMk/>
            <pc:sldMk cId="331023496" sldId="261"/>
            <ac:picMk id="1026" creationId="{8A2BADD1-4E4F-439A-9F14-114D94653AB9}"/>
          </ac:picMkLst>
        </pc:picChg>
      </pc:sldChg>
      <pc:sldChg chg="addSp modSp new mod setBg">
        <pc:chgData name="Roman Zhigalov" userId="1f97e9fdf7779aa5" providerId="LiveId" clId="{0540659A-AAA3-4A2B-BA4E-D77979375B00}" dt="2022-03-05T09:22:22.527" v="714" actId="20577"/>
        <pc:sldMkLst>
          <pc:docMk/>
          <pc:sldMk cId="2678132137" sldId="262"/>
        </pc:sldMkLst>
        <pc:spChg chg="mod">
          <ac:chgData name="Roman Zhigalov" userId="1f97e9fdf7779aa5" providerId="LiveId" clId="{0540659A-AAA3-4A2B-BA4E-D77979375B00}" dt="2022-03-05T09:22:12.972" v="708" actId="26606"/>
          <ac:spMkLst>
            <pc:docMk/>
            <pc:sldMk cId="2678132137" sldId="262"/>
            <ac:spMk id="2" creationId="{CFA6260B-2D7A-4A55-B1BF-AFAC4DC0F18F}"/>
          </ac:spMkLst>
        </pc:spChg>
        <pc:spChg chg="mod">
          <ac:chgData name="Roman Zhigalov" userId="1f97e9fdf7779aa5" providerId="LiveId" clId="{0540659A-AAA3-4A2B-BA4E-D77979375B00}" dt="2022-03-05T09:22:22.527" v="714" actId="20577"/>
          <ac:spMkLst>
            <pc:docMk/>
            <pc:sldMk cId="2678132137" sldId="262"/>
            <ac:spMk id="3" creationId="{92D6550E-70EE-401F-B8C5-74EBC2B5C6C4}"/>
          </ac:spMkLst>
        </pc:spChg>
        <pc:spChg chg="add">
          <ac:chgData name="Roman Zhigalov" userId="1f97e9fdf7779aa5" providerId="LiveId" clId="{0540659A-AAA3-4A2B-BA4E-D77979375B00}" dt="2022-03-05T09:22:12.972" v="708" actId="26606"/>
          <ac:spMkLst>
            <pc:docMk/>
            <pc:sldMk cId="2678132137" sldId="262"/>
            <ac:spMk id="8" creationId="{777A147A-9ED8-46B4-8660-1B3C2AA880B5}"/>
          </ac:spMkLst>
        </pc:spChg>
        <pc:spChg chg="add">
          <ac:chgData name="Roman Zhigalov" userId="1f97e9fdf7779aa5" providerId="LiveId" clId="{0540659A-AAA3-4A2B-BA4E-D77979375B00}" dt="2022-03-05T09:22:12.972" v="708" actId="26606"/>
          <ac:spMkLst>
            <pc:docMk/>
            <pc:sldMk cId="2678132137" sldId="262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0540659A-AAA3-4A2B-BA4E-D77979375B00}" dt="2022-03-05T09:23:43.476" v="755" actId="26606"/>
        <pc:sldMkLst>
          <pc:docMk/>
          <pc:sldMk cId="1108710592" sldId="263"/>
        </pc:sldMkLst>
        <pc:spChg chg="add del mod">
          <ac:chgData name="Roman Zhigalov" userId="1f97e9fdf7779aa5" providerId="LiveId" clId="{0540659A-AAA3-4A2B-BA4E-D77979375B00}" dt="2022-03-05T09:23:43.476" v="755" actId="26606"/>
          <ac:spMkLst>
            <pc:docMk/>
            <pc:sldMk cId="1108710592" sldId="263"/>
            <ac:spMk id="2" creationId="{476FFE63-E193-417D-B867-407CDFB31EA6}"/>
          </ac:spMkLst>
        </pc:spChg>
        <pc:spChg chg="add del">
          <ac:chgData name="Roman Zhigalov" userId="1f97e9fdf7779aa5" providerId="LiveId" clId="{0540659A-AAA3-4A2B-BA4E-D77979375B00}" dt="2022-03-05T09:23:28.466" v="722"/>
          <ac:spMkLst>
            <pc:docMk/>
            <pc:sldMk cId="1108710592" sldId="263"/>
            <ac:spMk id="3" creationId="{F046CBA1-6CA2-454E-B418-79A2C039190F}"/>
          </ac:spMkLst>
        </pc:spChg>
        <pc:spChg chg="add">
          <ac:chgData name="Roman Zhigalov" userId="1f97e9fdf7779aa5" providerId="LiveId" clId="{0540659A-AAA3-4A2B-BA4E-D77979375B00}" dt="2022-03-05T09:23:43.476" v="755" actId="26606"/>
          <ac:spMkLst>
            <pc:docMk/>
            <pc:sldMk cId="1108710592" sldId="263"/>
            <ac:spMk id="9" creationId="{1825AC39-5F85-4CAA-8A81-A1287086B2B6}"/>
          </ac:spMkLst>
        </pc:spChg>
        <pc:spChg chg="add">
          <ac:chgData name="Roman Zhigalov" userId="1f97e9fdf7779aa5" providerId="LiveId" clId="{0540659A-AAA3-4A2B-BA4E-D77979375B00}" dt="2022-03-05T09:23:43.476" v="755" actId="26606"/>
          <ac:spMkLst>
            <pc:docMk/>
            <pc:sldMk cId="1108710592" sldId="263"/>
            <ac:spMk id="11" creationId="{95DA4D23-37FC-4B90-8188-F0377C5FF44B}"/>
          </ac:spMkLst>
        </pc:spChg>
        <pc:spChg chg="add">
          <ac:chgData name="Roman Zhigalov" userId="1f97e9fdf7779aa5" providerId="LiveId" clId="{0540659A-AAA3-4A2B-BA4E-D77979375B00}" dt="2022-03-05T09:23:43.476" v="755" actId="26606"/>
          <ac:spMkLst>
            <pc:docMk/>
            <pc:sldMk cId="1108710592" sldId="263"/>
            <ac:spMk id="13" creationId="{A7A4B465-FBCC-4CD4-89A1-82992A7B47FF}"/>
          </ac:spMkLst>
        </pc:spChg>
        <pc:spChg chg="add">
          <ac:chgData name="Roman Zhigalov" userId="1f97e9fdf7779aa5" providerId="LiveId" clId="{0540659A-AAA3-4A2B-BA4E-D77979375B00}" dt="2022-03-05T09:23:43.476" v="755" actId="26606"/>
          <ac:spMkLst>
            <pc:docMk/>
            <pc:sldMk cId="1108710592" sldId="263"/>
            <ac:spMk id="15" creationId="{909E572F-9CDC-4214-9D42-FF0017649590}"/>
          </ac:spMkLst>
        </pc:spChg>
        <pc:spChg chg="add del">
          <ac:chgData name="Roman Zhigalov" userId="1f97e9fdf7779aa5" providerId="LiveId" clId="{0540659A-AAA3-4A2B-BA4E-D77979375B00}" dt="2022-03-05T09:23:11.063" v="718" actId="26606"/>
          <ac:spMkLst>
            <pc:docMk/>
            <pc:sldMk cId="1108710592" sldId="263"/>
            <ac:spMk id="71" creationId="{2D2B266D-3625-4584-A5C3-7D3F672CFF30}"/>
          </ac:spMkLst>
        </pc:spChg>
        <pc:spChg chg="add del">
          <ac:chgData name="Roman Zhigalov" userId="1f97e9fdf7779aa5" providerId="LiveId" clId="{0540659A-AAA3-4A2B-BA4E-D77979375B00}" dt="2022-03-05T09:23:11.063" v="718" actId="26606"/>
          <ac:spMkLst>
            <pc:docMk/>
            <pc:sldMk cId="1108710592" sldId="263"/>
            <ac:spMk id="73" creationId="{A5D2A5D1-BA0D-47D3-B051-DA7743C46E28}"/>
          </ac:spMkLst>
        </pc:spChg>
        <pc:spChg chg="add del">
          <ac:chgData name="Roman Zhigalov" userId="1f97e9fdf7779aa5" providerId="LiveId" clId="{0540659A-AAA3-4A2B-BA4E-D77979375B00}" dt="2022-03-05T09:23:14.395" v="720" actId="26606"/>
          <ac:spMkLst>
            <pc:docMk/>
            <pc:sldMk cId="1108710592" sldId="263"/>
            <ac:spMk id="75" creationId="{90A7EAB6-59D3-4325-8DE6-E0CA4009CE53}"/>
          </ac:spMkLst>
        </pc:spChg>
        <pc:spChg chg="add del">
          <ac:chgData name="Roman Zhigalov" userId="1f97e9fdf7779aa5" providerId="LiveId" clId="{0540659A-AAA3-4A2B-BA4E-D77979375B00}" dt="2022-03-05T09:23:14.395" v="720" actId="26606"/>
          <ac:spMkLst>
            <pc:docMk/>
            <pc:sldMk cId="1108710592" sldId="263"/>
            <ac:spMk id="77" creationId="{A8D57A06-A426-446D-B02C-A2DC6B62E45E}"/>
          </ac:spMkLst>
        </pc:spChg>
        <pc:spChg chg="add del">
          <ac:chgData name="Roman Zhigalov" userId="1f97e9fdf7779aa5" providerId="LiveId" clId="{0540659A-AAA3-4A2B-BA4E-D77979375B00}" dt="2022-03-05T09:23:14.395" v="720" actId="26606"/>
          <ac:spMkLst>
            <pc:docMk/>
            <pc:sldMk cId="1108710592" sldId="263"/>
            <ac:spMk id="2052" creationId="{AB8C311F-7253-4AED-9701-7FC0708C41C7}"/>
          </ac:spMkLst>
        </pc:spChg>
        <pc:spChg chg="add del">
          <ac:chgData name="Roman Zhigalov" userId="1f97e9fdf7779aa5" providerId="LiveId" clId="{0540659A-AAA3-4A2B-BA4E-D77979375B00}" dt="2022-03-05T09:23:14.395" v="720" actId="26606"/>
          <ac:spMkLst>
            <pc:docMk/>
            <pc:sldMk cId="1108710592" sldId="263"/>
            <ac:spMk id="2053" creationId="{FD073016-B734-483B-8953-5BADEE145112}"/>
          </ac:spMkLst>
        </pc:spChg>
        <pc:picChg chg="add mod">
          <ac:chgData name="Roman Zhigalov" userId="1f97e9fdf7779aa5" providerId="LiveId" clId="{0540659A-AAA3-4A2B-BA4E-D77979375B00}" dt="2022-03-05T09:23:43.476" v="755" actId="26606"/>
          <ac:picMkLst>
            <pc:docMk/>
            <pc:sldMk cId="1108710592" sldId="263"/>
            <ac:picMk id="4" creationId="{BC166501-EA05-4CE3-A63F-C48EE3625DD5}"/>
          </ac:picMkLst>
        </pc:picChg>
        <pc:picChg chg="add del mod">
          <ac:chgData name="Roman Zhigalov" userId="1f97e9fdf7779aa5" providerId="LiveId" clId="{0540659A-AAA3-4A2B-BA4E-D77979375B00}" dt="2022-03-05T09:23:15.062" v="721"/>
          <ac:picMkLst>
            <pc:docMk/>
            <pc:sldMk cId="1108710592" sldId="263"/>
            <ac:picMk id="2050" creationId="{A1DEB079-A6C1-498A-B1BA-C8AE4989EB65}"/>
          </ac:picMkLst>
        </pc:picChg>
      </pc:sldChg>
      <pc:sldChg chg="addSp delSp modSp new mod setBg">
        <pc:chgData name="Roman Zhigalov" userId="1f97e9fdf7779aa5" providerId="LiveId" clId="{0540659A-AAA3-4A2B-BA4E-D77979375B00}" dt="2022-03-05T09:24:04.213" v="758" actId="26606"/>
        <pc:sldMkLst>
          <pc:docMk/>
          <pc:sldMk cId="1810646152" sldId="264"/>
        </pc:sldMkLst>
        <pc:spChg chg="del">
          <ac:chgData name="Roman Zhigalov" userId="1f97e9fdf7779aa5" providerId="LiveId" clId="{0540659A-AAA3-4A2B-BA4E-D77979375B00}" dt="2022-03-05T09:24:04.213" v="758" actId="26606"/>
          <ac:spMkLst>
            <pc:docMk/>
            <pc:sldMk cId="1810646152" sldId="264"/>
            <ac:spMk id="2" creationId="{BB6C5230-3BC4-47BE-B35F-9BE1666E8A17}"/>
          </ac:spMkLst>
        </pc:spChg>
        <pc:spChg chg="del">
          <ac:chgData name="Roman Zhigalov" userId="1f97e9fdf7779aa5" providerId="LiveId" clId="{0540659A-AAA3-4A2B-BA4E-D77979375B00}" dt="2022-03-05T09:24:01.538" v="757"/>
          <ac:spMkLst>
            <pc:docMk/>
            <pc:sldMk cId="1810646152" sldId="264"/>
            <ac:spMk id="3" creationId="{3348A2CF-DAEC-4B68-87B7-4A0CF0944F12}"/>
          </ac:spMkLst>
        </pc:spChg>
        <pc:spChg chg="add">
          <ac:chgData name="Roman Zhigalov" userId="1f97e9fdf7779aa5" providerId="LiveId" clId="{0540659A-AAA3-4A2B-BA4E-D77979375B00}" dt="2022-03-05T09:24:04.213" v="758" actId="26606"/>
          <ac:spMkLst>
            <pc:docMk/>
            <pc:sldMk cId="1810646152" sldId="264"/>
            <ac:spMk id="71" creationId="{32BC26D8-82FB-445E-AA49-62A77D7C1EE0}"/>
          </ac:spMkLst>
        </pc:spChg>
        <pc:spChg chg="add">
          <ac:chgData name="Roman Zhigalov" userId="1f97e9fdf7779aa5" providerId="LiveId" clId="{0540659A-AAA3-4A2B-BA4E-D77979375B00}" dt="2022-03-05T09:24:04.213" v="758" actId="26606"/>
          <ac:spMkLst>
            <pc:docMk/>
            <pc:sldMk cId="1810646152" sldId="264"/>
            <ac:spMk id="73" creationId="{CB44330D-EA18-4254-AA95-EB49948539B8}"/>
          </ac:spMkLst>
        </pc:spChg>
        <pc:picChg chg="add mod">
          <ac:chgData name="Roman Zhigalov" userId="1f97e9fdf7779aa5" providerId="LiveId" clId="{0540659A-AAA3-4A2B-BA4E-D77979375B00}" dt="2022-03-05T09:24:04.213" v="758" actId="26606"/>
          <ac:picMkLst>
            <pc:docMk/>
            <pc:sldMk cId="1810646152" sldId="264"/>
            <ac:picMk id="3074" creationId="{5ACEF525-12E3-4A40-B45C-9B1CD1F3EC2A}"/>
          </ac:picMkLst>
        </pc:picChg>
      </pc:sldChg>
      <pc:sldChg chg="addSp delSp modSp new mod setBg">
        <pc:chgData name="Roman Zhigalov" userId="1f97e9fdf7779aa5" providerId="LiveId" clId="{0540659A-AAA3-4A2B-BA4E-D77979375B00}" dt="2022-03-05T09:24:41.708" v="761" actId="26606"/>
        <pc:sldMkLst>
          <pc:docMk/>
          <pc:sldMk cId="4035863310" sldId="265"/>
        </pc:sldMkLst>
        <pc:spChg chg="del">
          <ac:chgData name="Roman Zhigalov" userId="1f97e9fdf7779aa5" providerId="LiveId" clId="{0540659A-AAA3-4A2B-BA4E-D77979375B00}" dt="2022-03-05T09:24:41.708" v="761" actId="26606"/>
          <ac:spMkLst>
            <pc:docMk/>
            <pc:sldMk cId="4035863310" sldId="265"/>
            <ac:spMk id="2" creationId="{6A01ABE7-DE4A-4D02-AC02-F183B236AEA1}"/>
          </ac:spMkLst>
        </pc:spChg>
        <pc:spChg chg="del">
          <ac:chgData name="Roman Zhigalov" userId="1f97e9fdf7779aa5" providerId="LiveId" clId="{0540659A-AAA3-4A2B-BA4E-D77979375B00}" dt="2022-03-05T09:24:38.351" v="760"/>
          <ac:spMkLst>
            <pc:docMk/>
            <pc:sldMk cId="4035863310" sldId="265"/>
            <ac:spMk id="3" creationId="{6E5369DC-01F1-4A2E-B92F-604E0BBDBD96}"/>
          </ac:spMkLst>
        </pc:spChg>
        <pc:spChg chg="add">
          <ac:chgData name="Roman Zhigalov" userId="1f97e9fdf7779aa5" providerId="LiveId" clId="{0540659A-AAA3-4A2B-BA4E-D77979375B00}" dt="2022-03-05T09:24:41.708" v="761" actId="26606"/>
          <ac:spMkLst>
            <pc:docMk/>
            <pc:sldMk cId="4035863310" sldId="265"/>
            <ac:spMk id="71" creationId="{32BC26D8-82FB-445E-AA49-62A77D7C1EE0}"/>
          </ac:spMkLst>
        </pc:spChg>
        <pc:spChg chg="add">
          <ac:chgData name="Roman Zhigalov" userId="1f97e9fdf7779aa5" providerId="LiveId" clId="{0540659A-AAA3-4A2B-BA4E-D77979375B00}" dt="2022-03-05T09:24:41.708" v="761" actId="26606"/>
          <ac:spMkLst>
            <pc:docMk/>
            <pc:sldMk cId="4035863310" sldId="265"/>
            <ac:spMk id="73" creationId="{CB44330D-EA18-4254-AA95-EB49948539B8}"/>
          </ac:spMkLst>
        </pc:spChg>
        <pc:picChg chg="add mod">
          <ac:chgData name="Roman Zhigalov" userId="1f97e9fdf7779aa5" providerId="LiveId" clId="{0540659A-AAA3-4A2B-BA4E-D77979375B00}" dt="2022-03-05T09:24:41.708" v="761" actId="26606"/>
          <ac:picMkLst>
            <pc:docMk/>
            <pc:sldMk cId="4035863310" sldId="265"/>
            <ac:picMk id="4098" creationId="{9A1926C8-B7B4-4096-A2AC-D78432B8E66F}"/>
          </ac:picMkLst>
        </pc:picChg>
      </pc:sldChg>
      <pc:sldChg chg="addSp delSp modSp new mod setBg">
        <pc:chgData name="Roman Zhigalov" userId="1f97e9fdf7779aa5" providerId="LiveId" clId="{0540659A-AAA3-4A2B-BA4E-D77979375B00}" dt="2022-03-05T09:26:09.467" v="960" actId="26606"/>
        <pc:sldMkLst>
          <pc:docMk/>
          <pc:sldMk cId="3218591259" sldId="266"/>
        </pc:sldMkLst>
        <pc:spChg chg="mod">
          <ac:chgData name="Roman Zhigalov" userId="1f97e9fdf7779aa5" providerId="LiveId" clId="{0540659A-AAA3-4A2B-BA4E-D77979375B00}" dt="2022-03-05T09:26:09.467" v="960" actId="26606"/>
          <ac:spMkLst>
            <pc:docMk/>
            <pc:sldMk cId="3218591259" sldId="266"/>
            <ac:spMk id="2" creationId="{165CCE75-C4D4-4147-9D2C-E9EA4FC414E6}"/>
          </ac:spMkLst>
        </pc:spChg>
        <pc:spChg chg="del">
          <ac:chgData name="Roman Zhigalov" userId="1f97e9fdf7779aa5" providerId="LiveId" clId="{0540659A-AAA3-4A2B-BA4E-D77979375B00}" dt="2022-03-05T09:26:05.525" v="959"/>
          <ac:spMkLst>
            <pc:docMk/>
            <pc:sldMk cId="3218591259" sldId="266"/>
            <ac:spMk id="3" creationId="{D3C44117-E417-4D0E-80DF-4BDC1BB3D128}"/>
          </ac:spMkLst>
        </pc:spChg>
        <pc:spChg chg="mod">
          <ac:chgData name="Roman Zhigalov" userId="1f97e9fdf7779aa5" providerId="LiveId" clId="{0540659A-AAA3-4A2B-BA4E-D77979375B00}" dt="2022-03-05T09:26:09.467" v="960" actId="26606"/>
          <ac:spMkLst>
            <pc:docMk/>
            <pc:sldMk cId="3218591259" sldId="266"/>
            <ac:spMk id="4" creationId="{5527A448-F935-4FD4-99B7-02C0CB5168A3}"/>
          </ac:spMkLst>
        </pc:spChg>
        <pc:spChg chg="add">
          <ac:chgData name="Roman Zhigalov" userId="1f97e9fdf7779aa5" providerId="LiveId" clId="{0540659A-AAA3-4A2B-BA4E-D77979375B00}" dt="2022-03-05T09:26:09.467" v="960" actId="26606"/>
          <ac:spMkLst>
            <pc:docMk/>
            <pc:sldMk cId="3218591259" sldId="266"/>
            <ac:spMk id="71" creationId="{5E39A796-BE83-48B1-B33F-35C4A32AAB57}"/>
          </ac:spMkLst>
        </pc:spChg>
        <pc:spChg chg="add">
          <ac:chgData name="Roman Zhigalov" userId="1f97e9fdf7779aa5" providerId="LiveId" clId="{0540659A-AAA3-4A2B-BA4E-D77979375B00}" dt="2022-03-05T09:26:09.467" v="960" actId="26606"/>
          <ac:spMkLst>
            <pc:docMk/>
            <pc:sldMk cId="3218591259" sldId="266"/>
            <ac:spMk id="73" creationId="{72F84B47-E267-4194-8194-831DB7B5547F}"/>
          </ac:spMkLst>
        </pc:spChg>
        <pc:picChg chg="add mod">
          <ac:chgData name="Roman Zhigalov" userId="1f97e9fdf7779aa5" providerId="LiveId" clId="{0540659A-AAA3-4A2B-BA4E-D77979375B00}" dt="2022-03-05T09:26:09.467" v="960" actId="26606"/>
          <ac:picMkLst>
            <pc:docMk/>
            <pc:sldMk cId="3218591259" sldId="266"/>
            <ac:picMk id="5122" creationId="{8EE7AA66-8266-4ADA-840F-FE38CD8A3B4A}"/>
          </ac:picMkLst>
        </pc:picChg>
      </pc:sldChg>
      <pc:sldChg chg="addSp delSp modSp new mod setBg">
        <pc:chgData name="Roman Zhigalov" userId="1f97e9fdf7779aa5" providerId="LiveId" clId="{0540659A-AAA3-4A2B-BA4E-D77979375B00}" dt="2022-03-05T09:28:07.452" v="1005" actId="26606"/>
        <pc:sldMkLst>
          <pc:docMk/>
          <pc:sldMk cId="1612045598" sldId="267"/>
        </pc:sldMkLst>
        <pc:spChg chg="mod">
          <ac:chgData name="Roman Zhigalov" userId="1f97e9fdf7779aa5" providerId="LiveId" clId="{0540659A-AAA3-4A2B-BA4E-D77979375B00}" dt="2022-03-05T09:28:07.452" v="1005" actId="26606"/>
          <ac:spMkLst>
            <pc:docMk/>
            <pc:sldMk cId="1612045598" sldId="267"/>
            <ac:spMk id="2" creationId="{F188260D-B1F2-4CF4-9A74-B0AFDE62DFC0}"/>
          </ac:spMkLst>
        </pc:spChg>
        <pc:spChg chg="del">
          <ac:chgData name="Roman Zhigalov" userId="1f97e9fdf7779aa5" providerId="LiveId" clId="{0540659A-AAA3-4A2B-BA4E-D77979375B00}" dt="2022-03-05T09:27:54.295" v="1004"/>
          <ac:spMkLst>
            <pc:docMk/>
            <pc:sldMk cId="1612045598" sldId="267"/>
            <ac:spMk id="3" creationId="{81DF8710-D16B-4347-9F0F-56DD76FA2520}"/>
          </ac:spMkLst>
        </pc:spChg>
        <pc:spChg chg="add">
          <ac:chgData name="Roman Zhigalov" userId="1f97e9fdf7779aa5" providerId="LiveId" clId="{0540659A-AAA3-4A2B-BA4E-D77979375B00}" dt="2022-03-05T09:28:07.452" v="1005" actId="26606"/>
          <ac:spMkLst>
            <pc:docMk/>
            <pc:sldMk cId="1612045598" sldId="267"/>
            <ac:spMk id="9" creationId="{1825AC39-5F85-4CAA-8A81-A1287086B2B6}"/>
          </ac:spMkLst>
        </pc:spChg>
        <pc:spChg chg="add">
          <ac:chgData name="Roman Zhigalov" userId="1f97e9fdf7779aa5" providerId="LiveId" clId="{0540659A-AAA3-4A2B-BA4E-D77979375B00}" dt="2022-03-05T09:28:07.452" v="1005" actId="26606"/>
          <ac:spMkLst>
            <pc:docMk/>
            <pc:sldMk cId="1612045598" sldId="267"/>
            <ac:spMk id="11" creationId="{95DA4D23-37FC-4B90-8188-F0377C5FF44B}"/>
          </ac:spMkLst>
        </pc:spChg>
        <pc:spChg chg="add">
          <ac:chgData name="Roman Zhigalov" userId="1f97e9fdf7779aa5" providerId="LiveId" clId="{0540659A-AAA3-4A2B-BA4E-D77979375B00}" dt="2022-03-05T09:28:07.452" v="1005" actId="26606"/>
          <ac:spMkLst>
            <pc:docMk/>
            <pc:sldMk cId="1612045598" sldId="267"/>
            <ac:spMk id="13" creationId="{A7A4B465-FBCC-4CD4-89A1-82992A7B47FF}"/>
          </ac:spMkLst>
        </pc:spChg>
        <pc:spChg chg="add">
          <ac:chgData name="Roman Zhigalov" userId="1f97e9fdf7779aa5" providerId="LiveId" clId="{0540659A-AAA3-4A2B-BA4E-D77979375B00}" dt="2022-03-05T09:28:07.452" v="1005" actId="26606"/>
          <ac:spMkLst>
            <pc:docMk/>
            <pc:sldMk cId="1612045598" sldId="267"/>
            <ac:spMk id="15" creationId="{909E572F-9CDC-4214-9D42-FF0017649590}"/>
          </ac:spMkLst>
        </pc:spChg>
        <pc:picChg chg="add mod">
          <ac:chgData name="Roman Zhigalov" userId="1f97e9fdf7779aa5" providerId="LiveId" clId="{0540659A-AAA3-4A2B-BA4E-D77979375B00}" dt="2022-03-05T09:28:07.452" v="1005" actId="26606"/>
          <ac:picMkLst>
            <pc:docMk/>
            <pc:sldMk cId="1612045598" sldId="267"/>
            <ac:picMk id="4" creationId="{55BDEF7B-28C6-4256-9451-180E82374735}"/>
          </ac:picMkLst>
        </pc:picChg>
      </pc:sldChg>
      <pc:sldChg chg="addSp delSp modSp new mod setBg">
        <pc:chgData name="Roman Zhigalov" userId="1f97e9fdf7779aa5" providerId="LiveId" clId="{0540659A-AAA3-4A2B-BA4E-D77979375B00}" dt="2022-03-05T09:28:55.076" v="1041" actId="26606"/>
        <pc:sldMkLst>
          <pc:docMk/>
          <pc:sldMk cId="1677202474" sldId="268"/>
        </pc:sldMkLst>
        <pc:spChg chg="mod">
          <ac:chgData name="Roman Zhigalov" userId="1f97e9fdf7779aa5" providerId="LiveId" clId="{0540659A-AAA3-4A2B-BA4E-D77979375B00}" dt="2022-03-05T09:28:55.076" v="1041" actId="26606"/>
          <ac:spMkLst>
            <pc:docMk/>
            <pc:sldMk cId="1677202474" sldId="268"/>
            <ac:spMk id="2" creationId="{1AC2EBA5-99E7-4262-BA4E-CED99B6234C3}"/>
          </ac:spMkLst>
        </pc:spChg>
        <pc:spChg chg="del">
          <ac:chgData name="Roman Zhigalov" userId="1f97e9fdf7779aa5" providerId="LiveId" clId="{0540659A-AAA3-4A2B-BA4E-D77979375B00}" dt="2022-03-05T09:28:21.005" v="1007"/>
          <ac:spMkLst>
            <pc:docMk/>
            <pc:sldMk cId="1677202474" sldId="268"/>
            <ac:spMk id="3" creationId="{277A7077-BABF-4415-B2AA-B14062F555DE}"/>
          </ac:spMkLst>
        </pc:spChg>
        <pc:spChg chg="add">
          <ac:chgData name="Roman Zhigalov" userId="1f97e9fdf7779aa5" providerId="LiveId" clId="{0540659A-AAA3-4A2B-BA4E-D77979375B00}" dt="2022-03-05T09:28:55.076" v="1041" actId="26606"/>
          <ac:spMkLst>
            <pc:docMk/>
            <pc:sldMk cId="1677202474" sldId="268"/>
            <ac:spMk id="9" creationId="{1825AC39-5F85-4CAA-8A81-A1287086B2B6}"/>
          </ac:spMkLst>
        </pc:spChg>
        <pc:spChg chg="add">
          <ac:chgData name="Roman Zhigalov" userId="1f97e9fdf7779aa5" providerId="LiveId" clId="{0540659A-AAA3-4A2B-BA4E-D77979375B00}" dt="2022-03-05T09:28:55.076" v="1041" actId="26606"/>
          <ac:spMkLst>
            <pc:docMk/>
            <pc:sldMk cId="1677202474" sldId="268"/>
            <ac:spMk id="11" creationId="{95DA4D23-37FC-4B90-8188-F0377C5FF44B}"/>
          </ac:spMkLst>
        </pc:spChg>
        <pc:spChg chg="add">
          <ac:chgData name="Roman Zhigalov" userId="1f97e9fdf7779aa5" providerId="LiveId" clId="{0540659A-AAA3-4A2B-BA4E-D77979375B00}" dt="2022-03-05T09:28:55.076" v="1041" actId="26606"/>
          <ac:spMkLst>
            <pc:docMk/>
            <pc:sldMk cId="1677202474" sldId="268"/>
            <ac:spMk id="13" creationId="{A7A4B465-FBCC-4CD4-89A1-82992A7B47FF}"/>
          </ac:spMkLst>
        </pc:spChg>
        <pc:spChg chg="add">
          <ac:chgData name="Roman Zhigalov" userId="1f97e9fdf7779aa5" providerId="LiveId" clId="{0540659A-AAA3-4A2B-BA4E-D77979375B00}" dt="2022-03-05T09:28:55.076" v="1041" actId="26606"/>
          <ac:spMkLst>
            <pc:docMk/>
            <pc:sldMk cId="1677202474" sldId="268"/>
            <ac:spMk id="15" creationId="{909E572F-9CDC-4214-9D42-FF0017649590}"/>
          </ac:spMkLst>
        </pc:spChg>
        <pc:picChg chg="add mod">
          <ac:chgData name="Roman Zhigalov" userId="1f97e9fdf7779aa5" providerId="LiveId" clId="{0540659A-AAA3-4A2B-BA4E-D77979375B00}" dt="2022-03-05T09:28:55.076" v="1041" actId="26606"/>
          <ac:picMkLst>
            <pc:docMk/>
            <pc:sldMk cId="1677202474" sldId="268"/>
            <ac:picMk id="4" creationId="{18B4D358-158A-4F79-8633-769BBA96677C}"/>
          </ac:picMkLst>
        </pc:picChg>
      </pc:sldChg>
      <pc:sldChg chg="addSp delSp modSp new mod setBg">
        <pc:chgData name="Roman Zhigalov" userId="1f97e9fdf7779aa5" providerId="LiveId" clId="{0540659A-AAA3-4A2B-BA4E-D77979375B00}" dt="2022-03-05T09:30:17.318" v="1099" actId="26606"/>
        <pc:sldMkLst>
          <pc:docMk/>
          <pc:sldMk cId="117755644" sldId="269"/>
        </pc:sldMkLst>
        <pc:spChg chg="mod">
          <ac:chgData name="Roman Zhigalov" userId="1f97e9fdf7779aa5" providerId="LiveId" clId="{0540659A-AAA3-4A2B-BA4E-D77979375B00}" dt="2022-03-05T09:30:17.318" v="1099" actId="26606"/>
          <ac:spMkLst>
            <pc:docMk/>
            <pc:sldMk cId="117755644" sldId="269"/>
            <ac:spMk id="2" creationId="{B963C9B9-88A4-46BD-89B0-9A08A64B6441}"/>
          </ac:spMkLst>
        </pc:spChg>
        <pc:spChg chg="del">
          <ac:chgData name="Roman Zhigalov" userId="1f97e9fdf7779aa5" providerId="LiveId" clId="{0540659A-AAA3-4A2B-BA4E-D77979375B00}" dt="2022-03-05T09:30:11.277" v="1098"/>
          <ac:spMkLst>
            <pc:docMk/>
            <pc:sldMk cId="117755644" sldId="269"/>
            <ac:spMk id="3" creationId="{8DE7286A-4A7A-4358-A20B-80CD0935B004}"/>
          </ac:spMkLst>
        </pc:spChg>
        <pc:spChg chg="add">
          <ac:chgData name="Roman Zhigalov" userId="1f97e9fdf7779aa5" providerId="LiveId" clId="{0540659A-AAA3-4A2B-BA4E-D77979375B00}" dt="2022-03-05T09:30:17.318" v="1099" actId="26606"/>
          <ac:spMkLst>
            <pc:docMk/>
            <pc:sldMk cId="117755644" sldId="269"/>
            <ac:spMk id="71" creationId="{1825AC39-5F85-4CAA-8A81-A1287086B2B6}"/>
          </ac:spMkLst>
        </pc:spChg>
        <pc:spChg chg="add">
          <ac:chgData name="Roman Zhigalov" userId="1f97e9fdf7779aa5" providerId="LiveId" clId="{0540659A-AAA3-4A2B-BA4E-D77979375B00}" dt="2022-03-05T09:30:17.318" v="1099" actId="26606"/>
          <ac:spMkLst>
            <pc:docMk/>
            <pc:sldMk cId="117755644" sldId="269"/>
            <ac:spMk id="73" creationId="{95DA4D23-37FC-4B90-8188-F0377C5FF44B}"/>
          </ac:spMkLst>
        </pc:spChg>
        <pc:spChg chg="add">
          <ac:chgData name="Roman Zhigalov" userId="1f97e9fdf7779aa5" providerId="LiveId" clId="{0540659A-AAA3-4A2B-BA4E-D77979375B00}" dt="2022-03-05T09:30:17.318" v="1099" actId="26606"/>
          <ac:spMkLst>
            <pc:docMk/>
            <pc:sldMk cId="117755644" sldId="269"/>
            <ac:spMk id="75" creationId="{A7A4B465-FBCC-4CD4-89A1-82992A7B47FF}"/>
          </ac:spMkLst>
        </pc:spChg>
        <pc:spChg chg="add">
          <ac:chgData name="Roman Zhigalov" userId="1f97e9fdf7779aa5" providerId="LiveId" clId="{0540659A-AAA3-4A2B-BA4E-D77979375B00}" dt="2022-03-05T09:30:17.318" v="1099" actId="26606"/>
          <ac:spMkLst>
            <pc:docMk/>
            <pc:sldMk cId="117755644" sldId="269"/>
            <ac:spMk id="77" creationId="{909E572F-9CDC-4214-9D42-FF0017649590}"/>
          </ac:spMkLst>
        </pc:spChg>
        <pc:picChg chg="add mod">
          <ac:chgData name="Roman Zhigalov" userId="1f97e9fdf7779aa5" providerId="LiveId" clId="{0540659A-AAA3-4A2B-BA4E-D77979375B00}" dt="2022-03-05T09:30:17.318" v="1099" actId="26606"/>
          <ac:picMkLst>
            <pc:docMk/>
            <pc:sldMk cId="117755644" sldId="269"/>
            <ac:picMk id="6146" creationId="{69F338F2-1163-4592-BF0A-711352D62F71}"/>
          </ac:picMkLst>
        </pc:picChg>
      </pc:sldChg>
      <pc:sldChg chg="addSp modSp new mod setBg">
        <pc:chgData name="Roman Zhigalov" userId="1f97e9fdf7779aa5" providerId="LiveId" clId="{0540659A-AAA3-4A2B-BA4E-D77979375B00}" dt="2022-03-05T09:32:00.355" v="1146" actId="26606"/>
        <pc:sldMkLst>
          <pc:docMk/>
          <pc:sldMk cId="1875816792" sldId="270"/>
        </pc:sldMkLst>
        <pc:spChg chg="mod">
          <ac:chgData name="Roman Zhigalov" userId="1f97e9fdf7779aa5" providerId="LiveId" clId="{0540659A-AAA3-4A2B-BA4E-D77979375B00}" dt="2022-03-05T09:32:00.355" v="1146" actId="26606"/>
          <ac:spMkLst>
            <pc:docMk/>
            <pc:sldMk cId="1875816792" sldId="270"/>
            <ac:spMk id="2" creationId="{576C44AB-7084-4282-97F3-B6006467B77F}"/>
          </ac:spMkLst>
        </pc:spChg>
        <pc:spChg chg="mod">
          <ac:chgData name="Roman Zhigalov" userId="1f97e9fdf7779aa5" providerId="LiveId" clId="{0540659A-AAA3-4A2B-BA4E-D77979375B00}" dt="2022-03-05T09:32:00.355" v="1146" actId="26606"/>
          <ac:spMkLst>
            <pc:docMk/>
            <pc:sldMk cId="1875816792" sldId="270"/>
            <ac:spMk id="3" creationId="{5184FA1D-25BE-4122-ABBF-A17F17F898F0}"/>
          </ac:spMkLst>
        </pc:spChg>
        <pc:spChg chg="add">
          <ac:chgData name="Roman Zhigalov" userId="1f97e9fdf7779aa5" providerId="LiveId" clId="{0540659A-AAA3-4A2B-BA4E-D77979375B00}" dt="2022-03-05T09:32:00.355" v="1146" actId="26606"/>
          <ac:spMkLst>
            <pc:docMk/>
            <pc:sldMk cId="1875816792" sldId="270"/>
            <ac:spMk id="8" creationId="{943CAA20-3569-4189-9E48-239A229A86CA}"/>
          </ac:spMkLst>
        </pc:spChg>
        <pc:spChg chg="add">
          <ac:chgData name="Roman Zhigalov" userId="1f97e9fdf7779aa5" providerId="LiveId" clId="{0540659A-AAA3-4A2B-BA4E-D77979375B00}" dt="2022-03-05T09:32:00.355" v="1146" actId="26606"/>
          <ac:spMkLst>
            <pc:docMk/>
            <pc:sldMk cId="1875816792" sldId="270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0540659A-AAA3-4A2B-BA4E-D77979375B00}" dt="2022-03-05T09:39:58.228" v="1499" actId="14734"/>
        <pc:sldMkLst>
          <pc:docMk/>
          <pc:sldMk cId="2494224279" sldId="271"/>
        </pc:sldMkLst>
        <pc:spChg chg="mod">
          <ac:chgData name="Roman Zhigalov" userId="1f97e9fdf7779aa5" providerId="LiveId" clId="{0540659A-AAA3-4A2B-BA4E-D77979375B00}" dt="2022-03-05T09:39:32.818" v="1478" actId="26606"/>
          <ac:spMkLst>
            <pc:docMk/>
            <pc:sldMk cId="2494224279" sldId="271"/>
            <ac:spMk id="2" creationId="{77C7F2F7-28A1-4FD2-A22B-36DC3CF434E9}"/>
          </ac:spMkLst>
        </pc:spChg>
        <pc:spChg chg="del">
          <ac:chgData name="Roman Zhigalov" userId="1f97e9fdf7779aa5" providerId="LiveId" clId="{0540659A-AAA3-4A2B-BA4E-D77979375B00}" dt="2022-03-05T09:36:09.914" v="1215" actId="3680"/>
          <ac:spMkLst>
            <pc:docMk/>
            <pc:sldMk cId="2494224279" sldId="271"/>
            <ac:spMk id="3" creationId="{0945199B-B36F-4B64-8101-7975BF817E6B}"/>
          </ac:spMkLst>
        </pc:spChg>
        <pc:spChg chg="add del">
          <ac:chgData name="Roman Zhigalov" userId="1f97e9fdf7779aa5" providerId="LiveId" clId="{0540659A-AAA3-4A2B-BA4E-D77979375B00}" dt="2022-03-05T09:39:32.720" v="1477" actId="26606"/>
          <ac:spMkLst>
            <pc:docMk/>
            <pc:sldMk cId="2494224279" sldId="271"/>
            <ac:spMk id="9" creationId="{4C10CBC8-7837-4750-8EE9-B4C3D50488F6}"/>
          </ac:spMkLst>
        </pc:spChg>
        <pc:spChg chg="add del">
          <ac:chgData name="Roman Zhigalov" userId="1f97e9fdf7779aa5" providerId="LiveId" clId="{0540659A-AAA3-4A2B-BA4E-D77979375B00}" dt="2022-03-05T09:39:32.720" v="1477" actId="26606"/>
          <ac:spMkLst>
            <pc:docMk/>
            <pc:sldMk cId="2494224279" sldId="271"/>
            <ac:spMk id="11" creationId="{69014793-11D4-4A17-9261-1A2E683ADF75}"/>
          </ac:spMkLst>
        </pc:spChg>
        <pc:spChg chg="add">
          <ac:chgData name="Roman Zhigalov" userId="1f97e9fdf7779aa5" providerId="LiveId" clId="{0540659A-AAA3-4A2B-BA4E-D77979375B00}" dt="2022-03-05T09:39:32.818" v="1478" actId="26606"/>
          <ac:spMkLst>
            <pc:docMk/>
            <pc:sldMk cId="2494224279" sldId="271"/>
            <ac:spMk id="13" creationId="{2E442304-DDBD-4F7B-8017-36BCC863FB40}"/>
          </ac:spMkLst>
        </pc:spChg>
        <pc:spChg chg="add">
          <ac:chgData name="Roman Zhigalov" userId="1f97e9fdf7779aa5" providerId="LiveId" clId="{0540659A-AAA3-4A2B-BA4E-D77979375B00}" dt="2022-03-05T09:39:32.818" v="1478" actId="26606"/>
          <ac:spMkLst>
            <pc:docMk/>
            <pc:sldMk cId="2494224279" sldId="271"/>
            <ac:spMk id="14" creationId="{5E107275-3853-46FD-A241-DE4355A42675}"/>
          </ac:spMkLst>
        </pc:spChg>
        <pc:graphicFrameChg chg="add mod ord modGraphic">
          <ac:chgData name="Roman Zhigalov" userId="1f97e9fdf7779aa5" providerId="LiveId" clId="{0540659A-AAA3-4A2B-BA4E-D77979375B00}" dt="2022-03-05T09:39:58.228" v="1499" actId="14734"/>
          <ac:graphicFrameMkLst>
            <pc:docMk/>
            <pc:sldMk cId="2494224279" sldId="271"/>
            <ac:graphicFrameMk id="4" creationId="{06172A06-877B-4C69-A92A-75021B095EE1}"/>
          </ac:graphicFrameMkLst>
        </pc:graphicFrameChg>
      </pc:sldChg>
      <pc:sldChg chg="addSp modSp new mod setBg">
        <pc:chgData name="Roman Zhigalov" userId="1f97e9fdf7779aa5" providerId="LiveId" clId="{0540659A-AAA3-4A2B-BA4E-D77979375B00}" dt="2022-03-05T09:40:40.866" v="1529" actId="26606"/>
        <pc:sldMkLst>
          <pc:docMk/>
          <pc:sldMk cId="2196727037" sldId="272"/>
        </pc:sldMkLst>
        <pc:spChg chg="mod">
          <ac:chgData name="Roman Zhigalov" userId="1f97e9fdf7779aa5" providerId="LiveId" clId="{0540659A-AAA3-4A2B-BA4E-D77979375B00}" dt="2022-03-05T09:40:40.866" v="1529" actId="26606"/>
          <ac:spMkLst>
            <pc:docMk/>
            <pc:sldMk cId="2196727037" sldId="272"/>
            <ac:spMk id="2" creationId="{FF4DF321-10A6-4C90-A0C7-DA4533C0EA5F}"/>
          </ac:spMkLst>
        </pc:spChg>
        <pc:spChg chg="mod">
          <ac:chgData name="Roman Zhigalov" userId="1f97e9fdf7779aa5" providerId="LiveId" clId="{0540659A-AAA3-4A2B-BA4E-D77979375B00}" dt="2022-03-05T09:40:40.866" v="1529" actId="26606"/>
          <ac:spMkLst>
            <pc:docMk/>
            <pc:sldMk cId="2196727037" sldId="272"/>
            <ac:spMk id="3" creationId="{1091DDD0-DDC1-4F56-8CAE-01EAB7056C2A}"/>
          </ac:spMkLst>
        </pc:spChg>
        <pc:spChg chg="add">
          <ac:chgData name="Roman Zhigalov" userId="1f97e9fdf7779aa5" providerId="LiveId" clId="{0540659A-AAA3-4A2B-BA4E-D77979375B00}" dt="2022-03-05T09:40:40.866" v="1529" actId="26606"/>
          <ac:spMkLst>
            <pc:docMk/>
            <pc:sldMk cId="2196727037" sldId="272"/>
            <ac:spMk id="8" creationId="{943CAA20-3569-4189-9E48-239A229A86CA}"/>
          </ac:spMkLst>
        </pc:spChg>
        <pc:spChg chg="add">
          <ac:chgData name="Roman Zhigalov" userId="1f97e9fdf7779aa5" providerId="LiveId" clId="{0540659A-AAA3-4A2B-BA4E-D77979375B00}" dt="2022-03-05T09:40:40.866" v="1529" actId="26606"/>
          <ac:spMkLst>
            <pc:docMk/>
            <pc:sldMk cId="2196727037" sldId="272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0540659A-AAA3-4A2B-BA4E-D77979375B00}" dt="2022-03-05T09:55:49.283" v="1563" actId="962"/>
        <pc:sldMkLst>
          <pc:docMk/>
          <pc:sldMk cId="2174586263" sldId="273"/>
        </pc:sldMkLst>
        <pc:spChg chg="mod">
          <ac:chgData name="Roman Zhigalov" userId="1f97e9fdf7779aa5" providerId="LiveId" clId="{0540659A-AAA3-4A2B-BA4E-D77979375B00}" dt="2022-03-05T09:55:46.362" v="1561" actId="26606"/>
          <ac:spMkLst>
            <pc:docMk/>
            <pc:sldMk cId="2174586263" sldId="273"/>
            <ac:spMk id="2" creationId="{705F14D1-FAA1-4FD3-BD0C-1833E8C11703}"/>
          </ac:spMkLst>
        </pc:spChg>
        <pc:spChg chg="del">
          <ac:chgData name="Roman Zhigalov" userId="1f97e9fdf7779aa5" providerId="LiveId" clId="{0540659A-AAA3-4A2B-BA4E-D77979375B00}" dt="2022-03-05T09:55:42.569" v="1560"/>
          <ac:spMkLst>
            <pc:docMk/>
            <pc:sldMk cId="2174586263" sldId="273"/>
            <ac:spMk id="3" creationId="{63873935-B8C0-4A32-BE65-6F6FF7D387A4}"/>
          </ac:spMkLst>
        </pc:spChg>
        <pc:spChg chg="mod">
          <ac:chgData name="Roman Zhigalov" userId="1f97e9fdf7779aa5" providerId="LiveId" clId="{0540659A-AAA3-4A2B-BA4E-D77979375B00}" dt="2022-03-05T09:55:46.362" v="1561" actId="26606"/>
          <ac:spMkLst>
            <pc:docMk/>
            <pc:sldMk cId="2174586263" sldId="273"/>
            <ac:spMk id="4" creationId="{D2B452DC-844D-406D-B86A-688B1BC1F18E}"/>
          </ac:spMkLst>
        </pc:spChg>
        <pc:spChg chg="add">
          <ac:chgData name="Roman Zhigalov" userId="1f97e9fdf7779aa5" providerId="LiveId" clId="{0540659A-AAA3-4A2B-BA4E-D77979375B00}" dt="2022-03-05T09:55:46.362" v="1561" actId="26606"/>
          <ac:spMkLst>
            <pc:docMk/>
            <pc:sldMk cId="2174586263" sldId="273"/>
            <ac:spMk id="71" creationId="{743AA782-23D1-4521-8CAD-47662984AA08}"/>
          </ac:spMkLst>
        </pc:spChg>
        <pc:spChg chg="add">
          <ac:chgData name="Roman Zhigalov" userId="1f97e9fdf7779aa5" providerId="LiveId" clId="{0540659A-AAA3-4A2B-BA4E-D77979375B00}" dt="2022-03-05T09:55:46.362" v="1561" actId="26606"/>
          <ac:spMkLst>
            <pc:docMk/>
            <pc:sldMk cId="2174586263" sldId="273"/>
            <ac:spMk id="73" creationId="{71877DBC-BB60-40F0-AC93-2ACDBAAE60CE}"/>
          </ac:spMkLst>
        </pc:spChg>
        <pc:picChg chg="add mod">
          <ac:chgData name="Roman Zhigalov" userId="1f97e9fdf7779aa5" providerId="LiveId" clId="{0540659A-AAA3-4A2B-BA4E-D77979375B00}" dt="2022-03-05T09:55:49.283" v="1563" actId="962"/>
          <ac:picMkLst>
            <pc:docMk/>
            <pc:sldMk cId="2174586263" sldId="273"/>
            <ac:picMk id="7170" creationId="{C5670942-CD0C-4ACF-A4A5-D774E361A118}"/>
          </ac:picMkLst>
        </pc:picChg>
      </pc:sldChg>
      <pc:sldChg chg="addSp delSp modSp new mod setBg">
        <pc:chgData name="Roman Zhigalov" userId="1f97e9fdf7779aa5" providerId="LiveId" clId="{0540659A-AAA3-4A2B-BA4E-D77979375B00}" dt="2022-03-05T10:00:24.700" v="1809" actId="255"/>
        <pc:sldMkLst>
          <pc:docMk/>
          <pc:sldMk cId="3779473991" sldId="274"/>
        </pc:sldMkLst>
        <pc:spChg chg="mod">
          <ac:chgData name="Roman Zhigalov" userId="1f97e9fdf7779aa5" providerId="LiveId" clId="{0540659A-AAA3-4A2B-BA4E-D77979375B00}" dt="2022-03-05T10:00:21.081" v="1808" actId="26606"/>
          <ac:spMkLst>
            <pc:docMk/>
            <pc:sldMk cId="3779473991" sldId="274"/>
            <ac:spMk id="2" creationId="{BA5D6B95-8CA4-4176-91DA-4FB5DACDEB28}"/>
          </ac:spMkLst>
        </pc:spChg>
        <pc:spChg chg="add del mod">
          <ac:chgData name="Roman Zhigalov" userId="1f97e9fdf7779aa5" providerId="LiveId" clId="{0540659A-AAA3-4A2B-BA4E-D77979375B00}" dt="2022-03-05T10:00:21.081" v="1808" actId="26606"/>
          <ac:spMkLst>
            <pc:docMk/>
            <pc:sldMk cId="3779473991" sldId="274"/>
            <ac:spMk id="3" creationId="{F60D9C0A-B2E0-4F20-BF35-2CEC3193F92F}"/>
          </ac:spMkLst>
        </pc:spChg>
        <pc:spChg chg="add">
          <ac:chgData name="Roman Zhigalov" userId="1f97e9fdf7779aa5" providerId="LiveId" clId="{0540659A-AAA3-4A2B-BA4E-D77979375B00}" dt="2022-03-05T10:00:21.081" v="1808" actId="26606"/>
          <ac:spMkLst>
            <pc:docMk/>
            <pc:sldMk cId="3779473991" sldId="274"/>
            <ac:spMk id="8" creationId="{777A147A-9ED8-46B4-8660-1B3C2AA880B5}"/>
          </ac:spMkLst>
        </pc:spChg>
        <pc:spChg chg="add del">
          <ac:chgData name="Roman Zhigalov" userId="1f97e9fdf7779aa5" providerId="LiveId" clId="{0540659A-AAA3-4A2B-BA4E-D77979375B00}" dt="2022-03-05T10:00:21.054" v="1807" actId="26606"/>
          <ac:spMkLst>
            <pc:docMk/>
            <pc:sldMk cId="3779473991" sldId="274"/>
            <ac:spMk id="9" creationId="{2E442304-DDBD-4F7B-8017-36BCC863FB40}"/>
          </ac:spMkLst>
        </pc:spChg>
        <pc:spChg chg="add">
          <ac:chgData name="Roman Zhigalov" userId="1f97e9fdf7779aa5" providerId="LiveId" clId="{0540659A-AAA3-4A2B-BA4E-D77979375B00}" dt="2022-03-05T10:00:21.081" v="1808" actId="26606"/>
          <ac:spMkLst>
            <pc:docMk/>
            <pc:sldMk cId="3779473991" sldId="274"/>
            <ac:spMk id="10" creationId="{5D6C15A0-C087-4593-8414-2B4EC1CDC3DE}"/>
          </ac:spMkLst>
        </pc:spChg>
        <pc:spChg chg="add del">
          <ac:chgData name="Roman Zhigalov" userId="1f97e9fdf7779aa5" providerId="LiveId" clId="{0540659A-AAA3-4A2B-BA4E-D77979375B00}" dt="2022-03-05T10:00:21.054" v="1807" actId="26606"/>
          <ac:spMkLst>
            <pc:docMk/>
            <pc:sldMk cId="3779473991" sldId="274"/>
            <ac:spMk id="11" creationId="{5E107275-3853-46FD-A241-DE4355A42675}"/>
          </ac:spMkLst>
        </pc:spChg>
        <pc:spChg chg="add mod">
          <ac:chgData name="Roman Zhigalov" userId="1f97e9fdf7779aa5" providerId="LiveId" clId="{0540659A-AAA3-4A2B-BA4E-D77979375B00}" dt="2022-03-05T10:00:24.700" v="1809" actId="255"/>
          <ac:spMkLst>
            <pc:docMk/>
            <pc:sldMk cId="3779473991" sldId="274"/>
            <ac:spMk id="13" creationId="{F60D9C0A-B2E0-4F20-BF35-2CEC3193F92F}"/>
          </ac:spMkLst>
        </pc:spChg>
        <pc:graphicFrameChg chg="add del">
          <ac:chgData name="Roman Zhigalov" userId="1f97e9fdf7779aa5" providerId="LiveId" clId="{0540659A-AAA3-4A2B-BA4E-D77979375B00}" dt="2022-03-05T10:00:21.054" v="1807" actId="26606"/>
          <ac:graphicFrameMkLst>
            <pc:docMk/>
            <pc:sldMk cId="3779473991" sldId="274"/>
            <ac:graphicFrameMk id="5" creationId="{09630B4B-CDC7-4796-82E8-03CAAC5DAC53}"/>
          </ac:graphicFrameMkLst>
        </pc:graphicFrameChg>
      </pc:sldChg>
      <pc:sldChg chg="addSp modSp new mod setBg">
        <pc:chgData name="Roman Zhigalov" userId="1f97e9fdf7779aa5" providerId="LiveId" clId="{0540659A-AAA3-4A2B-BA4E-D77979375B00}" dt="2022-03-05T10:07:47.146" v="2053" actId="255"/>
        <pc:sldMkLst>
          <pc:docMk/>
          <pc:sldMk cId="3069007598" sldId="275"/>
        </pc:sldMkLst>
        <pc:spChg chg="mod">
          <ac:chgData name="Roman Zhigalov" userId="1f97e9fdf7779aa5" providerId="LiveId" clId="{0540659A-AAA3-4A2B-BA4E-D77979375B00}" dt="2022-03-05T10:07:42.830" v="2052" actId="26606"/>
          <ac:spMkLst>
            <pc:docMk/>
            <pc:sldMk cId="3069007598" sldId="275"/>
            <ac:spMk id="2" creationId="{F735FA83-8ECD-44FC-8786-89479A457F54}"/>
          </ac:spMkLst>
        </pc:spChg>
        <pc:spChg chg="mod">
          <ac:chgData name="Roman Zhigalov" userId="1f97e9fdf7779aa5" providerId="LiveId" clId="{0540659A-AAA3-4A2B-BA4E-D77979375B00}" dt="2022-03-05T10:07:47.146" v="2053" actId="255"/>
          <ac:spMkLst>
            <pc:docMk/>
            <pc:sldMk cId="3069007598" sldId="275"/>
            <ac:spMk id="3" creationId="{3A3372F5-AE36-4F2F-912E-F94FAA0C26EC}"/>
          </ac:spMkLst>
        </pc:spChg>
        <pc:spChg chg="add">
          <ac:chgData name="Roman Zhigalov" userId="1f97e9fdf7779aa5" providerId="LiveId" clId="{0540659A-AAA3-4A2B-BA4E-D77979375B00}" dt="2022-03-05T10:07:42.830" v="2052" actId="26606"/>
          <ac:spMkLst>
            <pc:docMk/>
            <pc:sldMk cId="3069007598" sldId="275"/>
            <ac:spMk id="8" creationId="{777A147A-9ED8-46B4-8660-1B3C2AA880B5}"/>
          </ac:spMkLst>
        </pc:spChg>
        <pc:spChg chg="add">
          <ac:chgData name="Roman Zhigalov" userId="1f97e9fdf7779aa5" providerId="LiveId" clId="{0540659A-AAA3-4A2B-BA4E-D77979375B00}" dt="2022-03-05T10:07:42.830" v="2052" actId="26606"/>
          <ac:spMkLst>
            <pc:docMk/>
            <pc:sldMk cId="3069007598" sldId="275"/>
            <ac:spMk id="10" creationId="{5D6C15A0-C087-4593-8414-2B4EC1CDC3DE}"/>
          </ac:spMkLst>
        </pc:spChg>
      </pc:sldChg>
      <pc:sldChg chg="addSp modSp new mod setBg">
        <pc:chgData name="Roman Zhigalov" userId="1f97e9fdf7779aa5" providerId="LiveId" clId="{0540659A-AAA3-4A2B-BA4E-D77979375B00}" dt="2022-03-05T10:08:06.840" v="2086" actId="26606"/>
        <pc:sldMkLst>
          <pc:docMk/>
          <pc:sldMk cId="2409776899" sldId="276"/>
        </pc:sldMkLst>
        <pc:spChg chg="mod">
          <ac:chgData name="Roman Zhigalov" userId="1f97e9fdf7779aa5" providerId="LiveId" clId="{0540659A-AAA3-4A2B-BA4E-D77979375B00}" dt="2022-03-05T10:08:06.840" v="2086" actId="26606"/>
          <ac:spMkLst>
            <pc:docMk/>
            <pc:sldMk cId="2409776899" sldId="276"/>
            <ac:spMk id="2" creationId="{296E72CD-C538-4E09-B2C9-4DFF179F2F50}"/>
          </ac:spMkLst>
        </pc:spChg>
        <pc:spChg chg="mod">
          <ac:chgData name="Roman Zhigalov" userId="1f97e9fdf7779aa5" providerId="LiveId" clId="{0540659A-AAA3-4A2B-BA4E-D77979375B00}" dt="2022-03-05T10:08:06.840" v="2086" actId="26606"/>
          <ac:spMkLst>
            <pc:docMk/>
            <pc:sldMk cId="2409776899" sldId="276"/>
            <ac:spMk id="3" creationId="{39EEC97A-063A-4691-927D-4AD40422BE21}"/>
          </ac:spMkLst>
        </pc:spChg>
        <pc:spChg chg="add">
          <ac:chgData name="Roman Zhigalov" userId="1f97e9fdf7779aa5" providerId="LiveId" clId="{0540659A-AAA3-4A2B-BA4E-D77979375B00}" dt="2022-03-05T10:08:06.840" v="2086" actId="26606"/>
          <ac:spMkLst>
            <pc:docMk/>
            <pc:sldMk cId="2409776899" sldId="276"/>
            <ac:spMk id="8" creationId="{943CAA20-3569-4189-9E48-239A229A86CA}"/>
          </ac:spMkLst>
        </pc:spChg>
        <pc:spChg chg="add">
          <ac:chgData name="Roman Zhigalov" userId="1f97e9fdf7779aa5" providerId="LiveId" clId="{0540659A-AAA3-4A2B-BA4E-D77979375B00}" dt="2022-03-05T10:08:06.840" v="2086" actId="26606"/>
          <ac:spMkLst>
            <pc:docMk/>
            <pc:sldMk cId="2409776899" sldId="276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0540659A-AAA3-4A2B-BA4E-D77979375B00}" dt="2022-03-05T10:10:17.691" v="2137" actId="26606"/>
        <pc:sldMkLst>
          <pc:docMk/>
          <pc:sldMk cId="679194216" sldId="277"/>
        </pc:sldMkLst>
        <pc:spChg chg="mod">
          <ac:chgData name="Roman Zhigalov" userId="1f97e9fdf7779aa5" providerId="LiveId" clId="{0540659A-AAA3-4A2B-BA4E-D77979375B00}" dt="2022-03-05T10:10:17.691" v="2137" actId="26606"/>
          <ac:spMkLst>
            <pc:docMk/>
            <pc:sldMk cId="679194216" sldId="277"/>
            <ac:spMk id="2" creationId="{19135EEA-474D-4A1F-934D-3258BCA839DE}"/>
          </ac:spMkLst>
        </pc:spChg>
        <pc:spChg chg="del">
          <ac:chgData name="Roman Zhigalov" userId="1f97e9fdf7779aa5" providerId="LiveId" clId="{0540659A-AAA3-4A2B-BA4E-D77979375B00}" dt="2022-03-05T10:10:14.002" v="2136"/>
          <ac:spMkLst>
            <pc:docMk/>
            <pc:sldMk cId="679194216" sldId="277"/>
            <ac:spMk id="3" creationId="{7FE0D638-86D8-4051-B719-7453BC8B44AE}"/>
          </ac:spMkLst>
        </pc:spChg>
        <pc:spChg chg="add">
          <ac:chgData name="Roman Zhigalov" userId="1f97e9fdf7779aa5" providerId="LiveId" clId="{0540659A-AAA3-4A2B-BA4E-D77979375B00}" dt="2022-03-05T10:10:17.691" v="2137" actId="26606"/>
          <ac:spMkLst>
            <pc:docMk/>
            <pc:sldMk cId="679194216" sldId="277"/>
            <ac:spMk id="71" creationId="{665DBBEF-238B-476B-96AB-8AAC3224ECEA}"/>
          </ac:spMkLst>
        </pc:spChg>
        <pc:spChg chg="add">
          <ac:chgData name="Roman Zhigalov" userId="1f97e9fdf7779aa5" providerId="LiveId" clId="{0540659A-AAA3-4A2B-BA4E-D77979375B00}" dt="2022-03-05T10:10:17.691" v="2137" actId="26606"/>
          <ac:spMkLst>
            <pc:docMk/>
            <pc:sldMk cId="679194216" sldId="277"/>
            <ac:spMk id="73" creationId="{3FCFB1DE-0B7E-48CC-BA90-B2AB0889F9D6}"/>
          </ac:spMkLst>
        </pc:spChg>
        <pc:picChg chg="add mod">
          <ac:chgData name="Roman Zhigalov" userId="1f97e9fdf7779aa5" providerId="LiveId" clId="{0540659A-AAA3-4A2B-BA4E-D77979375B00}" dt="2022-03-05T10:10:17.691" v="2137" actId="26606"/>
          <ac:picMkLst>
            <pc:docMk/>
            <pc:sldMk cId="679194216" sldId="277"/>
            <ac:picMk id="8194" creationId="{BAFE2D01-3980-45E0-A472-176C7E998B1E}"/>
          </ac:picMkLst>
        </pc:picChg>
      </pc:sldChg>
      <pc:sldChg chg="addSp modSp new mod setBg">
        <pc:chgData name="Roman Zhigalov" userId="1f97e9fdf7779aa5" providerId="LiveId" clId="{0540659A-AAA3-4A2B-BA4E-D77979375B00}" dt="2022-03-05T10:11:41.884" v="2490" actId="255"/>
        <pc:sldMkLst>
          <pc:docMk/>
          <pc:sldMk cId="467817893" sldId="278"/>
        </pc:sldMkLst>
        <pc:spChg chg="mod">
          <ac:chgData name="Roman Zhigalov" userId="1f97e9fdf7779aa5" providerId="LiveId" clId="{0540659A-AAA3-4A2B-BA4E-D77979375B00}" dt="2022-03-05T10:11:38.764" v="2489" actId="26606"/>
          <ac:spMkLst>
            <pc:docMk/>
            <pc:sldMk cId="467817893" sldId="278"/>
            <ac:spMk id="2" creationId="{BBC55FDF-652F-4CBF-8F24-5C65EE764026}"/>
          </ac:spMkLst>
        </pc:spChg>
        <pc:spChg chg="mod">
          <ac:chgData name="Roman Zhigalov" userId="1f97e9fdf7779aa5" providerId="LiveId" clId="{0540659A-AAA3-4A2B-BA4E-D77979375B00}" dt="2022-03-05T10:11:41.884" v="2490" actId="255"/>
          <ac:spMkLst>
            <pc:docMk/>
            <pc:sldMk cId="467817893" sldId="278"/>
            <ac:spMk id="3" creationId="{E8CDA90A-852A-41B7-B6CA-0C46995319C5}"/>
          </ac:spMkLst>
        </pc:spChg>
        <pc:spChg chg="add">
          <ac:chgData name="Roman Zhigalov" userId="1f97e9fdf7779aa5" providerId="LiveId" clId="{0540659A-AAA3-4A2B-BA4E-D77979375B00}" dt="2022-03-05T10:11:38.764" v="2489" actId="26606"/>
          <ac:spMkLst>
            <pc:docMk/>
            <pc:sldMk cId="467817893" sldId="278"/>
            <ac:spMk id="8" creationId="{777A147A-9ED8-46B4-8660-1B3C2AA880B5}"/>
          </ac:spMkLst>
        </pc:spChg>
        <pc:spChg chg="add">
          <ac:chgData name="Roman Zhigalov" userId="1f97e9fdf7779aa5" providerId="LiveId" clId="{0540659A-AAA3-4A2B-BA4E-D77979375B00}" dt="2022-03-05T10:11:38.764" v="2489" actId="26606"/>
          <ac:spMkLst>
            <pc:docMk/>
            <pc:sldMk cId="467817893" sldId="278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0540659A-AAA3-4A2B-BA4E-D77979375B00}" dt="2022-03-05T10:14:18.581" v="2554" actId="26606"/>
        <pc:sldMkLst>
          <pc:docMk/>
          <pc:sldMk cId="3754471141" sldId="279"/>
        </pc:sldMkLst>
        <pc:spChg chg="mod">
          <ac:chgData name="Roman Zhigalov" userId="1f97e9fdf7779aa5" providerId="LiveId" clId="{0540659A-AAA3-4A2B-BA4E-D77979375B00}" dt="2022-03-05T10:14:18.581" v="2554" actId="26606"/>
          <ac:spMkLst>
            <pc:docMk/>
            <pc:sldMk cId="3754471141" sldId="279"/>
            <ac:spMk id="2" creationId="{00E7B668-BF54-4452-BC03-26AEDF430078}"/>
          </ac:spMkLst>
        </pc:spChg>
        <pc:spChg chg="del">
          <ac:chgData name="Roman Zhigalov" userId="1f97e9fdf7779aa5" providerId="LiveId" clId="{0540659A-AAA3-4A2B-BA4E-D77979375B00}" dt="2022-03-05T10:14:15.153" v="2553"/>
          <ac:spMkLst>
            <pc:docMk/>
            <pc:sldMk cId="3754471141" sldId="279"/>
            <ac:spMk id="3" creationId="{1DDBD74A-DB0E-4A8A-96CD-48B0C916856E}"/>
          </ac:spMkLst>
        </pc:spChg>
        <pc:spChg chg="add">
          <ac:chgData name="Roman Zhigalov" userId="1f97e9fdf7779aa5" providerId="LiveId" clId="{0540659A-AAA3-4A2B-BA4E-D77979375B00}" dt="2022-03-05T10:14:18.581" v="2554" actId="26606"/>
          <ac:spMkLst>
            <pc:docMk/>
            <pc:sldMk cId="3754471141" sldId="279"/>
            <ac:spMk id="71" creationId="{665DBBEF-238B-476B-96AB-8AAC3224ECEA}"/>
          </ac:spMkLst>
        </pc:spChg>
        <pc:spChg chg="add">
          <ac:chgData name="Roman Zhigalov" userId="1f97e9fdf7779aa5" providerId="LiveId" clId="{0540659A-AAA3-4A2B-BA4E-D77979375B00}" dt="2022-03-05T10:14:18.581" v="2554" actId="26606"/>
          <ac:spMkLst>
            <pc:docMk/>
            <pc:sldMk cId="3754471141" sldId="279"/>
            <ac:spMk id="73" creationId="{3FCFB1DE-0B7E-48CC-BA90-B2AB0889F9D6}"/>
          </ac:spMkLst>
        </pc:spChg>
        <pc:picChg chg="add mod">
          <ac:chgData name="Roman Zhigalov" userId="1f97e9fdf7779aa5" providerId="LiveId" clId="{0540659A-AAA3-4A2B-BA4E-D77979375B00}" dt="2022-03-05T10:14:18.581" v="2554" actId="26606"/>
          <ac:picMkLst>
            <pc:docMk/>
            <pc:sldMk cId="3754471141" sldId="279"/>
            <ac:picMk id="9218" creationId="{D72EA701-37DD-48E6-B5E8-D8EC526A8873}"/>
          </ac:picMkLst>
        </pc:picChg>
      </pc:sldChg>
      <pc:sldChg chg="addSp delSp modSp new mod setBg">
        <pc:chgData name="Roman Zhigalov" userId="1f97e9fdf7779aa5" providerId="LiveId" clId="{0540659A-AAA3-4A2B-BA4E-D77979375B00}" dt="2022-03-05T10:14:45.307" v="2608" actId="26606"/>
        <pc:sldMkLst>
          <pc:docMk/>
          <pc:sldMk cId="2028760398" sldId="280"/>
        </pc:sldMkLst>
        <pc:spChg chg="mod">
          <ac:chgData name="Roman Zhigalov" userId="1f97e9fdf7779aa5" providerId="LiveId" clId="{0540659A-AAA3-4A2B-BA4E-D77979375B00}" dt="2022-03-05T10:14:45.307" v="2608" actId="26606"/>
          <ac:spMkLst>
            <pc:docMk/>
            <pc:sldMk cId="2028760398" sldId="280"/>
            <ac:spMk id="2" creationId="{9A33D7F4-3FD7-42BA-BA72-AFA0D4DD2B69}"/>
          </ac:spMkLst>
        </pc:spChg>
        <pc:spChg chg="del">
          <ac:chgData name="Roman Zhigalov" userId="1f97e9fdf7779aa5" providerId="LiveId" clId="{0540659A-AAA3-4A2B-BA4E-D77979375B00}" dt="2022-03-05T10:14:31.747" v="2556"/>
          <ac:spMkLst>
            <pc:docMk/>
            <pc:sldMk cId="2028760398" sldId="280"/>
            <ac:spMk id="3" creationId="{401F342A-F55A-45F2-99F3-46877E555A4F}"/>
          </ac:spMkLst>
        </pc:spChg>
        <pc:spChg chg="add">
          <ac:chgData name="Roman Zhigalov" userId="1f97e9fdf7779aa5" providerId="LiveId" clId="{0540659A-AAA3-4A2B-BA4E-D77979375B00}" dt="2022-03-05T10:14:45.307" v="2608" actId="26606"/>
          <ac:spMkLst>
            <pc:docMk/>
            <pc:sldMk cId="2028760398" sldId="280"/>
            <ac:spMk id="71" creationId="{665DBBEF-238B-476B-96AB-8AAC3224ECEA}"/>
          </ac:spMkLst>
        </pc:spChg>
        <pc:spChg chg="add">
          <ac:chgData name="Roman Zhigalov" userId="1f97e9fdf7779aa5" providerId="LiveId" clId="{0540659A-AAA3-4A2B-BA4E-D77979375B00}" dt="2022-03-05T10:14:45.307" v="2608" actId="26606"/>
          <ac:spMkLst>
            <pc:docMk/>
            <pc:sldMk cId="2028760398" sldId="280"/>
            <ac:spMk id="73" creationId="{3FCFB1DE-0B7E-48CC-BA90-B2AB0889F9D6}"/>
          </ac:spMkLst>
        </pc:spChg>
        <pc:picChg chg="add mod">
          <ac:chgData name="Roman Zhigalov" userId="1f97e9fdf7779aa5" providerId="LiveId" clId="{0540659A-AAA3-4A2B-BA4E-D77979375B00}" dt="2022-03-05T10:14:45.307" v="2608" actId="26606"/>
          <ac:picMkLst>
            <pc:docMk/>
            <pc:sldMk cId="2028760398" sldId="280"/>
            <ac:picMk id="10242" creationId="{F126CD84-4C70-422B-A30F-A97E2BD884D4}"/>
          </ac:picMkLst>
        </pc:picChg>
      </pc:sldChg>
      <pc:sldChg chg="addSp delSp modSp new mod setBg">
        <pc:chgData name="Roman Zhigalov" userId="1f97e9fdf7779aa5" providerId="LiveId" clId="{0540659A-AAA3-4A2B-BA4E-D77979375B00}" dt="2022-03-05T10:15:42.642" v="2622" actId="26606"/>
        <pc:sldMkLst>
          <pc:docMk/>
          <pc:sldMk cId="2717753580" sldId="281"/>
        </pc:sldMkLst>
        <pc:spChg chg="mod">
          <ac:chgData name="Roman Zhigalov" userId="1f97e9fdf7779aa5" providerId="LiveId" clId="{0540659A-AAA3-4A2B-BA4E-D77979375B00}" dt="2022-03-05T10:15:42.642" v="2622" actId="26606"/>
          <ac:spMkLst>
            <pc:docMk/>
            <pc:sldMk cId="2717753580" sldId="281"/>
            <ac:spMk id="2" creationId="{A49C8BA8-30C5-4AA8-B504-BAD889EB81D7}"/>
          </ac:spMkLst>
        </pc:spChg>
        <pc:spChg chg="del">
          <ac:chgData name="Roman Zhigalov" userId="1f97e9fdf7779aa5" providerId="LiveId" clId="{0540659A-AAA3-4A2B-BA4E-D77979375B00}" dt="2022-03-05T10:15:32.411" v="2610"/>
          <ac:spMkLst>
            <pc:docMk/>
            <pc:sldMk cId="2717753580" sldId="281"/>
            <ac:spMk id="3" creationId="{36D6D018-239E-4B19-97F7-69E244A8E85E}"/>
          </ac:spMkLst>
        </pc:spChg>
        <pc:spChg chg="add">
          <ac:chgData name="Roman Zhigalov" userId="1f97e9fdf7779aa5" providerId="LiveId" clId="{0540659A-AAA3-4A2B-BA4E-D77979375B00}" dt="2022-03-05T10:15:42.642" v="2622" actId="26606"/>
          <ac:spMkLst>
            <pc:docMk/>
            <pc:sldMk cId="2717753580" sldId="281"/>
            <ac:spMk id="71" creationId="{665DBBEF-238B-476B-96AB-8AAC3224ECEA}"/>
          </ac:spMkLst>
        </pc:spChg>
        <pc:spChg chg="add">
          <ac:chgData name="Roman Zhigalov" userId="1f97e9fdf7779aa5" providerId="LiveId" clId="{0540659A-AAA3-4A2B-BA4E-D77979375B00}" dt="2022-03-05T10:15:42.642" v="2622" actId="26606"/>
          <ac:spMkLst>
            <pc:docMk/>
            <pc:sldMk cId="2717753580" sldId="281"/>
            <ac:spMk id="73" creationId="{3FCFB1DE-0B7E-48CC-BA90-B2AB0889F9D6}"/>
          </ac:spMkLst>
        </pc:spChg>
        <pc:picChg chg="add mod">
          <ac:chgData name="Roman Zhigalov" userId="1f97e9fdf7779aa5" providerId="LiveId" clId="{0540659A-AAA3-4A2B-BA4E-D77979375B00}" dt="2022-03-05T10:15:42.642" v="2622" actId="26606"/>
          <ac:picMkLst>
            <pc:docMk/>
            <pc:sldMk cId="2717753580" sldId="281"/>
            <ac:picMk id="11266" creationId="{C0752A0E-46BE-4BFF-8935-43DB4CD33B4D}"/>
          </ac:picMkLst>
        </pc:picChg>
      </pc:sldChg>
      <pc:sldChg chg="addSp delSp modSp new mod setBg">
        <pc:chgData name="Roman Zhigalov" userId="1f97e9fdf7779aa5" providerId="LiveId" clId="{0540659A-AAA3-4A2B-BA4E-D77979375B00}" dt="2022-03-05T10:16:43.014" v="2664" actId="26606"/>
        <pc:sldMkLst>
          <pc:docMk/>
          <pc:sldMk cId="2131613106" sldId="282"/>
        </pc:sldMkLst>
        <pc:spChg chg="mod">
          <ac:chgData name="Roman Zhigalov" userId="1f97e9fdf7779aa5" providerId="LiveId" clId="{0540659A-AAA3-4A2B-BA4E-D77979375B00}" dt="2022-03-05T10:16:43.014" v="2664" actId="26606"/>
          <ac:spMkLst>
            <pc:docMk/>
            <pc:sldMk cId="2131613106" sldId="282"/>
            <ac:spMk id="2" creationId="{F7B9489F-2883-4AFC-B538-74577AFBE097}"/>
          </ac:spMkLst>
        </pc:spChg>
        <pc:spChg chg="del">
          <ac:chgData name="Roman Zhigalov" userId="1f97e9fdf7779aa5" providerId="LiveId" clId="{0540659A-AAA3-4A2B-BA4E-D77979375B00}" dt="2022-03-05T10:16:39.961" v="2663"/>
          <ac:spMkLst>
            <pc:docMk/>
            <pc:sldMk cId="2131613106" sldId="282"/>
            <ac:spMk id="3" creationId="{3A655FAF-8C4A-4B38-BA76-62BB13F18815}"/>
          </ac:spMkLst>
        </pc:spChg>
        <pc:spChg chg="add">
          <ac:chgData name="Roman Zhigalov" userId="1f97e9fdf7779aa5" providerId="LiveId" clId="{0540659A-AAA3-4A2B-BA4E-D77979375B00}" dt="2022-03-05T10:16:43.014" v="2664" actId="26606"/>
          <ac:spMkLst>
            <pc:docMk/>
            <pc:sldMk cId="2131613106" sldId="282"/>
            <ac:spMk id="71" creationId="{665DBBEF-238B-476B-96AB-8AAC3224ECEA}"/>
          </ac:spMkLst>
        </pc:spChg>
        <pc:spChg chg="add">
          <ac:chgData name="Roman Zhigalov" userId="1f97e9fdf7779aa5" providerId="LiveId" clId="{0540659A-AAA3-4A2B-BA4E-D77979375B00}" dt="2022-03-05T10:16:43.014" v="2664" actId="26606"/>
          <ac:spMkLst>
            <pc:docMk/>
            <pc:sldMk cId="2131613106" sldId="282"/>
            <ac:spMk id="73" creationId="{3FCFB1DE-0B7E-48CC-BA90-B2AB0889F9D6}"/>
          </ac:spMkLst>
        </pc:spChg>
        <pc:picChg chg="add mod">
          <ac:chgData name="Roman Zhigalov" userId="1f97e9fdf7779aa5" providerId="LiveId" clId="{0540659A-AAA3-4A2B-BA4E-D77979375B00}" dt="2022-03-05T10:16:43.014" v="2664" actId="26606"/>
          <ac:picMkLst>
            <pc:docMk/>
            <pc:sldMk cId="2131613106" sldId="282"/>
            <ac:picMk id="12290" creationId="{35E5E129-0073-4F81-A862-7174944BAC1E}"/>
          </ac:picMkLst>
        </pc:picChg>
      </pc:sldChg>
      <pc:sldChg chg="addSp delSp modSp new mod setBg">
        <pc:chgData name="Roman Zhigalov" userId="1f97e9fdf7779aa5" providerId="LiveId" clId="{0540659A-AAA3-4A2B-BA4E-D77979375B00}" dt="2022-03-05T10:17:42.442" v="2691" actId="26606"/>
        <pc:sldMkLst>
          <pc:docMk/>
          <pc:sldMk cId="1339114121" sldId="283"/>
        </pc:sldMkLst>
        <pc:spChg chg="mod">
          <ac:chgData name="Roman Zhigalov" userId="1f97e9fdf7779aa5" providerId="LiveId" clId="{0540659A-AAA3-4A2B-BA4E-D77979375B00}" dt="2022-03-05T10:17:42.442" v="2691" actId="26606"/>
          <ac:spMkLst>
            <pc:docMk/>
            <pc:sldMk cId="1339114121" sldId="283"/>
            <ac:spMk id="2" creationId="{27374A6D-7436-48C4-9493-B281B7150E0C}"/>
          </ac:spMkLst>
        </pc:spChg>
        <pc:spChg chg="del">
          <ac:chgData name="Roman Zhigalov" userId="1f97e9fdf7779aa5" providerId="LiveId" clId="{0540659A-AAA3-4A2B-BA4E-D77979375B00}" dt="2022-03-05T10:17:28.055" v="2689"/>
          <ac:spMkLst>
            <pc:docMk/>
            <pc:sldMk cId="1339114121" sldId="283"/>
            <ac:spMk id="3" creationId="{4456923F-B6D9-48A3-99C3-88011397A972}"/>
          </ac:spMkLst>
        </pc:spChg>
        <pc:spChg chg="mod">
          <ac:chgData name="Roman Zhigalov" userId="1f97e9fdf7779aa5" providerId="LiveId" clId="{0540659A-AAA3-4A2B-BA4E-D77979375B00}" dt="2022-03-05T10:17:42.442" v="2691" actId="26606"/>
          <ac:spMkLst>
            <pc:docMk/>
            <pc:sldMk cId="1339114121" sldId="283"/>
            <ac:spMk id="4" creationId="{EE16C982-0E48-4B8F-AB59-4693A919F104}"/>
          </ac:spMkLst>
        </pc:spChg>
        <pc:spChg chg="add">
          <ac:chgData name="Roman Zhigalov" userId="1f97e9fdf7779aa5" providerId="LiveId" clId="{0540659A-AAA3-4A2B-BA4E-D77979375B00}" dt="2022-03-05T10:17:42.442" v="2691" actId="26606"/>
          <ac:spMkLst>
            <pc:docMk/>
            <pc:sldMk cId="1339114121" sldId="283"/>
            <ac:spMk id="71" creationId="{2B97F24A-32CE-4C1C-A50D-3016B394DCFB}"/>
          </ac:spMkLst>
        </pc:spChg>
        <pc:spChg chg="add">
          <ac:chgData name="Roman Zhigalov" userId="1f97e9fdf7779aa5" providerId="LiveId" clId="{0540659A-AAA3-4A2B-BA4E-D77979375B00}" dt="2022-03-05T10:17:42.442" v="2691" actId="26606"/>
          <ac:spMkLst>
            <pc:docMk/>
            <pc:sldMk cId="1339114121" sldId="283"/>
            <ac:spMk id="73" creationId="{CD8B4F24-440B-49E9-B85D-733523DC064B}"/>
          </ac:spMkLst>
        </pc:spChg>
        <pc:picChg chg="add mod">
          <ac:chgData name="Roman Zhigalov" userId="1f97e9fdf7779aa5" providerId="LiveId" clId="{0540659A-AAA3-4A2B-BA4E-D77979375B00}" dt="2022-03-05T10:17:42.442" v="2691" actId="26606"/>
          <ac:picMkLst>
            <pc:docMk/>
            <pc:sldMk cId="1339114121" sldId="283"/>
            <ac:picMk id="13314" creationId="{FE416839-10F9-4179-A925-D9B7EB3F1523}"/>
          </ac:picMkLst>
        </pc:picChg>
      </pc:sldChg>
      <pc:sldChg chg="modSp new mod">
        <pc:chgData name="Roman Zhigalov" userId="1f97e9fdf7779aa5" providerId="LiveId" clId="{0540659A-AAA3-4A2B-BA4E-D77979375B00}" dt="2022-03-05T10:17:52.780" v="2710" actId="122"/>
        <pc:sldMkLst>
          <pc:docMk/>
          <pc:sldMk cId="2571762992" sldId="284"/>
        </pc:sldMkLst>
        <pc:spChg chg="mod">
          <ac:chgData name="Roman Zhigalov" userId="1f97e9fdf7779aa5" providerId="LiveId" clId="{0540659A-AAA3-4A2B-BA4E-D77979375B00}" dt="2022-03-05T10:17:52.780" v="2710" actId="122"/>
          <ac:spMkLst>
            <pc:docMk/>
            <pc:sldMk cId="2571762992" sldId="284"/>
            <ac:spMk id="2" creationId="{2201AFCE-2186-41FA-AC85-6E1D5BFDA0B3}"/>
          </ac:spMkLst>
        </pc:spChg>
      </pc:sldChg>
      <pc:sldChg chg="modSp new mod">
        <pc:chgData name="Roman Zhigalov" userId="1f97e9fdf7779aa5" providerId="LiveId" clId="{0540659A-AAA3-4A2B-BA4E-D77979375B00}" dt="2022-03-05T10:18:00.516" v="2734" actId="122"/>
        <pc:sldMkLst>
          <pc:docMk/>
          <pc:sldMk cId="36649574" sldId="285"/>
        </pc:sldMkLst>
        <pc:spChg chg="mod">
          <ac:chgData name="Roman Zhigalov" userId="1f97e9fdf7779aa5" providerId="LiveId" clId="{0540659A-AAA3-4A2B-BA4E-D77979375B00}" dt="2022-03-05T10:18:00.516" v="2734" actId="122"/>
          <ac:spMkLst>
            <pc:docMk/>
            <pc:sldMk cId="36649574" sldId="285"/>
            <ac:spMk id="2" creationId="{0DB488E2-541B-4A7E-9DE4-12E88C14B2A8}"/>
          </ac:spMkLst>
        </pc:spChg>
      </pc:sldChg>
      <pc:sldChg chg="add">
        <pc:chgData name="Roman Zhigalov" userId="1f97e9fdf7779aa5" providerId="LiveId" clId="{0540659A-AAA3-4A2B-BA4E-D77979375B00}" dt="2022-03-05T10:18:16.563" v="2735"/>
        <pc:sldMkLst>
          <pc:docMk/>
          <pc:sldMk cId="1630739741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A4C0A-DBC8-4910-B105-93FBC7C846F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9A082E-A485-4989-96F8-2454E3B78BBF}">
      <dgm:prSet/>
      <dgm:spPr/>
      <dgm:t>
        <a:bodyPr/>
        <a:lstStyle/>
        <a:p>
          <a:r>
            <a:rPr lang="ru-RU"/>
            <a:t>Революция 1905-1907 гг.</a:t>
          </a:r>
          <a:endParaRPr lang="en-US"/>
        </a:p>
      </dgm:t>
    </dgm:pt>
    <dgm:pt modelId="{E9BD701D-BC4A-4C3A-AD2B-81412AD3A982}" type="parTrans" cxnId="{03949317-429D-4D14-ACC8-869C9F653E49}">
      <dgm:prSet/>
      <dgm:spPr/>
      <dgm:t>
        <a:bodyPr/>
        <a:lstStyle/>
        <a:p>
          <a:endParaRPr lang="en-US"/>
        </a:p>
      </dgm:t>
    </dgm:pt>
    <dgm:pt modelId="{7EFBB142-95C0-4036-A106-E904F11D7DA9}" type="sibTrans" cxnId="{03949317-429D-4D14-ACC8-869C9F653E49}">
      <dgm:prSet/>
      <dgm:spPr/>
      <dgm:t>
        <a:bodyPr/>
        <a:lstStyle/>
        <a:p>
          <a:endParaRPr lang="en-US"/>
        </a:p>
      </dgm:t>
    </dgm:pt>
    <dgm:pt modelId="{6882009C-BDB5-4D48-9F4B-E41A81956022}">
      <dgm:prSet/>
      <dgm:spPr/>
      <dgm:t>
        <a:bodyPr/>
        <a:lstStyle/>
        <a:p>
          <a:r>
            <a:rPr lang="ru-RU"/>
            <a:t>Политические партии и государственная Дума</a:t>
          </a:r>
          <a:endParaRPr lang="en-US"/>
        </a:p>
      </dgm:t>
    </dgm:pt>
    <dgm:pt modelId="{0F2E2495-5FFF-4198-A655-3DFED7A6A12C}" type="parTrans" cxnId="{B17DCBD9-DB68-4576-B528-CACDE560D730}">
      <dgm:prSet/>
      <dgm:spPr/>
      <dgm:t>
        <a:bodyPr/>
        <a:lstStyle/>
        <a:p>
          <a:endParaRPr lang="en-US"/>
        </a:p>
      </dgm:t>
    </dgm:pt>
    <dgm:pt modelId="{C3CF060F-39C1-4B95-801E-6F98E8634AFA}" type="sibTrans" cxnId="{B17DCBD9-DB68-4576-B528-CACDE560D730}">
      <dgm:prSet/>
      <dgm:spPr/>
      <dgm:t>
        <a:bodyPr/>
        <a:lstStyle/>
        <a:p>
          <a:endParaRPr lang="en-US"/>
        </a:p>
      </dgm:t>
    </dgm:pt>
    <dgm:pt modelId="{05CBE08A-DD77-4194-950C-0F8FCE7E498C}">
      <dgm:prSet/>
      <dgm:spPr/>
      <dgm:t>
        <a:bodyPr/>
        <a:lstStyle/>
        <a:p>
          <a:r>
            <a:rPr lang="ru-RU"/>
            <a:t>Реформы П. А. Столыпина</a:t>
          </a:r>
          <a:endParaRPr lang="en-US"/>
        </a:p>
      </dgm:t>
    </dgm:pt>
    <dgm:pt modelId="{87334F26-90E3-4FE1-911A-23095F088E60}" type="parTrans" cxnId="{0BC45FE7-44E9-451D-BDA2-5F1EC4F94795}">
      <dgm:prSet/>
      <dgm:spPr/>
      <dgm:t>
        <a:bodyPr/>
        <a:lstStyle/>
        <a:p>
          <a:endParaRPr lang="en-US"/>
        </a:p>
      </dgm:t>
    </dgm:pt>
    <dgm:pt modelId="{B5424CD2-6A2C-4570-B131-ABEC2E1352D8}" type="sibTrans" cxnId="{0BC45FE7-44E9-451D-BDA2-5F1EC4F94795}">
      <dgm:prSet/>
      <dgm:spPr/>
      <dgm:t>
        <a:bodyPr/>
        <a:lstStyle/>
        <a:p>
          <a:endParaRPr lang="en-US"/>
        </a:p>
      </dgm:t>
    </dgm:pt>
    <dgm:pt modelId="{8C89CDB5-2C2C-4754-8466-107CCA14E082}">
      <dgm:prSet/>
      <dgm:spPr/>
      <dgm:t>
        <a:bodyPr/>
        <a:lstStyle/>
        <a:p>
          <a:r>
            <a:rPr lang="ru-RU"/>
            <a:t>Февральская революция </a:t>
          </a:r>
          <a:endParaRPr lang="en-US"/>
        </a:p>
      </dgm:t>
    </dgm:pt>
    <dgm:pt modelId="{65E4AF94-DFE6-49EC-9FED-D3FE5CAFCCB5}" type="parTrans" cxnId="{A169506B-1B5D-4D70-8BF6-68668D8C751E}">
      <dgm:prSet/>
      <dgm:spPr/>
      <dgm:t>
        <a:bodyPr/>
        <a:lstStyle/>
        <a:p>
          <a:endParaRPr lang="en-US"/>
        </a:p>
      </dgm:t>
    </dgm:pt>
    <dgm:pt modelId="{B1A03C6A-FEB7-4B24-9FF4-1AFFFB415AAB}" type="sibTrans" cxnId="{A169506B-1B5D-4D70-8BF6-68668D8C751E}">
      <dgm:prSet/>
      <dgm:spPr/>
      <dgm:t>
        <a:bodyPr/>
        <a:lstStyle/>
        <a:p>
          <a:endParaRPr lang="en-US"/>
        </a:p>
      </dgm:t>
    </dgm:pt>
    <dgm:pt modelId="{0B7E640D-547C-4820-B24B-A5388D2E65E8}" type="pres">
      <dgm:prSet presAssocID="{513A4C0A-DBC8-4910-B105-93FBC7C846F7}" presName="vert0" presStyleCnt="0">
        <dgm:presLayoutVars>
          <dgm:dir/>
          <dgm:animOne val="branch"/>
          <dgm:animLvl val="lvl"/>
        </dgm:presLayoutVars>
      </dgm:prSet>
      <dgm:spPr/>
    </dgm:pt>
    <dgm:pt modelId="{5A6B15C0-074C-46CC-AF6F-4303F4B4B53F}" type="pres">
      <dgm:prSet presAssocID="{989A082E-A485-4989-96F8-2454E3B78BBF}" presName="thickLine" presStyleLbl="alignNode1" presStyleIdx="0" presStyleCnt="4"/>
      <dgm:spPr/>
    </dgm:pt>
    <dgm:pt modelId="{C3B10371-B63E-4EFC-8920-3C14E4DA57F6}" type="pres">
      <dgm:prSet presAssocID="{989A082E-A485-4989-96F8-2454E3B78BBF}" presName="horz1" presStyleCnt="0"/>
      <dgm:spPr/>
    </dgm:pt>
    <dgm:pt modelId="{FC9629C9-758C-4348-ABAC-B0E73EF1E1C2}" type="pres">
      <dgm:prSet presAssocID="{989A082E-A485-4989-96F8-2454E3B78BBF}" presName="tx1" presStyleLbl="revTx" presStyleIdx="0" presStyleCnt="4"/>
      <dgm:spPr/>
    </dgm:pt>
    <dgm:pt modelId="{E6BC9A85-2674-4E55-9726-E21FD5962E9E}" type="pres">
      <dgm:prSet presAssocID="{989A082E-A485-4989-96F8-2454E3B78BBF}" presName="vert1" presStyleCnt="0"/>
      <dgm:spPr/>
    </dgm:pt>
    <dgm:pt modelId="{BB174C10-B89B-4DB0-B7EF-3C93E15AFA75}" type="pres">
      <dgm:prSet presAssocID="{6882009C-BDB5-4D48-9F4B-E41A81956022}" presName="thickLine" presStyleLbl="alignNode1" presStyleIdx="1" presStyleCnt="4"/>
      <dgm:spPr/>
    </dgm:pt>
    <dgm:pt modelId="{7A5DDEC9-D5C1-4627-A5C1-3657F34CB8DB}" type="pres">
      <dgm:prSet presAssocID="{6882009C-BDB5-4D48-9F4B-E41A81956022}" presName="horz1" presStyleCnt="0"/>
      <dgm:spPr/>
    </dgm:pt>
    <dgm:pt modelId="{7449E03C-06FB-4B5E-952A-EAA001585573}" type="pres">
      <dgm:prSet presAssocID="{6882009C-BDB5-4D48-9F4B-E41A81956022}" presName="tx1" presStyleLbl="revTx" presStyleIdx="1" presStyleCnt="4"/>
      <dgm:spPr/>
    </dgm:pt>
    <dgm:pt modelId="{116D2F34-8292-4B3F-BC30-CB471E764A94}" type="pres">
      <dgm:prSet presAssocID="{6882009C-BDB5-4D48-9F4B-E41A81956022}" presName="vert1" presStyleCnt="0"/>
      <dgm:spPr/>
    </dgm:pt>
    <dgm:pt modelId="{D2D1389C-FF5E-4AC5-BE92-DF1DDBD92C9F}" type="pres">
      <dgm:prSet presAssocID="{05CBE08A-DD77-4194-950C-0F8FCE7E498C}" presName="thickLine" presStyleLbl="alignNode1" presStyleIdx="2" presStyleCnt="4"/>
      <dgm:spPr/>
    </dgm:pt>
    <dgm:pt modelId="{9E9F6F02-7218-49B5-8DF5-FC8F918FFC1C}" type="pres">
      <dgm:prSet presAssocID="{05CBE08A-DD77-4194-950C-0F8FCE7E498C}" presName="horz1" presStyleCnt="0"/>
      <dgm:spPr/>
    </dgm:pt>
    <dgm:pt modelId="{106A688C-E050-45E9-94E6-B392C6091953}" type="pres">
      <dgm:prSet presAssocID="{05CBE08A-DD77-4194-950C-0F8FCE7E498C}" presName="tx1" presStyleLbl="revTx" presStyleIdx="2" presStyleCnt="4"/>
      <dgm:spPr/>
    </dgm:pt>
    <dgm:pt modelId="{B306043C-BFC8-457E-8562-A11CBA8CA934}" type="pres">
      <dgm:prSet presAssocID="{05CBE08A-DD77-4194-950C-0F8FCE7E498C}" presName="vert1" presStyleCnt="0"/>
      <dgm:spPr/>
    </dgm:pt>
    <dgm:pt modelId="{7D2086BA-96CC-4E4A-9474-FA75264B35DB}" type="pres">
      <dgm:prSet presAssocID="{8C89CDB5-2C2C-4754-8466-107CCA14E082}" presName="thickLine" presStyleLbl="alignNode1" presStyleIdx="3" presStyleCnt="4"/>
      <dgm:spPr/>
    </dgm:pt>
    <dgm:pt modelId="{AE7DCA87-5CE5-4E78-950A-5974C228928D}" type="pres">
      <dgm:prSet presAssocID="{8C89CDB5-2C2C-4754-8466-107CCA14E082}" presName="horz1" presStyleCnt="0"/>
      <dgm:spPr/>
    </dgm:pt>
    <dgm:pt modelId="{824D1A07-14C9-4C41-9327-C8DCD0F39D08}" type="pres">
      <dgm:prSet presAssocID="{8C89CDB5-2C2C-4754-8466-107CCA14E082}" presName="tx1" presStyleLbl="revTx" presStyleIdx="3" presStyleCnt="4"/>
      <dgm:spPr/>
    </dgm:pt>
    <dgm:pt modelId="{494474F4-7CBC-4EC1-BE6E-7670E1270401}" type="pres">
      <dgm:prSet presAssocID="{8C89CDB5-2C2C-4754-8466-107CCA14E082}" presName="vert1" presStyleCnt="0"/>
      <dgm:spPr/>
    </dgm:pt>
  </dgm:ptLst>
  <dgm:cxnLst>
    <dgm:cxn modelId="{03949317-429D-4D14-ACC8-869C9F653E49}" srcId="{513A4C0A-DBC8-4910-B105-93FBC7C846F7}" destId="{989A082E-A485-4989-96F8-2454E3B78BBF}" srcOrd="0" destOrd="0" parTransId="{E9BD701D-BC4A-4C3A-AD2B-81412AD3A982}" sibTransId="{7EFBB142-95C0-4036-A106-E904F11D7DA9}"/>
    <dgm:cxn modelId="{A169506B-1B5D-4D70-8BF6-68668D8C751E}" srcId="{513A4C0A-DBC8-4910-B105-93FBC7C846F7}" destId="{8C89CDB5-2C2C-4754-8466-107CCA14E082}" srcOrd="3" destOrd="0" parTransId="{65E4AF94-DFE6-49EC-9FED-D3FE5CAFCCB5}" sibTransId="{B1A03C6A-FEB7-4B24-9FF4-1AFFFB415AAB}"/>
    <dgm:cxn modelId="{AB59D655-F533-4C7E-A958-6C34B1551172}" type="presOf" srcId="{05CBE08A-DD77-4194-950C-0F8FCE7E498C}" destId="{106A688C-E050-45E9-94E6-B392C6091953}" srcOrd="0" destOrd="0" presId="urn:microsoft.com/office/officeart/2008/layout/LinedList"/>
    <dgm:cxn modelId="{41ECC35A-DE1D-4D2A-B222-FF14108167C8}" type="presOf" srcId="{989A082E-A485-4989-96F8-2454E3B78BBF}" destId="{FC9629C9-758C-4348-ABAC-B0E73EF1E1C2}" srcOrd="0" destOrd="0" presId="urn:microsoft.com/office/officeart/2008/layout/LinedList"/>
    <dgm:cxn modelId="{B2D5D19B-B377-4A24-A267-F924E61721C7}" type="presOf" srcId="{6882009C-BDB5-4D48-9F4B-E41A81956022}" destId="{7449E03C-06FB-4B5E-952A-EAA001585573}" srcOrd="0" destOrd="0" presId="urn:microsoft.com/office/officeart/2008/layout/LinedList"/>
    <dgm:cxn modelId="{8F94C9BB-82FD-4937-A361-91F4CE6A42DF}" type="presOf" srcId="{513A4C0A-DBC8-4910-B105-93FBC7C846F7}" destId="{0B7E640D-547C-4820-B24B-A5388D2E65E8}" srcOrd="0" destOrd="0" presId="urn:microsoft.com/office/officeart/2008/layout/LinedList"/>
    <dgm:cxn modelId="{4577F6C3-F0D7-484D-B8E8-302BC60DEDC0}" type="presOf" srcId="{8C89CDB5-2C2C-4754-8466-107CCA14E082}" destId="{824D1A07-14C9-4C41-9327-C8DCD0F39D08}" srcOrd="0" destOrd="0" presId="urn:microsoft.com/office/officeart/2008/layout/LinedList"/>
    <dgm:cxn modelId="{B17DCBD9-DB68-4576-B528-CACDE560D730}" srcId="{513A4C0A-DBC8-4910-B105-93FBC7C846F7}" destId="{6882009C-BDB5-4D48-9F4B-E41A81956022}" srcOrd="1" destOrd="0" parTransId="{0F2E2495-5FFF-4198-A655-3DFED7A6A12C}" sibTransId="{C3CF060F-39C1-4B95-801E-6F98E8634AFA}"/>
    <dgm:cxn modelId="{0BC45FE7-44E9-451D-BDA2-5F1EC4F94795}" srcId="{513A4C0A-DBC8-4910-B105-93FBC7C846F7}" destId="{05CBE08A-DD77-4194-950C-0F8FCE7E498C}" srcOrd="2" destOrd="0" parTransId="{87334F26-90E3-4FE1-911A-23095F088E60}" sibTransId="{B5424CD2-6A2C-4570-B131-ABEC2E1352D8}"/>
    <dgm:cxn modelId="{059F80F1-EC23-44E2-BFB8-28B81343D18F}" type="presParOf" srcId="{0B7E640D-547C-4820-B24B-A5388D2E65E8}" destId="{5A6B15C0-074C-46CC-AF6F-4303F4B4B53F}" srcOrd="0" destOrd="0" presId="urn:microsoft.com/office/officeart/2008/layout/LinedList"/>
    <dgm:cxn modelId="{9C9F3D0C-32D9-442F-B79F-14325145B639}" type="presParOf" srcId="{0B7E640D-547C-4820-B24B-A5388D2E65E8}" destId="{C3B10371-B63E-4EFC-8920-3C14E4DA57F6}" srcOrd="1" destOrd="0" presId="urn:microsoft.com/office/officeart/2008/layout/LinedList"/>
    <dgm:cxn modelId="{26BD1EE2-1518-40FF-8A81-08E2D7B44F89}" type="presParOf" srcId="{C3B10371-B63E-4EFC-8920-3C14E4DA57F6}" destId="{FC9629C9-758C-4348-ABAC-B0E73EF1E1C2}" srcOrd="0" destOrd="0" presId="urn:microsoft.com/office/officeart/2008/layout/LinedList"/>
    <dgm:cxn modelId="{15C9682A-C6B6-49A3-B819-3690CE839DCB}" type="presParOf" srcId="{C3B10371-B63E-4EFC-8920-3C14E4DA57F6}" destId="{E6BC9A85-2674-4E55-9726-E21FD5962E9E}" srcOrd="1" destOrd="0" presId="urn:microsoft.com/office/officeart/2008/layout/LinedList"/>
    <dgm:cxn modelId="{D234C32D-30D7-43E9-9D92-A46A5DF6599D}" type="presParOf" srcId="{0B7E640D-547C-4820-B24B-A5388D2E65E8}" destId="{BB174C10-B89B-4DB0-B7EF-3C93E15AFA75}" srcOrd="2" destOrd="0" presId="urn:microsoft.com/office/officeart/2008/layout/LinedList"/>
    <dgm:cxn modelId="{5AB91E7E-1C95-486A-972A-11B365D5ED3D}" type="presParOf" srcId="{0B7E640D-547C-4820-B24B-A5388D2E65E8}" destId="{7A5DDEC9-D5C1-4627-A5C1-3657F34CB8DB}" srcOrd="3" destOrd="0" presId="urn:microsoft.com/office/officeart/2008/layout/LinedList"/>
    <dgm:cxn modelId="{160480F1-2743-4C99-9FF6-ADDAC2952CD0}" type="presParOf" srcId="{7A5DDEC9-D5C1-4627-A5C1-3657F34CB8DB}" destId="{7449E03C-06FB-4B5E-952A-EAA001585573}" srcOrd="0" destOrd="0" presId="urn:microsoft.com/office/officeart/2008/layout/LinedList"/>
    <dgm:cxn modelId="{36DB8DF2-195F-4100-B32C-F344B56130A5}" type="presParOf" srcId="{7A5DDEC9-D5C1-4627-A5C1-3657F34CB8DB}" destId="{116D2F34-8292-4B3F-BC30-CB471E764A94}" srcOrd="1" destOrd="0" presId="urn:microsoft.com/office/officeart/2008/layout/LinedList"/>
    <dgm:cxn modelId="{ACB5FAD7-623E-4302-A901-DB7546342165}" type="presParOf" srcId="{0B7E640D-547C-4820-B24B-A5388D2E65E8}" destId="{D2D1389C-FF5E-4AC5-BE92-DF1DDBD92C9F}" srcOrd="4" destOrd="0" presId="urn:microsoft.com/office/officeart/2008/layout/LinedList"/>
    <dgm:cxn modelId="{CCF87504-54E5-457D-81D4-BBD6332C07EC}" type="presParOf" srcId="{0B7E640D-547C-4820-B24B-A5388D2E65E8}" destId="{9E9F6F02-7218-49B5-8DF5-FC8F918FFC1C}" srcOrd="5" destOrd="0" presId="urn:microsoft.com/office/officeart/2008/layout/LinedList"/>
    <dgm:cxn modelId="{7A4ABA2A-0BCC-4FB1-B3AA-C15BE9D9B0BC}" type="presParOf" srcId="{9E9F6F02-7218-49B5-8DF5-FC8F918FFC1C}" destId="{106A688C-E050-45E9-94E6-B392C6091953}" srcOrd="0" destOrd="0" presId="urn:microsoft.com/office/officeart/2008/layout/LinedList"/>
    <dgm:cxn modelId="{17C352F7-5C5C-4806-A494-8D6626C7613B}" type="presParOf" srcId="{9E9F6F02-7218-49B5-8DF5-FC8F918FFC1C}" destId="{B306043C-BFC8-457E-8562-A11CBA8CA934}" srcOrd="1" destOrd="0" presId="urn:microsoft.com/office/officeart/2008/layout/LinedList"/>
    <dgm:cxn modelId="{6595E8D2-E0D8-46B7-A777-94A44DEBAE3F}" type="presParOf" srcId="{0B7E640D-547C-4820-B24B-A5388D2E65E8}" destId="{7D2086BA-96CC-4E4A-9474-FA75264B35DB}" srcOrd="6" destOrd="0" presId="urn:microsoft.com/office/officeart/2008/layout/LinedList"/>
    <dgm:cxn modelId="{D53A92E5-105A-4F1B-9DEB-850A1F04B9C0}" type="presParOf" srcId="{0B7E640D-547C-4820-B24B-A5388D2E65E8}" destId="{AE7DCA87-5CE5-4E78-950A-5974C228928D}" srcOrd="7" destOrd="0" presId="urn:microsoft.com/office/officeart/2008/layout/LinedList"/>
    <dgm:cxn modelId="{3B4AEF85-F3BA-4BCB-9EDD-FA24072531FC}" type="presParOf" srcId="{AE7DCA87-5CE5-4E78-950A-5974C228928D}" destId="{824D1A07-14C9-4C41-9327-C8DCD0F39D08}" srcOrd="0" destOrd="0" presId="urn:microsoft.com/office/officeart/2008/layout/LinedList"/>
    <dgm:cxn modelId="{7EADDD54-B432-42E5-AFF9-C968500AFE95}" type="presParOf" srcId="{AE7DCA87-5CE5-4E78-950A-5974C228928D}" destId="{494474F4-7CBC-4EC1-BE6E-7670E12704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15C0-074C-46CC-AF6F-4303F4B4B53F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629C9-758C-4348-ABAC-B0E73EF1E1C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Революция 1905-1907 гг.</a:t>
          </a:r>
          <a:endParaRPr lang="en-US" sz="3800" kern="1200"/>
        </a:p>
      </dsp:txBody>
      <dsp:txXfrm>
        <a:off x="0" y="0"/>
        <a:ext cx="6900512" cy="1384035"/>
      </dsp:txXfrm>
    </dsp:sp>
    <dsp:sp modelId="{BB174C10-B89B-4DB0-B7EF-3C93E15AFA7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9E03C-06FB-4B5E-952A-EAA00158557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Политические партии и государственная Дума</a:t>
          </a:r>
          <a:endParaRPr lang="en-US" sz="3800" kern="1200"/>
        </a:p>
      </dsp:txBody>
      <dsp:txXfrm>
        <a:off x="0" y="1384035"/>
        <a:ext cx="6900512" cy="1384035"/>
      </dsp:txXfrm>
    </dsp:sp>
    <dsp:sp modelId="{D2D1389C-FF5E-4AC5-BE92-DF1DDBD92C9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A688C-E050-45E9-94E6-B392C609195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Реформы П. А. Столыпина</a:t>
          </a:r>
          <a:endParaRPr lang="en-US" sz="3800" kern="1200"/>
        </a:p>
      </dsp:txBody>
      <dsp:txXfrm>
        <a:off x="0" y="2768070"/>
        <a:ext cx="6900512" cy="1384035"/>
      </dsp:txXfrm>
    </dsp:sp>
    <dsp:sp modelId="{7D2086BA-96CC-4E4A-9474-FA75264B35D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D1A07-14C9-4C41-9327-C8DCD0F39D0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Февральская революция 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A1352-1930-47DC-9396-BAAD3C7BD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CDD953-882C-4B61-B9BB-2CD41C27B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AAE56-DF2C-4C24-B7DE-B84D5B2D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69760-6D40-4A5F-9DD6-80318B04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7F027-F824-419E-86EA-915C3203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4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3C9A-29D6-4324-A153-01328DB1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BAFDE-AD6E-476E-8AAA-D8BCEBD75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66D34-E245-4DBC-93E3-D64DDBD9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549F3-B584-4C51-B169-CDF43F4B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269BF-8F2E-4164-9690-C6FF86CB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1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80B614-41E0-49EC-8BB9-562820569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4E977-05B0-4D48-88AC-0F79CFB1C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4C6BB-1CCF-430D-B439-47231B1D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A5E67-6CCA-478E-BD08-2B81F3CF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47D95-BA7A-4484-AC9C-37B42C8D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AE585-6000-4958-A241-BDE4F579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FA856-3A46-481E-8545-E4D3A5E2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E4C72-6B0E-474B-B595-4F1C875C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5DFE1-DE30-44BB-9B06-73760705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7A582-30BA-48E2-B6FE-0BA6F36A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7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BD7A-6B4E-47C0-89E3-ADECA91E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86F96-E4A4-4B6F-A1B7-8D05D4B1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9DD35-4D20-4B13-A650-EF7E9692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7BBD5-102E-4348-ABD2-D3802783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0DE09-6FFE-47C6-8345-09892137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BC02E-ACCD-4505-809B-EDD815A4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0E077-8AC2-47D4-81CC-7F1B138BB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CA980-6976-4E12-B474-16D278CFE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193F05-284C-40A7-9442-0FEF987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5CBB4-BE71-4906-9C98-DE919445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30336-0BAC-468B-9C66-D6C6200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6A864-5249-46C7-BC69-B727D69D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14A360-97B2-48EF-87AA-224B2074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CCF4A7-EF45-4C7B-AF8F-78ECBEC04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1D9F1C-DBEB-4FE1-99DF-81192C76C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F4504F-A8BC-43FF-9FD9-F3BC007F3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9125BB-D110-46CC-8D29-E9F8CFDA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C11FD3-7F27-4A22-945F-71802500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203BF4-973D-4606-AF4B-D52C56B8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9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D66F3-DA63-40B4-9056-F45ED45E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D68590-87D5-458A-A219-C8AC23BB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B025FE-D23C-4C57-9E2E-46435E1A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B5327-BA41-4EAE-B5B8-6393727D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7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27E74D-BBA9-4A03-8925-F9C83936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8484DF-2E23-4F55-8ACD-0941928E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06E471-58DF-4274-B54B-FE67AB31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1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D56CB-46FC-43DC-870D-88838DBE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B9355-946D-4767-B2FC-6BCAB8C1B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AED39E-80E0-47B2-BD21-4CC6068F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C5E63C-3B86-4D9C-BACF-D9552484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DFE5C-8246-41D8-9D43-21462E4A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83F0F-B2F1-4BC1-A541-B2655322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2E8EA-1B8F-42AC-ABB7-BCE6EA34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25090B-D789-4E66-8E02-901830B3C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8FC13-0843-4F65-B3D5-87336CD5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A22EE-0014-4FE2-A1CC-24EF2EEB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17E25-D224-4C10-8E64-9FD9C28A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6DB16C-F4A1-452E-B44F-2D1B63D3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8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2A9B9-2BDA-432D-960E-E14E1527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11339-F45B-454F-B075-5CA599B2D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F0E3E-ED0F-473F-828F-ACF5A14D7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1D3E-DDB2-4CB9-BF96-FC55678C68DF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A6CA3-D88C-486F-9671-8C6517428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5085D-690F-47CF-90DC-BE6128900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A86F-CAFF-4847-8DA6-BBFA7B71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955A-9B94-4E4D-AA99-31AC2A443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21. Россия в годы революционных потрясений (1905—1917 гг.)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F50C44-E1EC-459E-91BF-9A63F681B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Революция 1905 года в Казани: полицейские и жандармы — Реальное время">
            <a:extLst>
              <a:ext uri="{FF2B5EF4-FFF2-40B4-BE49-F238E27FC236}">
                <a16:creationId xmlns:a16="http://schemas.microsoft.com/office/drawing/2014/main" id="{9A1926C8-B7B4-4096-A2AC-D78432B8E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191" y="643467"/>
            <a:ext cx="90956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6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E75-C4D4-4147-9D2C-E9EA4FC4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Манифест 17 октября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7A448-F935-4FD4-99B7-02C0CB516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Были гарантированы демократические права и свободы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Заявлялось о создании Государственной Думы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Гарантировалось право голоса всем жителям России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Манифест 17 октября 1905 года — Википедия">
            <a:extLst>
              <a:ext uri="{FF2B5EF4-FFF2-40B4-BE49-F238E27FC236}">
                <a16:creationId xmlns:a16="http://schemas.microsoft.com/office/drawing/2014/main" id="{8EE7AA66-8266-4ADA-840F-FE38CD8A3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085" y="807593"/>
            <a:ext cx="3824884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9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8260D-B1F2-4CF4-9A74-B0AFDE62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Государственная Дума - 27 апреля (10 мая) — 9 (22) июля 1906 года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5BDEF7B-28C6-4256-9451-180E82374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679983"/>
            <a:ext cx="6631341" cy="34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2EBA5-99E7-4262-BA4E-CED99B62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Государственная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Дума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(20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февраля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— 3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июня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1907 года)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8B4D358-158A-4F79-8633-769BBA966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348417"/>
            <a:ext cx="6631341" cy="41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3C9B9-88A4-46BD-89B0-9A08A64B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июня 1907 г. – роспуск II Государственной Думы</a:t>
            </a:r>
          </a:p>
        </p:txBody>
      </p:sp>
      <p:pic>
        <p:nvPicPr>
          <p:cNvPr id="6146" name="Picture 2" descr="Высочайший манифест от 3 июня 1907 г.">
            <a:extLst>
              <a:ext uri="{FF2B5EF4-FFF2-40B4-BE49-F238E27FC236}">
                <a16:creationId xmlns:a16="http://schemas.microsoft.com/office/drawing/2014/main" id="{69F338F2-1163-4592-BF0A-711352D62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6869" y="643469"/>
            <a:ext cx="3830105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C44AB-7084-4282-97F3-B6006467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Политические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партии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Дума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84FA1D-25BE-4122-ABBF-A17F17F89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1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7F2F7-28A1-4FD2-A22B-36DC3CF4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Основные политические партии и движения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6172A06-877B-4C69-A92A-75021B095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87252"/>
              </p:ext>
            </p:extLst>
          </p:nvPr>
        </p:nvGraphicFramePr>
        <p:xfrm>
          <a:off x="4755406" y="640822"/>
          <a:ext cx="6685737" cy="5248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45">
                  <a:extLst>
                    <a:ext uri="{9D8B030D-6E8A-4147-A177-3AD203B41FA5}">
                      <a16:colId xmlns:a16="http://schemas.microsoft.com/office/drawing/2014/main" val="672997341"/>
                    </a:ext>
                  </a:extLst>
                </a:gridCol>
                <a:gridCol w="2295994">
                  <a:extLst>
                    <a:ext uri="{9D8B030D-6E8A-4147-A177-3AD203B41FA5}">
                      <a16:colId xmlns:a16="http://schemas.microsoft.com/office/drawing/2014/main" val="320486181"/>
                    </a:ext>
                  </a:extLst>
                </a:gridCol>
                <a:gridCol w="2767498">
                  <a:extLst>
                    <a:ext uri="{9D8B030D-6E8A-4147-A177-3AD203B41FA5}">
                      <a16:colId xmlns:a16="http://schemas.microsoft.com/office/drawing/2014/main" val="1819541047"/>
                    </a:ext>
                  </a:extLst>
                </a:gridCol>
              </a:tblGrid>
              <a:tr h="508281">
                <a:tc>
                  <a:txBody>
                    <a:bodyPr/>
                    <a:lstStyle/>
                    <a:p>
                      <a:r>
                        <a:rPr lang="ru-RU" sz="1400"/>
                        <a:t>Название лагеря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Название партии или движения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Основные идеи</a:t>
                      </a:r>
                    </a:p>
                  </a:txBody>
                  <a:tcPr marL="68687" marR="68687" marT="34343" marB="34343"/>
                </a:tc>
                <a:extLst>
                  <a:ext uri="{0D108BD9-81ED-4DB2-BD59-A6C34878D82A}">
                    <a16:rowId xmlns:a16="http://schemas.microsoft.com/office/drawing/2014/main" val="2949119470"/>
                  </a:ext>
                </a:extLst>
              </a:tr>
              <a:tr h="1402368">
                <a:tc>
                  <a:txBody>
                    <a:bodyPr/>
                    <a:lstStyle/>
                    <a:p>
                      <a:r>
                        <a:rPr lang="ru-RU" sz="1400" dirty="0"/>
                        <a:t>Буржуазно-либеральный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Октябристы (Союз 17 октября), кадеты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Установление ограниченной  монархии и парламентского строя; •защита частной собственности и сохранение помещичьего землевладения; • автономия народов</a:t>
                      </a:r>
                      <a:endParaRPr lang="ru-RU" sz="1400" dirty="0"/>
                    </a:p>
                  </a:txBody>
                  <a:tcPr marL="68687" marR="68687" marT="34343" marB="34343"/>
                </a:tc>
                <a:extLst>
                  <a:ext uri="{0D108BD9-81ED-4DB2-BD59-A6C34878D82A}">
                    <a16:rowId xmlns:a16="http://schemas.microsoft.com/office/drawing/2014/main" val="1351623860"/>
                  </a:ext>
                </a:extLst>
              </a:tr>
              <a:tr h="2156760">
                <a:tc>
                  <a:txBody>
                    <a:bodyPr/>
                    <a:lstStyle/>
                    <a:p>
                      <a:r>
                        <a:rPr lang="ru-RU" sz="1400" dirty="0"/>
                        <a:t>Революционно-демократический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БУНД, Эсеры, меньшевики, большевики (РСДРП), БСГ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Свержение самодержавия путем революции и установление демократической республики; 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ликвидация помещичьего землевладения и передача всей земли в собственность народа; • признание права наций на самоопределение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400" dirty="0"/>
                    </a:p>
                  </a:txBody>
                  <a:tcPr marL="68687" marR="68687" marT="34343" marB="34343"/>
                </a:tc>
                <a:extLst>
                  <a:ext uri="{0D108BD9-81ED-4DB2-BD59-A6C34878D82A}">
                    <a16:rowId xmlns:a16="http://schemas.microsoft.com/office/drawing/2014/main" val="2050200987"/>
                  </a:ext>
                </a:extLst>
              </a:tr>
              <a:tr h="1126461">
                <a:tc>
                  <a:txBody>
                    <a:bodyPr/>
                    <a:lstStyle/>
                    <a:p>
                      <a:r>
                        <a:rPr lang="ru-RU" sz="1400" dirty="0"/>
                        <a:t>Монархический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</a:t>
                      </a:r>
                    </a:p>
                  </a:txBody>
                  <a:tcPr marL="68687" marR="68687" marT="34343" marB="34343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самодержавия; • сохранение помещичьего землевладения; • поддержка положения о единой и неделимой России</a:t>
                      </a:r>
                      <a:endParaRPr lang="ru-RU" sz="1400" dirty="0"/>
                    </a:p>
                  </a:txBody>
                  <a:tcPr marL="68687" marR="68687" marT="34343" marB="34343"/>
                </a:tc>
                <a:extLst>
                  <a:ext uri="{0D108BD9-81ED-4DB2-BD59-A6C34878D82A}">
                    <a16:rowId xmlns:a16="http://schemas.microsoft.com/office/drawing/2014/main" val="338941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2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DF321-10A6-4C90-A0C7-DA4533C0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Реформы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П. А.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Столыпина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1DDD0-DDC1-4F56-8CAE-01EAB7056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F14D1-FAA1-4FD3-BD0C-1833E8C1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Пётр Аркадьевич Столыпин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B452DC-844D-406D-B86A-688B1BC1F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министр внутренних дел и председатель Совета министров (1906—1911), член Государственного совета (1907—1911).</a:t>
            </a:r>
          </a:p>
        </p:txBody>
      </p:sp>
      <p:pic>
        <p:nvPicPr>
          <p:cNvPr id="7170" name="Picture 2" descr="Изображение выглядит как человек, мужчина, внешни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C5670942-CD0C-4ACF-A4A5-D774E361A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703" y="640080"/>
            <a:ext cx="411365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8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D6B95-8CA4-4176-91DA-4FB5DACD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Причины реформ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60D9C0A-B2E0-4F20-BF35-2CEC3193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Политические волнения ввиду экономических проблем</a:t>
            </a:r>
          </a:p>
          <a:p>
            <a:r>
              <a:rPr lang="ru-RU" sz="2600" dirty="0"/>
              <a:t>Необходимость социальных и экономических преобразований</a:t>
            </a:r>
          </a:p>
          <a:p>
            <a:r>
              <a:rPr lang="ru-RU" sz="2600" dirty="0"/>
              <a:t>Экономическая отсталость России от европейских стран</a:t>
            </a:r>
          </a:p>
          <a:p>
            <a:r>
              <a:rPr lang="ru-RU" sz="2600" dirty="0"/>
              <a:t>Не до конца решенный аграрный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377947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7F4C0-E60C-411F-80D7-FBF2C6FB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B4D5B-AA70-427F-AF92-43DC01A0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67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5FA83-8ECD-44FC-8786-89479A45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реформы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372F5-AE36-4F2F-912E-F94FAA0C2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Крестьяне смогли выходить из общины, получать землю полностью в свою собственность </a:t>
            </a:r>
          </a:p>
          <a:p>
            <a:r>
              <a:rPr lang="ru-RU" sz="2600" dirty="0"/>
              <a:t>Отселение крестьян на хутора</a:t>
            </a:r>
          </a:p>
          <a:p>
            <a:r>
              <a:rPr lang="ru-RU" sz="2600" dirty="0"/>
              <a:t>Активное переселение крестьян на Урал</a:t>
            </a:r>
          </a:p>
          <a:p>
            <a:r>
              <a:rPr lang="ru-RU" sz="2600" dirty="0"/>
              <a:t>Выдача крестьянам кредитов</a:t>
            </a:r>
          </a:p>
        </p:txBody>
      </p:sp>
    </p:spTree>
    <p:extLst>
      <p:ext uri="{BB962C8B-B14F-4D97-AF65-F5344CB8AC3E}">
        <p14:creationId xmlns:p14="http://schemas.microsoft.com/office/powerpoint/2010/main" val="306900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E72CD-C538-4E09-B2C9-4DFF179F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Февральская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EC97A-063A-4691-927D-4AD40422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35EEA-474D-4A1F-934D-3258BCA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28 июля 1914 г. – начало Первой Мировой войны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Разбалансировка системы отношений»: почему началась и как завершилась Первая  мировая война — РТ на русском">
            <a:extLst>
              <a:ext uri="{FF2B5EF4-FFF2-40B4-BE49-F238E27FC236}">
                <a16:creationId xmlns:a16="http://schemas.microsoft.com/office/drawing/2014/main" id="{BAFE2D01-3980-45E0-A472-176C7E998B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9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55FDF-652F-4CBF-8F24-5C65EE7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Причины революции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DA90A-852A-41B7-B6CA-0C4699531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Поражения на фронтах Первой Мировой войны</a:t>
            </a:r>
          </a:p>
          <a:p>
            <a:r>
              <a:rPr lang="ru-RU" sz="2600" dirty="0"/>
              <a:t>Экономические проблемы, связанные с войной</a:t>
            </a:r>
          </a:p>
          <a:p>
            <a:r>
              <a:rPr lang="ru-RU" sz="2600" dirty="0"/>
              <a:t>Остановка сотен предприятий, рост преступности и безработицы</a:t>
            </a:r>
          </a:p>
          <a:p>
            <a:r>
              <a:rPr lang="ru-RU" sz="2600" dirty="0"/>
              <a:t>Случаи нехватки хлеба и продовольствия в городах</a:t>
            </a:r>
          </a:p>
        </p:txBody>
      </p:sp>
    </p:spTree>
    <p:extLst>
      <p:ext uri="{BB962C8B-B14F-4D97-AF65-F5344CB8AC3E}">
        <p14:creationId xmlns:p14="http://schemas.microsoft.com/office/powerpoint/2010/main" val="467817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7B668-BF54-4452-BC03-26AEDF43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Конец февраля 1917 г. – начало волнений в Петрограде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72EA701-37DD-48E6-B5E8-D8EC526A8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86972"/>
            <a:ext cx="7214616" cy="42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7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3D7F4-3FD7-42BA-BA72-AFA0D4DD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Демонстрация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Невском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Проспекте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126CD84-4C70-422B-A30F-A97E2BD884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51698"/>
            <a:ext cx="7214616" cy="45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6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C8BA8-30C5-4AA8-B504-BAD889EB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Уличные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бои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752A0E-46BE-4BFF-8935-43DB4CD33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56287"/>
            <a:ext cx="7214616" cy="41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5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9489F-2883-4AFC-B538-74577AFB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марта 1917 г. – отречение Николая II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Отречение Николая II — Википедия">
            <a:extLst>
              <a:ext uri="{FF2B5EF4-FFF2-40B4-BE49-F238E27FC236}">
                <a16:creationId xmlns:a16="http://schemas.microsoft.com/office/drawing/2014/main" id="{35E5E129-0073-4F81-A862-7174944BA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163" y="640080"/>
            <a:ext cx="348288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13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74A6D-7436-48C4-9493-B281B715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Временное правительство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16C982-0E48-4B8F-AB59-4693A919F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высший</a:t>
            </a:r>
            <a:r>
              <a:rPr lang="en-US" sz="2200" dirty="0"/>
              <a:t> </a:t>
            </a:r>
            <a:r>
              <a:rPr lang="en-US" sz="2200" dirty="0" err="1"/>
              <a:t>исполнительно-распорядительный</a:t>
            </a:r>
            <a:r>
              <a:rPr lang="en-US" sz="2200" dirty="0"/>
              <a:t> и </a:t>
            </a:r>
            <a:r>
              <a:rPr lang="en-US" sz="2200" dirty="0" err="1"/>
              <a:t>законодательный</a:t>
            </a:r>
            <a:r>
              <a:rPr lang="en-US" sz="2200" dirty="0"/>
              <a:t> </a:t>
            </a:r>
            <a:r>
              <a:rPr lang="en-US" sz="2200" dirty="0" err="1"/>
              <a:t>орган</a:t>
            </a:r>
            <a:r>
              <a:rPr lang="en-US" sz="2200" dirty="0"/>
              <a:t> </a:t>
            </a:r>
            <a:r>
              <a:rPr lang="en-US" sz="2200" dirty="0" err="1"/>
              <a:t>государственной</a:t>
            </a:r>
            <a:r>
              <a:rPr lang="en-US" sz="2200" dirty="0"/>
              <a:t> </a:t>
            </a:r>
            <a:r>
              <a:rPr lang="en-US" sz="2200" dirty="0" err="1"/>
              <a:t>власти</a:t>
            </a:r>
            <a:r>
              <a:rPr lang="en-US" sz="2200" dirty="0"/>
              <a:t> в России в </a:t>
            </a:r>
            <a:r>
              <a:rPr lang="en-US" sz="2200" dirty="0" err="1"/>
              <a:t>период</a:t>
            </a:r>
            <a:r>
              <a:rPr lang="en-US" sz="2200" dirty="0"/>
              <a:t> </a:t>
            </a:r>
            <a:r>
              <a:rPr lang="en-US" sz="2200" dirty="0" err="1"/>
              <a:t>между</a:t>
            </a:r>
            <a:r>
              <a:rPr lang="en-US" sz="2200" dirty="0"/>
              <a:t> </a:t>
            </a:r>
            <a:r>
              <a:rPr lang="en-US" sz="2200" dirty="0" err="1"/>
              <a:t>февралём</a:t>
            </a:r>
            <a:r>
              <a:rPr lang="en-US" sz="2200" dirty="0"/>
              <a:t> и </a:t>
            </a:r>
            <a:r>
              <a:rPr lang="en-US" sz="2200" dirty="0" err="1"/>
              <a:t>октябрём</a:t>
            </a:r>
            <a:r>
              <a:rPr lang="en-US" sz="2200" dirty="0"/>
              <a:t> 1917 года.</a:t>
            </a:r>
          </a:p>
        </p:txBody>
      </p:sp>
      <p:pic>
        <p:nvPicPr>
          <p:cNvPr id="13314" name="Picture 2" descr="Заседание первого состава Временного правительства">
            <a:extLst>
              <a:ext uri="{FF2B5EF4-FFF2-40B4-BE49-F238E27FC236}">
                <a16:creationId xmlns:a16="http://schemas.microsoft.com/office/drawing/2014/main" id="{FE416839-10F9-4179-A925-D9B7EB3F15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2022367"/>
            <a:ext cx="6903720" cy="28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14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1AFCE-2186-41FA-AC85-6E1D5BFD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18C77-A1C5-4FC2-AFB0-B4B2EC88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9AB8-04CF-437A-B686-F28A615A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76C6E62-8DDB-460F-B1FF-818BC36E8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109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85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488E2-541B-4A7E-9DE4-12E88C14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90264-FFD3-4A6C-958A-83D9A5CA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81DB-0F8E-48EC-8816-FC5CA335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1905-1907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175427-39B4-4C15-9A9C-CDB888E8A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E2E12-25DA-44CA-99FA-C9A3A283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Причины революции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52F56-6E10-41CF-B50C-B641B645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Недовольство политикой самодержавия </a:t>
            </a:r>
          </a:p>
          <a:p>
            <a:r>
              <a:rPr lang="ru-RU" sz="2600" dirty="0"/>
              <a:t>Аграрный и национальный вопрос </a:t>
            </a:r>
          </a:p>
          <a:p>
            <a:r>
              <a:rPr lang="ru-RU" sz="2600" dirty="0"/>
              <a:t>Требование 8-ч рабочего дня, социальных и демократических преобразований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4089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9CD02-DFE4-4B33-8156-7558624E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22 января 1905 г. – Кровавое воскресенье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2 января 1905 года произошло Кровавое воскресенье - Газета.Ru">
            <a:extLst>
              <a:ext uri="{FF2B5EF4-FFF2-40B4-BE49-F238E27FC236}">
                <a16:creationId xmlns:a16="http://schemas.microsoft.com/office/drawing/2014/main" id="{8A2BADD1-4E4F-439A-9F14-114D94653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7155"/>
            <a:ext cx="7214616" cy="40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6260B-2D7A-4A55-B1BF-AFAC4DC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события 1905 г.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6550E-70EE-401F-B8C5-74EBC2B5C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Январь – март – широкая забастовка рабочих крупных городов</a:t>
            </a:r>
          </a:p>
          <a:p>
            <a:r>
              <a:rPr lang="ru-RU" sz="2600" dirty="0"/>
              <a:t>Лето – массовые выступления в армии и на флоте</a:t>
            </a:r>
          </a:p>
          <a:p>
            <a:r>
              <a:rPr lang="ru-RU" sz="2600" dirty="0"/>
              <a:t>Лето – активное включение крестьян в забастовочное движение </a:t>
            </a:r>
          </a:p>
          <a:p>
            <a:r>
              <a:rPr lang="ru-RU" sz="2600" dirty="0"/>
              <a:t>Осень – всероссийская стачка</a:t>
            </a:r>
          </a:p>
        </p:txBody>
      </p:sp>
    </p:spTree>
    <p:extLst>
      <p:ext uri="{BB962C8B-B14F-4D97-AF65-F5344CB8AC3E}">
        <p14:creationId xmlns:p14="http://schemas.microsoft.com/office/powerpoint/2010/main" val="26781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FFE63-E193-417D-B867-407CDFB3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Баррикады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Москве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Декабрьское восстание в Москве (1905) — Википедия">
            <a:extLst>
              <a:ext uri="{FF2B5EF4-FFF2-40B4-BE49-F238E27FC236}">
                <a16:creationId xmlns:a16="http://schemas.microsoft.com/office/drawing/2014/main" id="{BC166501-EA05-4CE3-A63F-C48EE3625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199212"/>
            <a:ext cx="6631341" cy="44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1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стоки и деньги революции 1905 года: foto_history — LiveJournal">
            <a:extLst>
              <a:ext uri="{FF2B5EF4-FFF2-40B4-BE49-F238E27FC236}">
                <a16:creationId xmlns:a16="http://schemas.microsoft.com/office/drawing/2014/main" id="{5ACEF525-12E3-4A40-B45C-9B1CD1F3E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46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442</Words>
  <Application>Microsoft Office PowerPoint</Application>
  <PresentationFormat>Широкоэкранный</PresentationFormat>
  <Paragraphs>70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§ 21. Россия в годы революционных потрясений (1905—1917 гг.)</vt:lpstr>
      <vt:lpstr>Проверка д/з</vt:lpstr>
      <vt:lpstr>План урока</vt:lpstr>
      <vt:lpstr>1. Революция 1905-1907 гг. </vt:lpstr>
      <vt:lpstr>Причины революции</vt:lpstr>
      <vt:lpstr>22 января 1905 г. – Кровавое воскресенье </vt:lpstr>
      <vt:lpstr>Основные события 1905 г. </vt:lpstr>
      <vt:lpstr>Баррикады в Москве</vt:lpstr>
      <vt:lpstr>Презентация PowerPoint</vt:lpstr>
      <vt:lpstr>Презентация PowerPoint</vt:lpstr>
      <vt:lpstr>Манифест 17 октября</vt:lpstr>
      <vt:lpstr>1 Государственная Дума - 27 апреля (10 мая) — 9 (22) июля 1906 года</vt:lpstr>
      <vt:lpstr>II Государственная Дума (20 февраля — 3 июня 1907 года)</vt:lpstr>
      <vt:lpstr>3 июня 1907 г. – роспуск II Государственной Думы</vt:lpstr>
      <vt:lpstr>2. Политические партии и Государственная Дума</vt:lpstr>
      <vt:lpstr>Основные политические партии и движения</vt:lpstr>
      <vt:lpstr>3. Реформы П. А. Столыпина</vt:lpstr>
      <vt:lpstr>Пётр Аркадьевич Столыпин</vt:lpstr>
      <vt:lpstr>Причины реформ</vt:lpstr>
      <vt:lpstr>Основные реформы</vt:lpstr>
      <vt:lpstr>4. Февральская революция </vt:lpstr>
      <vt:lpstr>28 июля 1914 г. – начало Первой Мировой войны</vt:lpstr>
      <vt:lpstr>Причины революции</vt:lpstr>
      <vt:lpstr>Конец февраля 1917 г. – начало волнений в Петрограде</vt:lpstr>
      <vt:lpstr>Демонстрация на Невском Проспекте</vt:lpstr>
      <vt:lpstr>Уличные бои</vt:lpstr>
      <vt:lpstr>2 марта 1917 г. – отречение Николая II</vt:lpstr>
      <vt:lpstr>Временное правительство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21. Россия в годы революционных потрясений (1905—1917 гг.)</dc:title>
  <dc:creator>Роман Жигалов</dc:creator>
  <cp:lastModifiedBy>Роман Жигалов</cp:lastModifiedBy>
  <cp:revision>1</cp:revision>
  <dcterms:created xsi:type="dcterms:W3CDTF">2022-03-05T09:09:29Z</dcterms:created>
  <dcterms:modified xsi:type="dcterms:W3CDTF">2022-03-05T10:18:19Z</dcterms:modified>
</cp:coreProperties>
</file>