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65ABA-53BC-4002-9D6B-68DF420C9F79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DCAF5-41B2-4B24-A241-17B9D2978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1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CAF5-41B2-4B24-A241-17B9D2978E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2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CAF5-41B2-4B24-A241-17B9D2978E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3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FDF2-547C-40AF-B54F-18E6E2B56B8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1AA6-4E5C-44A3-A61B-C1453E62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5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FDF2-547C-40AF-B54F-18E6E2B56B8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1AA6-4E5C-44A3-A61B-C1453E62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5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FDF2-547C-40AF-B54F-18E6E2B56B8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1AA6-4E5C-44A3-A61B-C1453E62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FDF2-547C-40AF-B54F-18E6E2B56B8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1AA6-4E5C-44A3-A61B-C1453E62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0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FDF2-547C-40AF-B54F-18E6E2B56B8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1AA6-4E5C-44A3-A61B-C1453E62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2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FDF2-547C-40AF-B54F-18E6E2B56B8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1AA6-4E5C-44A3-A61B-C1453E62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9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FDF2-547C-40AF-B54F-18E6E2B56B8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1AA6-4E5C-44A3-A61B-C1453E62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3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FDF2-547C-40AF-B54F-18E6E2B56B8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1AA6-4E5C-44A3-A61B-C1453E62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FDF2-547C-40AF-B54F-18E6E2B56B8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1AA6-4E5C-44A3-A61B-C1453E62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2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FDF2-547C-40AF-B54F-18E6E2B56B8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1AA6-4E5C-44A3-A61B-C1453E62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1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FDF2-547C-40AF-B54F-18E6E2B56B8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1AA6-4E5C-44A3-A61B-C1453E62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0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BFDF2-547C-40AF-B54F-18E6E2B56B8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51AA6-4E5C-44A3-A61B-C1453E62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§28.Древнейшее население Америки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703"/>
          <a:stretch/>
        </p:blipFill>
        <p:spPr>
          <a:xfrm>
            <a:off x="0" y="1727200"/>
            <a:ext cx="12192000" cy="34670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1847273"/>
          </a:xfrm>
          <a:prstGeom prst="rect">
            <a:avLst/>
          </a:prstGeom>
          <a:solidFill>
            <a:srgbClr val="FEF1B1"/>
          </a:solidFill>
          <a:ln>
            <a:solidFill>
              <a:srgbClr val="FEF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10727"/>
            <a:ext cx="12192000" cy="1847273"/>
          </a:xfrm>
          <a:prstGeom prst="rect">
            <a:avLst/>
          </a:prstGeom>
          <a:solidFill>
            <a:srgbClr val="FEF1B1"/>
          </a:solidFill>
          <a:ln>
            <a:solidFill>
              <a:srgbClr val="FEF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13709" y="757382"/>
            <a:ext cx="756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Текст с ошибками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948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163" y="990708"/>
            <a:ext cx="94210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1)Когда и каким образом, по мнению ученых, в Америке появились первые люди?</a:t>
            </a:r>
          </a:p>
          <a:p>
            <a:r>
              <a:rPr lang="ru-RU" sz="4000" dirty="0" smtClean="0"/>
              <a:t>2)Расскажите о занятиях и образе жизни древнего населения Америки.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197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957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Появление человека в Америке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052945"/>
            <a:ext cx="3932237" cy="573578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Со всех сторон Америка омывается океанами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На этот континент человек пришёл пешком из Азии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Произошло это в районе </a:t>
            </a:r>
            <a:r>
              <a:rPr lang="ru-RU" sz="2800" b="1" dirty="0" smtClean="0"/>
              <a:t>Берингова пролива</a:t>
            </a:r>
            <a:endParaRPr lang="ru-RU" sz="2800" b="1" dirty="0"/>
          </a:p>
        </p:txBody>
      </p:sp>
      <p:pic>
        <p:nvPicPr>
          <p:cNvPr id="1026" name="Picture 2" descr="Америка | это... Что такое Америка?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t="-3411" r="35617" b="341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95745"/>
          </a:xfrm>
        </p:spPr>
        <p:txBody>
          <a:bodyPr/>
          <a:lstStyle/>
          <a:p>
            <a:r>
              <a:rPr lang="ru-RU" dirty="0" smtClean="0"/>
              <a:t>Берингов пролив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052945"/>
            <a:ext cx="3932237" cy="573578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После понижения уровня моря </a:t>
            </a:r>
            <a:r>
              <a:rPr lang="ru-RU" sz="2800" b="1" dirty="0" smtClean="0"/>
              <a:t>45 тыс. лет назад стада животных смогли по суше попасть в Америку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40 тыс. лет назад вслед за ними пришли первые люди с Северо-Востока Азии</a:t>
            </a:r>
            <a:endParaRPr lang="ru-RU" sz="2800" b="1" dirty="0"/>
          </a:p>
        </p:txBody>
      </p:sp>
      <p:pic>
        <p:nvPicPr>
          <p:cNvPr id="2050" name="Picture 2" descr="Эксперт ИА REGNUM: у США есть общие интересы с РФ в Арктике | ИА Красная  Весна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-774" r="20256" b="77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957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Освоение территории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052945"/>
            <a:ext cx="3932237" cy="5735782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Читаем п.2 на с.121-122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Куда продвигались переселенцы?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Что пришло на смену первобытному коллективу?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Кто возглавлял племя?</a:t>
            </a:r>
            <a:r>
              <a:rPr lang="ru-RU" sz="2800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Все племена были одинаковыми?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Когда появляются первые цивилизации?</a:t>
            </a:r>
          </a:p>
        </p:txBody>
      </p:sp>
      <p:pic>
        <p:nvPicPr>
          <p:cNvPr id="3074" name="Picture 2" descr="http://wikiwhat.ru/public/page_images/1469/28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" b="90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957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Охота и собирательство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58" y="1052945"/>
            <a:ext cx="4470367" cy="573578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Охотились на бизонов, мамонтов, оленей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Коллективно загоняли зверя в ловушку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После вымирания мамонтов более важную роль стало играть собирательство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Охотничье оружие делалось из камня, кости и дерева: копья, луки, стрелы, силки и ловушки</a:t>
            </a:r>
            <a:endParaRPr lang="ru-RU" sz="2800" dirty="0"/>
          </a:p>
        </p:txBody>
      </p:sp>
      <p:pic>
        <p:nvPicPr>
          <p:cNvPr id="4102" name="Picture 6" descr="Открытия первобытных людей | Обучонок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r="134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957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Появление цивилизаций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1052945"/>
            <a:ext cx="4226502" cy="573578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Первые цивилизации появляются в районах, где развивается земледелие и люди переходят к оседлому образу жизни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В Северной Америке это территория </a:t>
            </a:r>
            <a:r>
              <a:rPr lang="ru-RU" sz="2800" b="1" dirty="0" smtClean="0"/>
              <a:t>Мексики</a:t>
            </a:r>
            <a:r>
              <a:rPr lang="ru-RU" sz="2800" dirty="0" smtClean="0"/>
              <a:t>, а в Южной территория </a:t>
            </a:r>
            <a:r>
              <a:rPr lang="ru-RU" sz="2800" b="1" dirty="0" smtClean="0"/>
              <a:t>Перу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Больших успехов достигли земледельцы в районе Мексиканского залива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pic>
        <p:nvPicPr>
          <p:cNvPr id="5122" name="Picture 2" descr="В каком регионе появились первые очаги земледелия. Наследие пьяных богов.  очагов древнейшего земледелия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t="-948" r="29885" b="94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95745"/>
          </a:xfrm>
        </p:spPr>
        <p:txBody>
          <a:bodyPr/>
          <a:lstStyle/>
          <a:p>
            <a:r>
              <a:rPr lang="ru-RU" dirty="0" smtClean="0"/>
              <a:t>Что выращивали?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6348" t="-50323" r="4266" b="-40976"/>
          <a:stretch/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052945"/>
            <a:ext cx="3932237" cy="573578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Найдите в параграфе, что в Америке начали выращивать намного раньше других народов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25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95745"/>
          </a:xfrm>
        </p:spPr>
        <p:txBody>
          <a:bodyPr/>
          <a:lstStyle/>
          <a:p>
            <a:r>
              <a:rPr lang="ru-RU" dirty="0" smtClean="0"/>
              <a:t>Как жили?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0194" y="1052945"/>
            <a:ext cx="4281831" cy="5735782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Жили общинными поселениями в </a:t>
            </a:r>
            <a:r>
              <a:rPr lang="ru-RU" sz="2800" i="1" dirty="0" smtClean="0"/>
              <a:t>полуподземных жилищах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Приносили </a:t>
            </a:r>
            <a:r>
              <a:rPr lang="ru-RU" sz="2800" i="1" dirty="0" smtClean="0"/>
              <a:t>жертвоприношения</a:t>
            </a:r>
            <a:r>
              <a:rPr lang="ru-RU" sz="2800" dirty="0" smtClean="0"/>
              <a:t>, верили </a:t>
            </a:r>
            <a:r>
              <a:rPr lang="ru-RU" sz="2800" i="1" dirty="0" smtClean="0"/>
              <a:t>шаманам</a:t>
            </a:r>
            <a:r>
              <a:rPr lang="ru-RU" sz="2800" dirty="0" smtClean="0"/>
              <a:t> и </a:t>
            </a:r>
            <a:r>
              <a:rPr lang="ru-RU" sz="2800" i="1" dirty="0" smtClean="0"/>
              <a:t>колдунам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Государства изначально не было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2 тыс. до н.э. – появление первого государства у цивилизации </a:t>
            </a:r>
            <a:r>
              <a:rPr lang="ru-RU" sz="2800" b="1" dirty="0" err="1" smtClean="0"/>
              <a:t>ольмеков</a:t>
            </a:r>
            <a:endParaRPr lang="ru-RU" sz="2800" b="1" dirty="0"/>
          </a:p>
        </p:txBody>
      </p:sp>
      <p:pic>
        <p:nvPicPr>
          <p:cNvPr id="6146" name="Picture 2" descr="Ольмеки — Википеди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задание: §28, задание 4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Индивидуальное задание по хрестоматии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260</Words>
  <Application>Microsoft Office PowerPoint</Application>
  <PresentationFormat>Широкоэкранный</PresentationFormat>
  <Paragraphs>37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§28.Древнейшее население Америки</vt:lpstr>
      <vt:lpstr>Появление человека в Америке</vt:lpstr>
      <vt:lpstr>Берингов пролив</vt:lpstr>
      <vt:lpstr>Освоение территории</vt:lpstr>
      <vt:lpstr>Охота и собирательство</vt:lpstr>
      <vt:lpstr>Появление цивилизаций</vt:lpstr>
      <vt:lpstr>Что выращивали?</vt:lpstr>
      <vt:lpstr>Как жили?</vt:lpstr>
      <vt:lpstr>Домашнее задание: §28, задание 4  Индивидуальное задание по хрестоматии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§28.Древнейшее население Америки</dc:title>
  <dc:creator>Uladzislau Kasakou</dc:creator>
  <cp:lastModifiedBy>Uladzislau Kasakou</cp:lastModifiedBy>
  <cp:revision>9</cp:revision>
  <dcterms:created xsi:type="dcterms:W3CDTF">2023-01-08T14:01:10Z</dcterms:created>
  <dcterms:modified xsi:type="dcterms:W3CDTF">2023-02-12T08:12:02Z</dcterms:modified>
</cp:coreProperties>
</file>