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81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82" r:id="rId13"/>
    <p:sldId id="266" r:id="rId14"/>
    <p:sldId id="267" r:id="rId15"/>
    <p:sldId id="268" r:id="rId16"/>
    <p:sldId id="269" r:id="rId17"/>
    <p:sldId id="270" r:id="rId18"/>
    <p:sldId id="271" r:id="rId19"/>
    <p:sldId id="284" r:id="rId20"/>
    <p:sldId id="272" r:id="rId21"/>
    <p:sldId id="273" r:id="rId22"/>
    <p:sldId id="274" r:id="rId23"/>
    <p:sldId id="275" r:id="rId24"/>
    <p:sldId id="276" r:id="rId25"/>
    <p:sldId id="277" r:id="rId26"/>
    <p:sldId id="283" r:id="rId27"/>
    <p:sldId id="279" r:id="rId28"/>
    <p:sldId id="280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290BCB-5C6F-4571-BC05-E841FB13FB01}" v="800" dt="2022-01-22T09:27:51.093"/>
    <p1510:client id="{8A382D34-2725-4A6E-ABE5-49A9C3D68B20}" v="100" dt="2022-01-22T08:43:23.2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>
        <p:scale>
          <a:sx n="83" d="100"/>
          <a:sy n="83" d="100"/>
        </p:scale>
        <p:origin x="-13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8A382D34-2725-4A6E-ABE5-49A9C3D68B20}"/>
    <pc:docChg chg="addSld modSld">
      <pc:chgData name="Zhigalov Roman" userId="1f97e9fdf7779aa5" providerId="Windows Live" clId="Web-{8A382D34-2725-4A6E-ABE5-49A9C3D68B20}" dt="2022-01-22T08:43:23.284" v="98"/>
      <pc:docMkLst>
        <pc:docMk/>
      </pc:docMkLst>
      <pc:sldChg chg="modSp">
        <pc:chgData name="Zhigalov Roman" userId="1f97e9fdf7779aa5" providerId="Windows Live" clId="Web-{8A382D34-2725-4A6E-ABE5-49A9C3D68B20}" dt="2022-01-22T08:39:42.982" v="2" actId="20577"/>
        <pc:sldMkLst>
          <pc:docMk/>
          <pc:sldMk cId="1351651579" sldId="256"/>
        </pc:sldMkLst>
        <pc:spChg chg="mod">
          <ac:chgData name="Zhigalov Roman" userId="1f97e9fdf7779aa5" providerId="Windows Live" clId="Web-{8A382D34-2725-4A6E-ABE5-49A9C3D68B20}" dt="2022-01-22T08:39:42.982" v="2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modSp new">
        <pc:chgData name="Zhigalov Roman" userId="1f97e9fdf7779aa5" providerId="Windows Live" clId="Web-{8A382D34-2725-4A6E-ABE5-49A9C3D68B20}" dt="2022-01-22T08:39:53.232" v="12" actId="20577"/>
        <pc:sldMkLst>
          <pc:docMk/>
          <pc:sldMk cId="396888506" sldId="257"/>
        </pc:sldMkLst>
        <pc:spChg chg="mod">
          <ac:chgData name="Zhigalov Roman" userId="1f97e9fdf7779aa5" providerId="Windows Live" clId="Web-{8A382D34-2725-4A6E-ABE5-49A9C3D68B20}" dt="2022-01-22T08:39:53.232" v="12" actId="20577"/>
          <ac:spMkLst>
            <pc:docMk/>
            <pc:sldMk cId="396888506" sldId="257"/>
            <ac:spMk id="2" creationId="{278D403C-B522-4589-A846-590E22892D37}"/>
          </ac:spMkLst>
        </pc:spChg>
      </pc:sldChg>
      <pc:sldChg chg="addSp modSp new mod setBg">
        <pc:chgData name="Zhigalov Roman" userId="1f97e9fdf7779aa5" providerId="Windows Live" clId="Web-{8A382D34-2725-4A6E-ABE5-49A9C3D68B20}" dt="2022-01-22T08:40:47.483" v="76"/>
        <pc:sldMkLst>
          <pc:docMk/>
          <pc:sldMk cId="1392073209" sldId="258"/>
        </pc:sldMkLst>
        <pc:spChg chg="mod">
          <ac:chgData name="Zhigalov Roman" userId="1f97e9fdf7779aa5" providerId="Windows Live" clId="Web-{8A382D34-2725-4A6E-ABE5-49A9C3D68B20}" dt="2022-01-22T08:40:47.483" v="76"/>
          <ac:spMkLst>
            <pc:docMk/>
            <pc:sldMk cId="1392073209" sldId="258"/>
            <ac:spMk id="2" creationId="{F3918798-D93B-4C31-95C2-12DF9AE7013A}"/>
          </ac:spMkLst>
        </pc:spChg>
        <pc:spChg chg="mod">
          <ac:chgData name="Zhigalov Roman" userId="1f97e9fdf7779aa5" providerId="Windows Live" clId="Web-{8A382D34-2725-4A6E-ABE5-49A9C3D68B20}" dt="2022-01-22T08:40:47.483" v="76"/>
          <ac:spMkLst>
            <pc:docMk/>
            <pc:sldMk cId="1392073209" sldId="258"/>
            <ac:spMk id="3" creationId="{4DC1FCA0-4B15-4D6C-9D27-40C3A52CFDC0}"/>
          </ac:spMkLst>
        </pc:spChg>
        <pc:spChg chg="add">
          <ac:chgData name="Zhigalov Roman" userId="1f97e9fdf7779aa5" providerId="Windows Live" clId="Web-{8A382D34-2725-4A6E-ABE5-49A9C3D68B20}" dt="2022-01-22T08:40:47.483" v="76"/>
          <ac:spMkLst>
            <pc:docMk/>
            <pc:sldMk cId="1392073209" sldId="258"/>
            <ac:spMk id="8" creationId="{B6CDA21F-E7AF-4C75-8395-33F58D5B0E45}"/>
          </ac:spMkLst>
        </pc:spChg>
        <pc:spChg chg="add">
          <ac:chgData name="Zhigalov Roman" userId="1f97e9fdf7779aa5" providerId="Windows Live" clId="Web-{8A382D34-2725-4A6E-ABE5-49A9C3D68B20}" dt="2022-01-22T08:40:47.483" v="76"/>
          <ac:spMkLst>
            <pc:docMk/>
            <pc:sldMk cId="1392073209" sldId="258"/>
            <ac:spMk id="15" creationId="{D5B0017B-2ECA-49AF-B397-DC140825DF8D}"/>
          </ac:spMkLst>
        </pc:spChg>
        <pc:grpChg chg="add">
          <ac:chgData name="Zhigalov Roman" userId="1f97e9fdf7779aa5" providerId="Windows Live" clId="Web-{8A382D34-2725-4A6E-ABE5-49A9C3D68B20}" dt="2022-01-22T08:40:47.483" v="76"/>
          <ac:grpSpMkLst>
            <pc:docMk/>
            <pc:sldMk cId="1392073209" sldId="258"/>
            <ac:grpSpMk id="10" creationId="{AE1C45F0-260A-458C-96ED-C1F6D2151219}"/>
          </ac:grpSpMkLst>
        </pc:grpChg>
        <pc:cxnChg chg="add">
          <ac:chgData name="Zhigalov Roman" userId="1f97e9fdf7779aa5" providerId="Windows Live" clId="Web-{8A382D34-2725-4A6E-ABE5-49A9C3D68B20}" dt="2022-01-22T08:40:47.483" v="76"/>
          <ac:cxnSpMkLst>
            <pc:docMk/>
            <pc:sldMk cId="1392073209" sldId="258"/>
            <ac:cxnSpMk id="17" creationId="{6CF1BAF6-AD41-4082-B212-8A1F9A2E8779}"/>
          </ac:cxnSpMkLst>
        </pc:cxnChg>
      </pc:sldChg>
      <pc:sldChg chg="addSp modSp new mod setBg">
        <pc:chgData name="Zhigalov Roman" userId="1f97e9fdf7779aa5" providerId="Windows Live" clId="Web-{8A382D34-2725-4A6E-ABE5-49A9C3D68B20}" dt="2022-01-22T08:41:02.671" v="97"/>
        <pc:sldMkLst>
          <pc:docMk/>
          <pc:sldMk cId="484636170" sldId="259"/>
        </pc:sldMkLst>
        <pc:spChg chg="mod">
          <ac:chgData name="Zhigalov Roman" userId="1f97e9fdf7779aa5" providerId="Windows Live" clId="Web-{8A382D34-2725-4A6E-ABE5-49A9C3D68B20}" dt="2022-01-22T08:41:02.671" v="97"/>
          <ac:spMkLst>
            <pc:docMk/>
            <pc:sldMk cId="484636170" sldId="259"/>
            <ac:spMk id="2" creationId="{B91B403A-8E9A-43EE-88DF-BBC692642F7A}"/>
          </ac:spMkLst>
        </pc:spChg>
        <pc:spChg chg="mod">
          <ac:chgData name="Zhigalov Roman" userId="1f97e9fdf7779aa5" providerId="Windows Live" clId="Web-{8A382D34-2725-4A6E-ABE5-49A9C3D68B20}" dt="2022-01-22T08:41:02.671" v="97"/>
          <ac:spMkLst>
            <pc:docMk/>
            <pc:sldMk cId="484636170" sldId="259"/>
            <ac:spMk id="3" creationId="{B3D20EA0-5FEE-49A0-886A-4B8834EC2082}"/>
          </ac:spMkLst>
        </pc:spChg>
        <pc:spChg chg="add">
          <ac:chgData name="Zhigalov Roman" userId="1f97e9fdf7779aa5" providerId="Windows Live" clId="Web-{8A382D34-2725-4A6E-ABE5-49A9C3D68B20}" dt="2022-01-22T08:41:02.671" v="97"/>
          <ac:spMkLst>
            <pc:docMk/>
            <pc:sldMk cId="484636170" sldId="259"/>
            <ac:spMk id="8" creationId="{4522B21E-B2B9-4C72-9A71-C87EFD137480}"/>
          </ac:spMkLst>
        </pc:spChg>
        <pc:spChg chg="add">
          <ac:chgData name="Zhigalov Roman" userId="1f97e9fdf7779aa5" providerId="Windows Live" clId="Web-{8A382D34-2725-4A6E-ABE5-49A9C3D68B20}" dt="2022-01-22T08:41:02.671" v="97"/>
          <ac:spMkLst>
            <pc:docMk/>
            <pc:sldMk cId="484636170" sldId="259"/>
            <ac:spMk id="10" creationId="{5EB7D2A2-F448-44D4-938C-DC84CBCB3B1E}"/>
          </ac:spMkLst>
        </pc:spChg>
        <pc:spChg chg="add">
          <ac:chgData name="Zhigalov Roman" userId="1f97e9fdf7779aa5" providerId="Windows Live" clId="Web-{8A382D34-2725-4A6E-ABE5-49A9C3D68B20}" dt="2022-01-22T08:41:02.671" v="97"/>
          <ac:spMkLst>
            <pc:docMk/>
            <pc:sldMk cId="484636170" sldId="259"/>
            <ac:spMk id="12" creationId="{871AEA07-1E14-44B4-8E55-64EF049CD66F}"/>
          </ac:spMkLst>
        </pc:spChg>
        <pc:cxnChg chg="add">
          <ac:chgData name="Zhigalov Roman" userId="1f97e9fdf7779aa5" providerId="Windows Live" clId="Web-{8A382D34-2725-4A6E-ABE5-49A9C3D68B20}" dt="2022-01-22T08:41:02.671" v="97"/>
          <ac:cxnSpMkLst>
            <pc:docMk/>
            <pc:sldMk cId="484636170" sldId="259"/>
            <ac:cxnSpMk id="14" creationId="{F7C8EA93-3210-4C62-99E9-153C275E3A87}"/>
          </ac:cxnSpMkLst>
        </pc:cxnChg>
      </pc:sldChg>
      <pc:sldChg chg="new">
        <pc:chgData name="Zhigalov Roman" userId="1f97e9fdf7779aa5" providerId="Windows Live" clId="Web-{8A382D34-2725-4A6E-ABE5-49A9C3D68B20}" dt="2022-01-22T08:43:23.284" v="98"/>
        <pc:sldMkLst>
          <pc:docMk/>
          <pc:sldMk cId="2845309290" sldId="260"/>
        </pc:sldMkLst>
      </pc:sldChg>
    </pc:docChg>
  </pc:docChgLst>
  <pc:docChgLst>
    <pc:chgData name="Zhigalov Roman" userId="1f97e9fdf7779aa5" providerId="Windows Live" clId="Web-{13290BCB-5C6F-4571-BC05-E841FB13FB01}"/>
    <pc:docChg chg="addSld modSld addMainMaster modMainMaster">
      <pc:chgData name="Zhigalov Roman" userId="1f97e9fdf7779aa5" providerId="Windows Live" clId="Web-{13290BCB-5C6F-4571-BC05-E841FB13FB01}" dt="2022-01-22T09:27:51.093" v="805" actId="1076"/>
      <pc:docMkLst>
        <pc:docMk/>
      </pc:docMkLst>
      <pc:sldChg chg="modSp">
        <pc:chgData name="Zhigalov Roman" userId="1f97e9fdf7779aa5" providerId="Windows Live" clId="Web-{13290BCB-5C6F-4571-BC05-E841FB13FB01}" dt="2022-01-22T09:27:51.093" v="805" actId="1076"/>
        <pc:sldMkLst>
          <pc:docMk/>
          <pc:sldMk cId="1351651579" sldId="256"/>
        </pc:sldMkLst>
        <pc:spChg chg="mod">
          <ac:chgData name="Zhigalov Roman" userId="1f97e9fdf7779aa5" providerId="Windows Live" clId="Web-{13290BCB-5C6F-4571-BC05-E841FB13FB01}" dt="2022-01-22T09:27:51.093" v="805" actId="1076"/>
          <ac:spMkLst>
            <pc:docMk/>
            <pc:sldMk cId="1351651579" sldId="256"/>
            <ac:spMk id="2" creationId="{00000000-0000-0000-0000-000000000000}"/>
          </ac:spMkLst>
        </pc:spChg>
      </pc:sldChg>
      <pc:sldChg chg="modSp">
        <pc:chgData name="Zhigalov Roman" userId="1f97e9fdf7779aa5" providerId="Windows Live" clId="Web-{13290BCB-5C6F-4571-BC05-E841FB13FB01}" dt="2022-01-22T08:52:09.287" v="277" actId="20577"/>
        <pc:sldMkLst>
          <pc:docMk/>
          <pc:sldMk cId="1392073209" sldId="258"/>
        </pc:sldMkLst>
        <pc:spChg chg="mod">
          <ac:chgData name="Zhigalov Roman" userId="1f97e9fdf7779aa5" providerId="Windows Live" clId="Web-{13290BCB-5C6F-4571-BC05-E841FB13FB01}" dt="2022-01-22T08:52:09.287" v="277" actId="20577"/>
          <ac:spMkLst>
            <pc:docMk/>
            <pc:sldMk cId="1392073209" sldId="258"/>
            <ac:spMk id="3" creationId="{4DC1FCA0-4B15-4D6C-9D27-40C3A52CFDC0}"/>
          </ac:spMkLst>
        </pc:spChg>
      </pc:sldChg>
      <pc:sldChg chg="addSp delSp modSp mod setBg addAnim">
        <pc:chgData name="Zhigalov Roman" userId="1f97e9fdf7779aa5" providerId="Windows Live" clId="Web-{13290BCB-5C6F-4571-BC05-E841FB13FB01}" dt="2022-01-22T08:47:54.859" v="42"/>
        <pc:sldMkLst>
          <pc:docMk/>
          <pc:sldMk cId="2845309290" sldId="260"/>
        </pc:sldMkLst>
        <pc:spChg chg="mod ord">
          <ac:chgData name="Zhigalov Roman" userId="1f97e9fdf7779aa5" providerId="Windows Live" clId="Web-{13290BCB-5C6F-4571-BC05-E841FB13FB01}" dt="2022-01-22T08:47:54.843" v="41"/>
          <ac:spMkLst>
            <pc:docMk/>
            <pc:sldMk cId="2845309290" sldId="260"/>
            <ac:spMk id="2" creationId="{7E1D3BFA-BEB0-49B4-AF49-EE533BDDC0F3}"/>
          </ac:spMkLst>
        </pc:spChg>
        <pc:spChg chg="del">
          <ac:chgData name="Zhigalov Roman" userId="1f97e9fdf7779aa5" providerId="Windows Live" clId="Web-{13290BCB-5C6F-4571-BC05-E841FB13FB01}" dt="2022-01-22T08:47:49.718" v="40"/>
          <ac:spMkLst>
            <pc:docMk/>
            <pc:sldMk cId="2845309290" sldId="260"/>
            <ac:spMk id="3" creationId="{2DBCC2CF-1E58-4BF2-9BA1-D8A2CB135D54}"/>
          </ac:spMkLst>
        </pc:spChg>
        <pc:spChg chg="mod">
          <ac:chgData name="Zhigalov Roman" userId="1f97e9fdf7779aa5" providerId="Windows Live" clId="Web-{13290BCB-5C6F-4571-BC05-E841FB13FB01}" dt="2022-01-22T08:47:54.843" v="41"/>
          <ac:spMkLst>
            <pc:docMk/>
            <pc:sldMk cId="2845309290" sldId="260"/>
            <ac:spMk id="4" creationId="{BF1181DA-8D6A-4240-A777-00CB61539EC3}"/>
          </ac:spMkLst>
        </pc:spChg>
        <pc:spChg chg="add">
          <ac:chgData name="Zhigalov Roman" userId="1f97e9fdf7779aa5" providerId="Windows Live" clId="Web-{13290BCB-5C6F-4571-BC05-E841FB13FB01}" dt="2022-01-22T08:47:54.843" v="41"/>
          <ac:spMkLst>
            <pc:docMk/>
            <pc:sldMk cId="2845309290" sldId="260"/>
            <ac:spMk id="10" creationId="{55666830-9A19-4E01-8505-D6C7F9AC5665}"/>
          </ac:spMkLst>
        </pc:spChg>
        <pc:spChg chg="add">
          <ac:chgData name="Zhigalov Roman" userId="1f97e9fdf7779aa5" providerId="Windows Live" clId="Web-{13290BCB-5C6F-4571-BC05-E841FB13FB01}" dt="2022-01-22T08:47:54.843" v="41"/>
          <ac:spMkLst>
            <pc:docMk/>
            <pc:sldMk cId="2845309290" sldId="260"/>
            <ac:spMk id="12" creationId="{AE9FC877-7FB6-4D22-9988-35420644E202}"/>
          </ac:spMkLst>
        </pc:spChg>
        <pc:spChg chg="add">
          <ac:chgData name="Zhigalov Roman" userId="1f97e9fdf7779aa5" providerId="Windows Live" clId="Web-{13290BCB-5C6F-4571-BC05-E841FB13FB01}" dt="2022-01-22T08:47:54.843" v="41"/>
          <ac:spMkLst>
            <pc:docMk/>
            <pc:sldMk cId="2845309290" sldId="260"/>
            <ac:spMk id="14" creationId="{E41809D1-F12E-46BB-B804-5F209D325E8B}"/>
          </ac:spMkLst>
        </pc:spChg>
        <pc:spChg chg="add">
          <ac:chgData name="Zhigalov Roman" userId="1f97e9fdf7779aa5" providerId="Windows Live" clId="Web-{13290BCB-5C6F-4571-BC05-E841FB13FB01}" dt="2022-01-22T08:47:54.843" v="41"/>
          <ac:spMkLst>
            <pc:docMk/>
            <pc:sldMk cId="2845309290" sldId="260"/>
            <ac:spMk id="16" creationId="{AF2F604E-43BE-4DC3-B983-E071523364F8}"/>
          </ac:spMkLst>
        </pc:spChg>
        <pc:spChg chg="add">
          <ac:chgData name="Zhigalov Roman" userId="1f97e9fdf7779aa5" providerId="Windows Live" clId="Web-{13290BCB-5C6F-4571-BC05-E841FB13FB01}" dt="2022-01-22T08:47:54.843" v="41"/>
          <ac:spMkLst>
            <pc:docMk/>
            <pc:sldMk cId="2845309290" sldId="260"/>
            <ac:spMk id="18" creationId="{08C9B587-E65E-4B52-B37C-ABEBB6E87928}"/>
          </ac:spMkLst>
        </pc:spChg>
        <pc:picChg chg="add mod ord">
          <ac:chgData name="Zhigalov Roman" userId="1f97e9fdf7779aa5" providerId="Windows Live" clId="Web-{13290BCB-5C6F-4571-BC05-E841FB13FB01}" dt="2022-01-22T08:47:54.843" v="41"/>
          <ac:picMkLst>
            <pc:docMk/>
            <pc:sldMk cId="2845309290" sldId="260"/>
            <ac:picMk id="5" creationId="{66F5D290-AE47-4743-A391-68E69DA83E12}"/>
          </ac:picMkLst>
        </pc:picChg>
      </pc:sldChg>
      <pc:sldChg chg="addSp delSp modSp new mod setBg">
        <pc:chgData name="Zhigalov Roman" userId="1f97e9fdf7779aa5" providerId="Windows Live" clId="Web-{13290BCB-5C6F-4571-BC05-E841FB13FB01}" dt="2022-01-22T08:50:11.706" v="146" actId="20577"/>
        <pc:sldMkLst>
          <pc:docMk/>
          <pc:sldMk cId="573824679" sldId="261"/>
        </pc:sldMkLst>
        <pc:spChg chg="mod">
          <ac:chgData name="Zhigalov Roman" userId="1f97e9fdf7779aa5" providerId="Windows Live" clId="Web-{13290BCB-5C6F-4571-BC05-E841FB13FB01}" dt="2022-01-22T08:50:01.565" v="144"/>
          <ac:spMkLst>
            <pc:docMk/>
            <pc:sldMk cId="573824679" sldId="261"/>
            <ac:spMk id="2" creationId="{25BF9C0B-98BC-46C0-AB16-3A38A8C6B67F}"/>
          </ac:spMkLst>
        </pc:spChg>
        <pc:spChg chg="mod">
          <ac:chgData name="Zhigalov Roman" userId="1f97e9fdf7779aa5" providerId="Windows Live" clId="Web-{13290BCB-5C6F-4571-BC05-E841FB13FB01}" dt="2022-01-22T08:50:11.706" v="146" actId="20577"/>
          <ac:spMkLst>
            <pc:docMk/>
            <pc:sldMk cId="573824679" sldId="261"/>
            <ac:spMk id="3" creationId="{38D527D9-2A8E-4AA0-A539-BED3659882E8}"/>
          </ac:spMkLst>
        </pc:spChg>
        <pc:spChg chg="add del">
          <ac:chgData name="Zhigalov Roman" userId="1f97e9fdf7779aa5" providerId="Windows Live" clId="Web-{13290BCB-5C6F-4571-BC05-E841FB13FB01}" dt="2022-01-22T08:50:01.565" v="143"/>
          <ac:spMkLst>
            <pc:docMk/>
            <pc:sldMk cId="573824679" sldId="261"/>
            <ac:spMk id="8" creationId="{777A147A-9ED8-46B4-8660-1B3C2AA880B5}"/>
          </ac:spMkLst>
        </pc:spChg>
        <pc:spChg chg="add del">
          <ac:chgData name="Zhigalov Roman" userId="1f97e9fdf7779aa5" providerId="Windows Live" clId="Web-{13290BCB-5C6F-4571-BC05-E841FB13FB01}" dt="2022-01-22T08:50:01.565" v="143"/>
          <ac:spMkLst>
            <pc:docMk/>
            <pc:sldMk cId="573824679" sldId="261"/>
            <ac:spMk id="10" creationId="{5D6C15A0-C087-4593-8414-2B4EC1CDC3DE}"/>
          </ac:spMkLst>
        </pc:spChg>
        <pc:spChg chg="add">
          <ac:chgData name="Zhigalov Roman" userId="1f97e9fdf7779aa5" providerId="Windows Live" clId="Web-{13290BCB-5C6F-4571-BC05-E841FB13FB01}" dt="2022-01-22T08:50:01.565" v="144"/>
          <ac:spMkLst>
            <pc:docMk/>
            <pc:sldMk cId="573824679" sldId="261"/>
            <ac:spMk id="14" creationId="{B6CDA21F-E7AF-4C75-8395-33F58D5B0E45}"/>
          </ac:spMkLst>
        </pc:spChg>
        <pc:spChg chg="add">
          <ac:chgData name="Zhigalov Roman" userId="1f97e9fdf7779aa5" providerId="Windows Live" clId="Web-{13290BCB-5C6F-4571-BC05-E841FB13FB01}" dt="2022-01-22T08:50:01.565" v="144"/>
          <ac:spMkLst>
            <pc:docMk/>
            <pc:sldMk cId="573824679" sldId="261"/>
            <ac:spMk id="15" creationId="{D5B0017B-2ECA-49AF-B397-DC140825DF8D}"/>
          </ac:spMkLst>
        </pc:spChg>
        <pc:grpChg chg="add">
          <ac:chgData name="Zhigalov Roman" userId="1f97e9fdf7779aa5" providerId="Windows Live" clId="Web-{13290BCB-5C6F-4571-BC05-E841FB13FB01}" dt="2022-01-22T08:50:01.565" v="144"/>
          <ac:grpSpMkLst>
            <pc:docMk/>
            <pc:sldMk cId="573824679" sldId="261"/>
            <ac:grpSpMk id="16" creationId="{AE1C45F0-260A-458C-96ED-C1F6D2151219}"/>
          </ac:grpSpMkLst>
        </pc:grpChg>
        <pc:cxnChg chg="add">
          <ac:chgData name="Zhigalov Roman" userId="1f97e9fdf7779aa5" providerId="Windows Live" clId="Web-{13290BCB-5C6F-4571-BC05-E841FB13FB01}" dt="2022-01-22T08:50:01.565" v="144"/>
          <ac:cxnSpMkLst>
            <pc:docMk/>
            <pc:sldMk cId="573824679" sldId="261"/>
            <ac:cxnSpMk id="17" creationId="{6CF1BAF6-AD41-4082-B212-8A1F9A2E8779}"/>
          </ac:cxnSpMkLst>
        </pc:cxnChg>
      </pc:sldChg>
      <pc:sldChg chg="addSp modSp new mod setBg">
        <pc:chgData name="Zhigalov Roman" userId="1f97e9fdf7779aa5" providerId="Windows Live" clId="Web-{13290BCB-5C6F-4571-BC05-E841FB13FB01}" dt="2022-01-22T08:52:00.553" v="276"/>
        <pc:sldMkLst>
          <pc:docMk/>
          <pc:sldMk cId="2060028172" sldId="262"/>
        </pc:sldMkLst>
        <pc:spChg chg="mod">
          <ac:chgData name="Zhigalov Roman" userId="1f97e9fdf7779aa5" providerId="Windows Live" clId="Web-{13290BCB-5C6F-4571-BC05-E841FB13FB01}" dt="2022-01-22T08:52:00.553" v="276"/>
          <ac:spMkLst>
            <pc:docMk/>
            <pc:sldMk cId="2060028172" sldId="262"/>
            <ac:spMk id="2" creationId="{E64C45D1-5A40-43B9-A447-7625FAC0AF41}"/>
          </ac:spMkLst>
        </pc:spChg>
        <pc:spChg chg="mod">
          <ac:chgData name="Zhigalov Roman" userId="1f97e9fdf7779aa5" providerId="Windows Live" clId="Web-{13290BCB-5C6F-4571-BC05-E841FB13FB01}" dt="2022-01-22T08:52:00.553" v="276"/>
          <ac:spMkLst>
            <pc:docMk/>
            <pc:sldMk cId="2060028172" sldId="262"/>
            <ac:spMk id="3" creationId="{3BCFC86B-FB33-472A-A934-10414DACB624}"/>
          </ac:spMkLst>
        </pc:spChg>
        <pc:spChg chg="add">
          <ac:chgData name="Zhigalov Roman" userId="1f97e9fdf7779aa5" providerId="Windows Live" clId="Web-{13290BCB-5C6F-4571-BC05-E841FB13FB01}" dt="2022-01-22T08:52:00.553" v="276"/>
          <ac:spMkLst>
            <pc:docMk/>
            <pc:sldMk cId="2060028172" sldId="262"/>
            <ac:spMk id="8" creationId="{B6CDA21F-E7AF-4C75-8395-33F58D5B0E45}"/>
          </ac:spMkLst>
        </pc:spChg>
        <pc:spChg chg="add">
          <ac:chgData name="Zhigalov Roman" userId="1f97e9fdf7779aa5" providerId="Windows Live" clId="Web-{13290BCB-5C6F-4571-BC05-E841FB13FB01}" dt="2022-01-22T08:52:00.553" v="276"/>
          <ac:spMkLst>
            <pc:docMk/>
            <pc:sldMk cId="2060028172" sldId="262"/>
            <ac:spMk id="15" creationId="{D5B0017B-2ECA-49AF-B397-DC140825DF8D}"/>
          </ac:spMkLst>
        </pc:spChg>
        <pc:grpChg chg="add">
          <ac:chgData name="Zhigalov Roman" userId="1f97e9fdf7779aa5" providerId="Windows Live" clId="Web-{13290BCB-5C6F-4571-BC05-E841FB13FB01}" dt="2022-01-22T08:52:00.553" v="276"/>
          <ac:grpSpMkLst>
            <pc:docMk/>
            <pc:sldMk cId="2060028172" sldId="262"/>
            <ac:grpSpMk id="10" creationId="{AE1C45F0-260A-458C-96ED-C1F6D2151219}"/>
          </ac:grpSpMkLst>
        </pc:grpChg>
        <pc:cxnChg chg="add">
          <ac:chgData name="Zhigalov Roman" userId="1f97e9fdf7779aa5" providerId="Windows Live" clId="Web-{13290BCB-5C6F-4571-BC05-E841FB13FB01}" dt="2022-01-22T08:52:00.553" v="276"/>
          <ac:cxnSpMkLst>
            <pc:docMk/>
            <pc:sldMk cId="2060028172" sldId="262"/>
            <ac:cxnSpMk id="17" creationId="{6CF1BAF6-AD41-4082-B212-8A1F9A2E8779}"/>
          </ac:cxnSpMkLst>
        </pc:cxnChg>
      </pc:sldChg>
      <pc:sldChg chg="addSp delSp modSp new mod setBg">
        <pc:chgData name="Zhigalov Roman" userId="1f97e9fdf7779aa5" providerId="Windows Live" clId="Web-{13290BCB-5C6F-4571-BC05-E841FB13FB01}" dt="2022-01-22T09:02:54.913" v="280"/>
        <pc:sldMkLst>
          <pc:docMk/>
          <pc:sldMk cId="950777890" sldId="263"/>
        </pc:sldMkLst>
        <pc:spChg chg="del">
          <ac:chgData name="Zhigalov Roman" userId="1f97e9fdf7779aa5" providerId="Windows Live" clId="Web-{13290BCB-5C6F-4571-BC05-E841FB13FB01}" dt="2022-01-22T09:02:54.913" v="280"/>
          <ac:spMkLst>
            <pc:docMk/>
            <pc:sldMk cId="950777890" sldId="263"/>
            <ac:spMk id="2" creationId="{4489B068-5CDE-4783-B846-D916DE1C1027}"/>
          </ac:spMkLst>
        </pc:spChg>
        <pc:spChg chg="del">
          <ac:chgData name="Zhigalov Roman" userId="1f97e9fdf7779aa5" providerId="Windows Live" clId="Web-{13290BCB-5C6F-4571-BC05-E841FB13FB01}" dt="2022-01-22T09:02:47.319" v="279"/>
          <ac:spMkLst>
            <pc:docMk/>
            <pc:sldMk cId="950777890" sldId="263"/>
            <ac:spMk id="3" creationId="{44FDC0F0-3F17-4DC4-B746-74E904597B58}"/>
          </ac:spMkLst>
        </pc:spChg>
        <pc:spChg chg="add">
          <ac:chgData name="Zhigalov Roman" userId="1f97e9fdf7779aa5" providerId="Windows Live" clId="Web-{13290BCB-5C6F-4571-BC05-E841FB13FB01}" dt="2022-01-22T09:02:54.913" v="280"/>
          <ac:spMkLst>
            <pc:docMk/>
            <pc:sldMk cId="950777890" sldId="263"/>
            <ac:spMk id="9" creationId="{42A4FC2C-047E-45A5-965D-8E1E3BF09BC6}"/>
          </ac:spMkLst>
        </pc:spChg>
        <pc:picChg chg="add mod ord">
          <ac:chgData name="Zhigalov Roman" userId="1f97e9fdf7779aa5" providerId="Windows Live" clId="Web-{13290BCB-5C6F-4571-BC05-E841FB13FB01}" dt="2022-01-22T09:02:54.913" v="280"/>
          <ac:picMkLst>
            <pc:docMk/>
            <pc:sldMk cId="950777890" sldId="263"/>
            <ac:picMk id="4" creationId="{82394A9D-8245-48C7-8897-717B31CA73B3}"/>
          </ac:picMkLst>
        </pc:picChg>
      </pc:sldChg>
      <pc:sldChg chg="addSp delSp modSp new mod setBg">
        <pc:chgData name="Zhigalov Roman" userId="1f97e9fdf7779aa5" providerId="Windows Live" clId="Web-{13290BCB-5C6F-4571-BC05-E841FB13FB01}" dt="2022-01-22T09:03:13.914" v="283"/>
        <pc:sldMkLst>
          <pc:docMk/>
          <pc:sldMk cId="1260717482" sldId="264"/>
        </pc:sldMkLst>
        <pc:spChg chg="del">
          <ac:chgData name="Zhigalov Roman" userId="1f97e9fdf7779aa5" providerId="Windows Live" clId="Web-{13290BCB-5C6F-4571-BC05-E841FB13FB01}" dt="2022-01-22T09:03:13.914" v="283"/>
          <ac:spMkLst>
            <pc:docMk/>
            <pc:sldMk cId="1260717482" sldId="264"/>
            <ac:spMk id="2" creationId="{7879644D-89E0-4004-9E1B-B06167DE744D}"/>
          </ac:spMkLst>
        </pc:spChg>
        <pc:spChg chg="del">
          <ac:chgData name="Zhigalov Roman" userId="1f97e9fdf7779aa5" providerId="Windows Live" clId="Web-{13290BCB-5C6F-4571-BC05-E841FB13FB01}" dt="2022-01-22T09:03:09.789" v="282"/>
          <ac:spMkLst>
            <pc:docMk/>
            <pc:sldMk cId="1260717482" sldId="264"/>
            <ac:spMk id="3" creationId="{6CA2E652-1F81-4EEA-84FC-9353E9F4985D}"/>
          </ac:spMkLst>
        </pc:spChg>
        <pc:spChg chg="add">
          <ac:chgData name="Zhigalov Roman" userId="1f97e9fdf7779aa5" providerId="Windows Live" clId="Web-{13290BCB-5C6F-4571-BC05-E841FB13FB01}" dt="2022-01-22T09:03:13.914" v="283"/>
          <ac:spMkLst>
            <pc:docMk/>
            <pc:sldMk cId="1260717482" sldId="264"/>
            <ac:spMk id="9" creationId="{42A4FC2C-047E-45A5-965D-8E1E3BF09BC6}"/>
          </ac:spMkLst>
        </pc:spChg>
        <pc:picChg chg="add mod ord">
          <ac:chgData name="Zhigalov Roman" userId="1f97e9fdf7779aa5" providerId="Windows Live" clId="Web-{13290BCB-5C6F-4571-BC05-E841FB13FB01}" dt="2022-01-22T09:03:13.914" v="283"/>
          <ac:picMkLst>
            <pc:docMk/>
            <pc:sldMk cId="1260717482" sldId="264"/>
            <ac:picMk id="4" creationId="{6D6CB6CD-F5FF-4DFF-A759-C7F062C8C45D}"/>
          </ac:picMkLst>
        </pc:picChg>
      </pc:sldChg>
      <pc:sldChg chg="addSp modSp new mod setBg">
        <pc:chgData name="Zhigalov Roman" userId="1f97e9fdf7779aa5" providerId="Windows Live" clId="Web-{13290BCB-5C6F-4571-BC05-E841FB13FB01}" dt="2022-01-22T09:04:34.369" v="311"/>
        <pc:sldMkLst>
          <pc:docMk/>
          <pc:sldMk cId="421302010" sldId="265"/>
        </pc:sldMkLst>
        <pc:spChg chg="mod">
          <ac:chgData name="Zhigalov Roman" userId="1f97e9fdf7779aa5" providerId="Windows Live" clId="Web-{13290BCB-5C6F-4571-BC05-E841FB13FB01}" dt="2022-01-22T09:04:34.369" v="311"/>
          <ac:spMkLst>
            <pc:docMk/>
            <pc:sldMk cId="421302010" sldId="265"/>
            <ac:spMk id="2" creationId="{68DD3E53-9BDC-4D2D-AD98-1EBA1E507C7F}"/>
          </ac:spMkLst>
        </pc:spChg>
        <pc:spChg chg="mod">
          <ac:chgData name="Zhigalov Roman" userId="1f97e9fdf7779aa5" providerId="Windows Live" clId="Web-{13290BCB-5C6F-4571-BC05-E841FB13FB01}" dt="2022-01-22T09:04:34.369" v="311"/>
          <ac:spMkLst>
            <pc:docMk/>
            <pc:sldMk cId="421302010" sldId="265"/>
            <ac:spMk id="3" creationId="{33B942D9-978B-4945-8803-991F10B29F6A}"/>
          </ac:spMkLst>
        </pc:spChg>
        <pc:spChg chg="add">
          <ac:chgData name="Zhigalov Roman" userId="1f97e9fdf7779aa5" providerId="Windows Live" clId="Web-{13290BCB-5C6F-4571-BC05-E841FB13FB01}" dt="2022-01-22T09:04:34.369" v="311"/>
          <ac:spMkLst>
            <pc:docMk/>
            <pc:sldMk cId="421302010" sldId="265"/>
            <ac:spMk id="8" creationId="{4522B21E-B2B9-4C72-9A71-C87EFD137480}"/>
          </ac:spMkLst>
        </pc:spChg>
        <pc:spChg chg="add">
          <ac:chgData name="Zhigalov Roman" userId="1f97e9fdf7779aa5" providerId="Windows Live" clId="Web-{13290BCB-5C6F-4571-BC05-E841FB13FB01}" dt="2022-01-22T09:04:34.369" v="311"/>
          <ac:spMkLst>
            <pc:docMk/>
            <pc:sldMk cId="421302010" sldId="265"/>
            <ac:spMk id="10" creationId="{5EB7D2A2-F448-44D4-938C-DC84CBCB3B1E}"/>
          </ac:spMkLst>
        </pc:spChg>
        <pc:spChg chg="add">
          <ac:chgData name="Zhigalov Roman" userId="1f97e9fdf7779aa5" providerId="Windows Live" clId="Web-{13290BCB-5C6F-4571-BC05-E841FB13FB01}" dt="2022-01-22T09:04:34.369" v="311"/>
          <ac:spMkLst>
            <pc:docMk/>
            <pc:sldMk cId="421302010" sldId="265"/>
            <ac:spMk id="12" creationId="{871AEA07-1E14-44B4-8E55-64EF049CD66F}"/>
          </ac:spMkLst>
        </pc:spChg>
        <pc:cxnChg chg="add">
          <ac:chgData name="Zhigalov Roman" userId="1f97e9fdf7779aa5" providerId="Windows Live" clId="Web-{13290BCB-5C6F-4571-BC05-E841FB13FB01}" dt="2022-01-22T09:04:34.369" v="311"/>
          <ac:cxnSpMkLst>
            <pc:docMk/>
            <pc:sldMk cId="421302010" sldId="265"/>
            <ac:cxnSpMk id="14" creationId="{F7C8EA93-3210-4C62-99E9-153C275E3A87}"/>
          </ac:cxnSpMkLst>
        </pc:cxnChg>
      </pc:sldChg>
      <pc:sldChg chg="addSp delSp modSp new mod setBg addAnim delAnim">
        <pc:chgData name="Zhigalov Roman" userId="1f97e9fdf7779aa5" providerId="Windows Live" clId="Web-{13290BCB-5C6F-4571-BC05-E841FB13FB01}" dt="2022-01-22T09:06:11.059" v="396"/>
        <pc:sldMkLst>
          <pc:docMk/>
          <pc:sldMk cId="1024670269" sldId="266"/>
        </pc:sldMkLst>
        <pc:spChg chg="mod ord">
          <ac:chgData name="Zhigalov Roman" userId="1f97e9fdf7779aa5" providerId="Windows Live" clId="Web-{13290BCB-5C6F-4571-BC05-E841FB13FB01}" dt="2022-01-22T09:06:11.059" v="396"/>
          <ac:spMkLst>
            <pc:docMk/>
            <pc:sldMk cId="1024670269" sldId="266"/>
            <ac:spMk id="2" creationId="{04034732-C481-44AC-884B-8B4850C1C5E6}"/>
          </ac:spMkLst>
        </pc:spChg>
        <pc:spChg chg="del">
          <ac:chgData name="Zhigalov Roman" userId="1f97e9fdf7779aa5" providerId="Windows Live" clId="Web-{13290BCB-5C6F-4571-BC05-E841FB13FB01}" dt="2022-01-22T09:05:57.871" v="391"/>
          <ac:spMkLst>
            <pc:docMk/>
            <pc:sldMk cId="1024670269" sldId="266"/>
            <ac:spMk id="3" creationId="{19414006-BE05-47C5-A39E-B75DE6262C77}"/>
          </ac:spMkLst>
        </pc:spChg>
        <pc:spChg chg="mod">
          <ac:chgData name="Zhigalov Roman" userId="1f97e9fdf7779aa5" providerId="Windows Live" clId="Web-{13290BCB-5C6F-4571-BC05-E841FB13FB01}" dt="2022-01-22T09:06:11.059" v="396"/>
          <ac:spMkLst>
            <pc:docMk/>
            <pc:sldMk cId="1024670269" sldId="266"/>
            <ac:spMk id="4" creationId="{FE2E9FCD-1206-41C7-AB56-1A01B6A12DA6}"/>
          </ac:spMkLst>
        </pc:spChg>
        <pc:spChg chg="add del">
          <ac:chgData name="Zhigalov Roman" userId="1f97e9fdf7779aa5" providerId="Windows Live" clId="Web-{13290BCB-5C6F-4571-BC05-E841FB13FB01}" dt="2022-01-22T09:06:11.059" v="395"/>
          <ac:spMkLst>
            <pc:docMk/>
            <pc:sldMk cId="1024670269" sldId="266"/>
            <ac:spMk id="10" creationId="{55666830-9A19-4E01-8505-D6C7F9AC5665}"/>
          </ac:spMkLst>
        </pc:spChg>
        <pc:spChg chg="add del">
          <ac:chgData name="Zhigalov Roman" userId="1f97e9fdf7779aa5" providerId="Windows Live" clId="Web-{13290BCB-5C6F-4571-BC05-E841FB13FB01}" dt="2022-01-22T09:06:11.059" v="395"/>
          <ac:spMkLst>
            <pc:docMk/>
            <pc:sldMk cId="1024670269" sldId="266"/>
            <ac:spMk id="12" creationId="{AE9FC877-7FB6-4D22-9988-35420644E202}"/>
          </ac:spMkLst>
        </pc:spChg>
        <pc:spChg chg="add del">
          <ac:chgData name="Zhigalov Roman" userId="1f97e9fdf7779aa5" providerId="Windows Live" clId="Web-{13290BCB-5C6F-4571-BC05-E841FB13FB01}" dt="2022-01-22T09:06:11.059" v="395"/>
          <ac:spMkLst>
            <pc:docMk/>
            <pc:sldMk cId="1024670269" sldId="266"/>
            <ac:spMk id="14" creationId="{E41809D1-F12E-46BB-B804-5F209D325E8B}"/>
          </ac:spMkLst>
        </pc:spChg>
        <pc:spChg chg="add del">
          <ac:chgData name="Zhigalov Roman" userId="1f97e9fdf7779aa5" providerId="Windows Live" clId="Web-{13290BCB-5C6F-4571-BC05-E841FB13FB01}" dt="2022-01-22T09:06:11.059" v="395"/>
          <ac:spMkLst>
            <pc:docMk/>
            <pc:sldMk cId="1024670269" sldId="266"/>
            <ac:spMk id="16" creationId="{AF2F604E-43BE-4DC3-B983-E071523364F8}"/>
          </ac:spMkLst>
        </pc:spChg>
        <pc:spChg chg="add del">
          <ac:chgData name="Zhigalov Roman" userId="1f97e9fdf7779aa5" providerId="Windows Live" clId="Web-{13290BCB-5C6F-4571-BC05-E841FB13FB01}" dt="2022-01-22T09:06:11.059" v="395"/>
          <ac:spMkLst>
            <pc:docMk/>
            <pc:sldMk cId="1024670269" sldId="266"/>
            <ac:spMk id="18" creationId="{08C9B587-E65E-4B52-B37C-ABEBB6E87928}"/>
          </ac:spMkLst>
        </pc:spChg>
        <pc:spChg chg="add">
          <ac:chgData name="Zhigalov Roman" userId="1f97e9fdf7779aa5" providerId="Windows Live" clId="Web-{13290BCB-5C6F-4571-BC05-E841FB13FB01}" dt="2022-01-22T09:06:11.059" v="396"/>
          <ac:spMkLst>
            <pc:docMk/>
            <pc:sldMk cId="1024670269" sldId="266"/>
            <ac:spMk id="20" creationId="{665DBBEF-238B-476B-96AB-8AAC3224ECEA}"/>
          </ac:spMkLst>
        </pc:spChg>
        <pc:spChg chg="add">
          <ac:chgData name="Zhigalov Roman" userId="1f97e9fdf7779aa5" providerId="Windows Live" clId="Web-{13290BCB-5C6F-4571-BC05-E841FB13FB01}" dt="2022-01-22T09:06:11.059" v="396"/>
          <ac:spMkLst>
            <pc:docMk/>
            <pc:sldMk cId="1024670269" sldId="266"/>
            <ac:spMk id="21" creationId="{3FCFB1DE-0B7E-48CC-BA90-B2AB0889F9D6}"/>
          </ac:spMkLst>
        </pc:spChg>
        <pc:picChg chg="add mod ord">
          <ac:chgData name="Zhigalov Roman" userId="1f97e9fdf7779aa5" providerId="Windows Live" clId="Web-{13290BCB-5C6F-4571-BC05-E841FB13FB01}" dt="2022-01-22T09:06:11.059" v="396"/>
          <ac:picMkLst>
            <pc:docMk/>
            <pc:sldMk cId="1024670269" sldId="266"/>
            <ac:picMk id="5" creationId="{DBBB2F89-671D-4D87-B4CC-5605388D09E0}"/>
          </ac:picMkLst>
        </pc:picChg>
      </pc:sldChg>
      <pc:sldChg chg="addSp modSp new mod setBg">
        <pc:chgData name="Zhigalov Roman" userId="1f97e9fdf7779aa5" providerId="Windows Live" clId="Web-{13290BCB-5C6F-4571-BC05-E841FB13FB01}" dt="2022-01-22T09:07:31.842" v="505" actId="20577"/>
        <pc:sldMkLst>
          <pc:docMk/>
          <pc:sldMk cId="250359287" sldId="267"/>
        </pc:sldMkLst>
        <pc:spChg chg="mod">
          <ac:chgData name="Zhigalov Roman" userId="1f97e9fdf7779aa5" providerId="Windows Live" clId="Web-{13290BCB-5C6F-4571-BC05-E841FB13FB01}" dt="2022-01-22T09:07:27.061" v="504"/>
          <ac:spMkLst>
            <pc:docMk/>
            <pc:sldMk cId="250359287" sldId="267"/>
            <ac:spMk id="2" creationId="{05E6A643-6F30-483C-BBC5-FC41809F9961}"/>
          </ac:spMkLst>
        </pc:spChg>
        <pc:spChg chg="mod">
          <ac:chgData name="Zhigalov Roman" userId="1f97e9fdf7779aa5" providerId="Windows Live" clId="Web-{13290BCB-5C6F-4571-BC05-E841FB13FB01}" dt="2022-01-22T09:07:31.842" v="505" actId="20577"/>
          <ac:spMkLst>
            <pc:docMk/>
            <pc:sldMk cId="250359287" sldId="267"/>
            <ac:spMk id="3" creationId="{F4E0411E-8336-4BF1-979F-1B0AC9DB1F0B}"/>
          </ac:spMkLst>
        </pc:spChg>
        <pc:spChg chg="add">
          <ac:chgData name="Zhigalov Roman" userId="1f97e9fdf7779aa5" providerId="Windows Live" clId="Web-{13290BCB-5C6F-4571-BC05-E841FB13FB01}" dt="2022-01-22T09:07:27.061" v="504"/>
          <ac:spMkLst>
            <pc:docMk/>
            <pc:sldMk cId="250359287" sldId="267"/>
            <ac:spMk id="8" creationId="{DBF61EA3-B236-439E-9C0B-340980D56BEE}"/>
          </ac:spMkLst>
        </pc:spChg>
        <pc:spChg chg="add">
          <ac:chgData name="Zhigalov Roman" userId="1f97e9fdf7779aa5" providerId="Windows Live" clId="Web-{13290BCB-5C6F-4571-BC05-E841FB13FB01}" dt="2022-01-22T09:07:27.061" v="504"/>
          <ac:spMkLst>
            <pc:docMk/>
            <pc:sldMk cId="250359287" sldId="267"/>
            <ac:spMk id="14" creationId="{E659831F-0D9A-4C63-9EBB-8435B85A440F}"/>
          </ac:spMkLst>
        </pc:spChg>
        <pc:grpChg chg="add">
          <ac:chgData name="Zhigalov Roman" userId="1f97e9fdf7779aa5" providerId="Windows Live" clId="Web-{13290BCB-5C6F-4571-BC05-E841FB13FB01}" dt="2022-01-22T09:07:27.061" v="504"/>
          <ac:grpSpMkLst>
            <pc:docMk/>
            <pc:sldMk cId="250359287" sldId="267"/>
            <ac:grpSpMk id="10" creationId="{28FAF094-D087-493F-8DF9-A486C2D6BBAA}"/>
          </ac:grpSpMkLst>
        </pc:grpChg>
      </pc:sldChg>
      <pc:sldChg chg="addSp delSp modSp new mod setBg">
        <pc:chgData name="Zhigalov Roman" userId="1f97e9fdf7779aa5" providerId="Windows Live" clId="Web-{13290BCB-5C6F-4571-BC05-E841FB13FB01}" dt="2022-01-22T09:07:56.921" v="508"/>
        <pc:sldMkLst>
          <pc:docMk/>
          <pc:sldMk cId="3497927296" sldId="268"/>
        </pc:sldMkLst>
        <pc:spChg chg="del">
          <ac:chgData name="Zhigalov Roman" userId="1f97e9fdf7779aa5" providerId="Windows Live" clId="Web-{13290BCB-5C6F-4571-BC05-E841FB13FB01}" dt="2022-01-22T09:07:56.921" v="508"/>
          <ac:spMkLst>
            <pc:docMk/>
            <pc:sldMk cId="3497927296" sldId="268"/>
            <ac:spMk id="2" creationId="{7AC76394-CB6C-4152-9541-294E2F442820}"/>
          </ac:spMkLst>
        </pc:spChg>
        <pc:spChg chg="del">
          <ac:chgData name="Zhigalov Roman" userId="1f97e9fdf7779aa5" providerId="Windows Live" clId="Web-{13290BCB-5C6F-4571-BC05-E841FB13FB01}" dt="2022-01-22T09:07:52.577" v="507"/>
          <ac:spMkLst>
            <pc:docMk/>
            <pc:sldMk cId="3497927296" sldId="268"/>
            <ac:spMk id="3" creationId="{95F0989C-04A9-43B1-93FD-3732B8D6585A}"/>
          </ac:spMkLst>
        </pc:spChg>
        <pc:spChg chg="add">
          <ac:chgData name="Zhigalov Roman" userId="1f97e9fdf7779aa5" providerId="Windows Live" clId="Web-{13290BCB-5C6F-4571-BC05-E841FB13FB01}" dt="2022-01-22T09:07:56.921" v="508"/>
          <ac:spMkLst>
            <pc:docMk/>
            <pc:sldMk cId="3497927296" sldId="268"/>
            <ac:spMk id="9" creationId="{42A4FC2C-047E-45A5-965D-8E1E3BF09BC6}"/>
          </ac:spMkLst>
        </pc:spChg>
        <pc:picChg chg="add mod ord">
          <ac:chgData name="Zhigalov Roman" userId="1f97e9fdf7779aa5" providerId="Windows Live" clId="Web-{13290BCB-5C6F-4571-BC05-E841FB13FB01}" dt="2022-01-22T09:07:56.921" v="508"/>
          <ac:picMkLst>
            <pc:docMk/>
            <pc:sldMk cId="3497927296" sldId="268"/>
            <ac:picMk id="4" creationId="{72628FC7-4791-407B-98F9-C8AB78D642BC}"/>
          </ac:picMkLst>
        </pc:picChg>
      </pc:sldChg>
      <pc:sldChg chg="addSp delSp modSp new mod setBg">
        <pc:chgData name="Zhigalov Roman" userId="1f97e9fdf7779aa5" providerId="Windows Live" clId="Web-{13290BCB-5C6F-4571-BC05-E841FB13FB01}" dt="2022-01-22T09:08:11.921" v="511"/>
        <pc:sldMkLst>
          <pc:docMk/>
          <pc:sldMk cId="2243760829" sldId="269"/>
        </pc:sldMkLst>
        <pc:spChg chg="del">
          <ac:chgData name="Zhigalov Roman" userId="1f97e9fdf7779aa5" providerId="Windows Live" clId="Web-{13290BCB-5C6F-4571-BC05-E841FB13FB01}" dt="2022-01-22T09:08:11.921" v="511"/>
          <ac:spMkLst>
            <pc:docMk/>
            <pc:sldMk cId="2243760829" sldId="269"/>
            <ac:spMk id="2" creationId="{DF2E58CA-071A-47C4-AAE8-B2F795D8635C}"/>
          </ac:spMkLst>
        </pc:spChg>
        <pc:spChg chg="del">
          <ac:chgData name="Zhigalov Roman" userId="1f97e9fdf7779aa5" providerId="Windows Live" clId="Web-{13290BCB-5C6F-4571-BC05-E841FB13FB01}" dt="2022-01-22T09:08:08.546" v="510"/>
          <ac:spMkLst>
            <pc:docMk/>
            <pc:sldMk cId="2243760829" sldId="269"/>
            <ac:spMk id="3" creationId="{E0F9EEEA-4BC8-457B-AF53-0772EC94016F}"/>
          </ac:spMkLst>
        </pc:spChg>
        <pc:spChg chg="add">
          <ac:chgData name="Zhigalov Roman" userId="1f97e9fdf7779aa5" providerId="Windows Live" clId="Web-{13290BCB-5C6F-4571-BC05-E841FB13FB01}" dt="2022-01-22T09:08:11.921" v="511"/>
          <ac:spMkLst>
            <pc:docMk/>
            <pc:sldMk cId="2243760829" sldId="269"/>
            <ac:spMk id="9" creationId="{42A4FC2C-047E-45A5-965D-8E1E3BF09BC6}"/>
          </ac:spMkLst>
        </pc:spChg>
        <pc:picChg chg="add mod ord">
          <ac:chgData name="Zhigalov Roman" userId="1f97e9fdf7779aa5" providerId="Windows Live" clId="Web-{13290BCB-5C6F-4571-BC05-E841FB13FB01}" dt="2022-01-22T09:08:11.921" v="511"/>
          <ac:picMkLst>
            <pc:docMk/>
            <pc:sldMk cId="2243760829" sldId="269"/>
            <ac:picMk id="4" creationId="{B63DD78E-A413-46CC-89CB-73CB8951F823}"/>
          </ac:picMkLst>
        </pc:picChg>
      </pc:sldChg>
      <pc:sldChg chg="addSp delSp modSp new mod setBg">
        <pc:chgData name="Zhigalov Roman" userId="1f97e9fdf7779aa5" providerId="Windows Live" clId="Web-{13290BCB-5C6F-4571-BC05-E841FB13FB01}" dt="2022-01-22T09:08:29.375" v="514"/>
        <pc:sldMkLst>
          <pc:docMk/>
          <pc:sldMk cId="2072016132" sldId="270"/>
        </pc:sldMkLst>
        <pc:spChg chg="del">
          <ac:chgData name="Zhigalov Roman" userId="1f97e9fdf7779aa5" providerId="Windows Live" clId="Web-{13290BCB-5C6F-4571-BC05-E841FB13FB01}" dt="2022-01-22T09:08:29.375" v="514"/>
          <ac:spMkLst>
            <pc:docMk/>
            <pc:sldMk cId="2072016132" sldId="270"/>
            <ac:spMk id="2" creationId="{43FC2362-4E2F-4235-8304-39DE5D41052C}"/>
          </ac:spMkLst>
        </pc:spChg>
        <pc:spChg chg="del">
          <ac:chgData name="Zhigalov Roman" userId="1f97e9fdf7779aa5" providerId="Windows Live" clId="Web-{13290BCB-5C6F-4571-BC05-E841FB13FB01}" dt="2022-01-22T09:08:27.391" v="513"/>
          <ac:spMkLst>
            <pc:docMk/>
            <pc:sldMk cId="2072016132" sldId="270"/>
            <ac:spMk id="3" creationId="{30AAC894-B652-4742-A660-BC3051E46B8C}"/>
          </ac:spMkLst>
        </pc:spChg>
        <pc:spChg chg="add">
          <ac:chgData name="Zhigalov Roman" userId="1f97e9fdf7779aa5" providerId="Windows Live" clId="Web-{13290BCB-5C6F-4571-BC05-E841FB13FB01}" dt="2022-01-22T09:08:29.375" v="514"/>
          <ac:spMkLst>
            <pc:docMk/>
            <pc:sldMk cId="2072016132" sldId="270"/>
            <ac:spMk id="9" creationId="{42A4FC2C-047E-45A5-965D-8E1E3BF09BC6}"/>
          </ac:spMkLst>
        </pc:spChg>
        <pc:picChg chg="add mod ord">
          <ac:chgData name="Zhigalov Roman" userId="1f97e9fdf7779aa5" providerId="Windows Live" clId="Web-{13290BCB-5C6F-4571-BC05-E841FB13FB01}" dt="2022-01-22T09:08:29.375" v="514"/>
          <ac:picMkLst>
            <pc:docMk/>
            <pc:sldMk cId="2072016132" sldId="270"/>
            <ac:picMk id="4" creationId="{5D417281-C1BD-433A-B88F-482937B38CD9}"/>
          </ac:picMkLst>
        </pc:picChg>
      </pc:sldChg>
      <pc:sldChg chg="addSp modSp new mod setBg">
        <pc:chgData name="Zhigalov Roman" userId="1f97e9fdf7779aa5" providerId="Windows Live" clId="Web-{13290BCB-5C6F-4571-BC05-E841FB13FB01}" dt="2022-01-22T09:08:48.313" v="533"/>
        <pc:sldMkLst>
          <pc:docMk/>
          <pc:sldMk cId="677809538" sldId="271"/>
        </pc:sldMkLst>
        <pc:spChg chg="mod">
          <ac:chgData name="Zhigalov Roman" userId="1f97e9fdf7779aa5" providerId="Windows Live" clId="Web-{13290BCB-5C6F-4571-BC05-E841FB13FB01}" dt="2022-01-22T09:08:48.313" v="533"/>
          <ac:spMkLst>
            <pc:docMk/>
            <pc:sldMk cId="677809538" sldId="271"/>
            <ac:spMk id="2" creationId="{B5FF4CC8-7224-4F1D-8B9D-4C636C7A22F6}"/>
          </ac:spMkLst>
        </pc:spChg>
        <pc:spChg chg="mod">
          <ac:chgData name="Zhigalov Roman" userId="1f97e9fdf7779aa5" providerId="Windows Live" clId="Web-{13290BCB-5C6F-4571-BC05-E841FB13FB01}" dt="2022-01-22T09:08:48.313" v="533"/>
          <ac:spMkLst>
            <pc:docMk/>
            <pc:sldMk cId="677809538" sldId="271"/>
            <ac:spMk id="3" creationId="{4211CDB6-D099-4AE7-970A-DF52E0100879}"/>
          </ac:spMkLst>
        </pc:spChg>
        <pc:spChg chg="add">
          <ac:chgData name="Zhigalov Roman" userId="1f97e9fdf7779aa5" providerId="Windows Live" clId="Web-{13290BCB-5C6F-4571-BC05-E841FB13FB01}" dt="2022-01-22T09:08:48.313" v="533"/>
          <ac:spMkLst>
            <pc:docMk/>
            <pc:sldMk cId="677809538" sldId="271"/>
            <ac:spMk id="8" creationId="{4522B21E-B2B9-4C72-9A71-C87EFD137480}"/>
          </ac:spMkLst>
        </pc:spChg>
        <pc:spChg chg="add">
          <ac:chgData name="Zhigalov Roman" userId="1f97e9fdf7779aa5" providerId="Windows Live" clId="Web-{13290BCB-5C6F-4571-BC05-E841FB13FB01}" dt="2022-01-22T09:08:48.313" v="533"/>
          <ac:spMkLst>
            <pc:docMk/>
            <pc:sldMk cId="677809538" sldId="271"/>
            <ac:spMk id="10" creationId="{5EB7D2A2-F448-44D4-938C-DC84CBCB3B1E}"/>
          </ac:spMkLst>
        </pc:spChg>
        <pc:spChg chg="add">
          <ac:chgData name="Zhigalov Roman" userId="1f97e9fdf7779aa5" providerId="Windows Live" clId="Web-{13290BCB-5C6F-4571-BC05-E841FB13FB01}" dt="2022-01-22T09:08:48.313" v="533"/>
          <ac:spMkLst>
            <pc:docMk/>
            <pc:sldMk cId="677809538" sldId="271"/>
            <ac:spMk id="12" creationId="{871AEA07-1E14-44B4-8E55-64EF049CD66F}"/>
          </ac:spMkLst>
        </pc:spChg>
        <pc:cxnChg chg="add">
          <ac:chgData name="Zhigalov Roman" userId="1f97e9fdf7779aa5" providerId="Windows Live" clId="Web-{13290BCB-5C6F-4571-BC05-E841FB13FB01}" dt="2022-01-22T09:08:48.313" v="533"/>
          <ac:cxnSpMkLst>
            <pc:docMk/>
            <pc:sldMk cId="677809538" sldId="271"/>
            <ac:cxnSpMk id="14" creationId="{F7C8EA93-3210-4C62-99E9-153C275E3A87}"/>
          </ac:cxnSpMkLst>
        </pc:cxnChg>
      </pc:sldChg>
      <pc:sldChg chg="addSp delSp modSp new mod setBg addAnim delAnim">
        <pc:chgData name="Zhigalov Roman" userId="1f97e9fdf7779aa5" providerId="Windows Live" clId="Web-{13290BCB-5C6F-4571-BC05-E841FB13FB01}" dt="2022-01-22T09:21:04.285" v="602"/>
        <pc:sldMkLst>
          <pc:docMk/>
          <pc:sldMk cId="2172017327" sldId="272"/>
        </pc:sldMkLst>
        <pc:spChg chg="mod ord">
          <ac:chgData name="Zhigalov Roman" userId="1f97e9fdf7779aa5" providerId="Windows Live" clId="Web-{13290BCB-5C6F-4571-BC05-E841FB13FB01}" dt="2022-01-22T09:21:04.285" v="602"/>
          <ac:spMkLst>
            <pc:docMk/>
            <pc:sldMk cId="2172017327" sldId="272"/>
            <ac:spMk id="2" creationId="{5B7F4573-6EBA-45B0-8439-7FEEF522815A}"/>
          </ac:spMkLst>
        </pc:spChg>
        <pc:spChg chg="del">
          <ac:chgData name="Zhigalov Roman" userId="1f97e9fdf7779aa5" providerId="Windows Live" clId="Web-{13290BCB-5C6F-4571-BC05-E841FB13FB01}" dt="2022-01-22T09:20:55.347" v="595"/>
          <ac:spMkLst>
            <pc:docMk/>
            <pc:sldMk cId="2172017327" sldId="272"/>
            <ac:spMk id="3" creationId="{1625C9BF-E460-4835-A264-6871618019DF}"/>
          </ac:spMkLst>
        </pc:spChg>
        <pc:spChg chg="mod">
          <ac:chgData name="Zhigalov Roman" userId="1f97e9fdf7779aa5" providerId="Windows Live" clId="Web-{13290BCB-5C6F-4571-BC05-E841FB13FB01}" dt="2022-01-22T09:21:04.285" v="602"/>
          <ac:spMkLst>
            <pc:docMk/>
            <pc:sldMk cId="2172017327" sldId="272"/>
            <ac:spMk id="4" creationId="{182C09D1-DE61-4EEE-B3B4-143CDF0835BB}"/>
          </ac:spMkLst>
        </pc:spChg>
        <pc:spChg chg="add del">
          <ac:chgData name="Zhigalov Roman" userId="1f97e9fdf7779aa5" providerId="Windows Live" clId="Web-{13290BCB-5C6F-4571-BC05-E841FB13FB01}" dt="2022-01-22T09:21:01.363" v="597"/>
          <ac:spMkLst>
            <pc:docMk/>
            <pc:sldMk cId="2172017327" sldId="272"/>
            <ac:spMk id="10" creationId="{55666830-9A19-4E01-8505-D6C7F9AC5665}"/>
          </ac:spMkLst>
        </pc:spChg>
        <pc:spChg chg="add del">
          <ac:chgData name="Zhigalov Roman" userId="1f97e9fdf7779aa5" providerId="Windows Live" clId="Web-{13290BCB-5C6F-4571-BC05-E841FB13FB01}" dt="2022-01-22T09:21:01.363" v="597"/>
          <ac:spMkLst>
            <pc:docMk/>
            <pc:sldMk cId="2172017327" sldId="272"/>
            <ac:spMk id="12" creationId="{AE9FC877-7FB6-4D22-9988-35420644E202}"/>
          </ac:spMkLst>
        </pc:spChg>
        <pc:spChg chg="add del">
          <ac:chgData name="Zhigalov Roman" userId="1f97e9fdf7779aa5" providerId="Windows Live" clId="Web-{13290BCB-5C6F-4571-BC05-E841FB13FB01}" dt="2022-01-22T09:21:01.363" v="597"/>
          <ac:spMkLst>
            <pc:docMk/>
            <pc:sldMk cId="2172017327" sldId="272"/>
            <ac:spMk id="14" creationId="{E41809D1-F12E-46BB-B804-5F209D325E8B}"/>
          </ac:spMkLst>
        </pc:spChg>
        <pc:spChg chg="add del">
          <ac:chgData name="Zhigalov Roman" userId="1f97e9fdf7779aa5" providerId="Windows Live" clId="Web-{13290BCB-5C6F-4571-BC05-E841FB13FB01}" dt="2022-01-22T09:21:01.363" v="597"/>
          <ac:spMkLst>
            <pc:docMk/>
            <pc:sldMk cId="2172017327" sldId="272"/>
            <ac:spMk id="16" creationId="{AF2F604E-43BE-4DC3-B983-E071523364F8}"/>
          </ac:spMkLst>
        </pc:spChg>
        <pc:spChg chg="add del">
          <ac:chgData name="Zhigalov Roman" userId="1f97e9fdf7779aa5" providerId="Windows Live" clId="Web-{13290BCB-5C6F-4571-BC05-E841FB13FB01}" dt="2022-01-22T09:21:01.363" v="597"/>
          <ac:spMkLst>
            <pc:docMk/>
            <pc:sldMk cId="2172017327" sldId="272"/>
            <ac:spMk id="18" creationId="{08C9B587-E65E-4B52-B37C-ABEBB6E87928}"/>
          </ac:spMkLst>
        </pc:spChg>
        <pc:spChg chg="add del">
          <ac:chgData name="Zhigalov Roman" userId="1f97e9fdf7779aa5" providerId="Windows Live" clId="Web-{13290BCB-5C6F-4571-BC05-E841FB13FB01}" dt="2022-01-22T09:21:04.269" v="601"/>
          <ac:spMkLst>
            <pc:docMk/>
            <pc:sldMk cId="2172017327" sldId="272"/>
            <ac:spMk id="20" creationId="{C1DD1A8A-57D5-4A81-AD04-532B043C5611}"/>
          </ac:spMkLst>
        </pc:spChg>
        <pc:spChg chg="add del">
          <ac:chgData name="Zhigalov Roman" userId="1f97e9fdf7779aa5" providerId="Windows Live" clId="Web-{13290BCB-5C6F-4571-BC05-E841FB13FB01}" dt="2022-01-22T09:21:04.269" v="601"/>
          <ac:spMkLst>
            <pc:docMk/>
            <pc:sldMk cId="2172017327" sldId="272"/>
            <ac:spMk id="21" creationId="{007891EC-4501-44ED-A8C8-B11B6DB767AB}"/>
          </ac:spMkLst>
        </pc:spChg>
        <pc:spChg chg="add">
          <ac:chgData name="Zhigalov Roman" userId="1f97e9fdf7779aa5" providerId="Windows Live" clId="Web-{13290BCB-5C6F-4571-BC05-E841FB13FB01}" dt="2022-01-22T09:21:04.285" v="602"/>
          <ac:spMkLst>
            <pc:docMk/>
            <pc:sldMk cId="2172017327" sldId="272"/>
            <ac:spMk id="23" creationId="{87CC2527-562A-4F69-B487-4371E5B243E7}"/>
          </ac:spMkLst>
        </pc:spChg>
        <pc:picChg chg="add mod ord">
          <ac:chgData name="Zhigalov Roman" userId="1f97e9fdf7779aa5" providerId="Windows Live" clId="Web-{13290BCB-5C6F-4571-BC05-E841FB13FB01}" dt="2022-01-22T09:21:04.285" v="602"/>
          <ac:picMkLst>
            <pc:docMk/>
            <pc:sldMk cId="2172017327" sldId="272"/>
            <ac:picMk id="5" creationId="{B38E30CB-77B5-4195-B9F2-EF7D358D5250}"/>
          </ac:picMkLst>
        </pc:picChg>
        <pc:cxnChg chg="add">
          <ac:chgData name="Zhigalov Roman" userId="1f97e9fdf7779aa5" providerId="Windows Live" clId="Web-{13290BCB-5C6F-4571-BC05-E841FB13FB01}" dt="2022-01-22T09:21:04.285" v="602"/>
          <ac:cxnSpMkLst>
            <pc:docMk/>
            <pc:sldMk cId="2172017327" sldId="272"/>
            <ac:cxnSpMk id="24" creationId="{BCDAEC91-5BCE-4B55-9CC0-43EF94CB734B}"/>
          </ac:cxnSpMkLst>
        </pc:cxnChg>
      </pc:sldChg>
      <pc:sldChg chg="addSp modSp new mod setBg">
        <pc:chgData name="Zhigalov Roman" userId="1f97e9fdf7779aa5" providerId="Windows Live" clId="Web-{13290BCB-5C6F-4571-BC05-E841FB13FB01}" dt="2022-01-22T09:23:13.695" v="742"/>
        <pc:sldMkLst>
          <pc:docMk/>
          <pc:sldMk cId="2667051186" sldId="273"/>
        </pc:sldMkLst>
        <pc:spChg chg="mod">
          <ac:chgData name="Zhigalov Roman" userId="1f97e9fdf7779aa5" providerId="Windows Live" clId="Web-{13290BCB-5C6F-4571-BC05-E841FB13FB01}" dt="2022-01-22T09:23:13.695" v="742"/>
          <ac:spMkLst>
            <pc:docMk/>
            <pc:sldMk cId="2667051186" sldId="273"/>
            <ac:spMk id="2" creationId="{C6C1D777-8DC7-4E36-9D62-3B71743E45DA}"/>
          </ac:spMkLst>
        </pc:spChg>
        <pc:spChg chg="mod">
          <ac:chgData name="Zhigalov Roman" userId="1f97e9fdf7779aa5" providerId="Windows Live" clId="Web-{13290BCB-5C6F-4571-BC05-E841FB13FB01}" dt="2022-01-22T09:23:13.695" v="742"/>
          <ac:spMkLst>
            <pc:docMk/>
            <pc:sldMk cId="2667051186" sldId="273"/>
            <ac:spMk id="3" creationId="{7014BF37-C903-418A-866C-35A2D2012C93}"/>
          </ac:spMkLst>
        </pc:spChg>
        <pc:spChg chg="add">
          <ac:chgData name="Zhigalov Roman" userId="1f97e9fdf7779aa5" providerId="Windows Live" clId="Web-{13290BCB-5C6F-4571-BC05-E841FB13FB01}" dt="2022-01-22T09:23:13.695" v="742"/>
          <ac:spMkLst>
            <pc:docMk/>
            <pc:sldMk cId="2667051186" sldId="273"/>
            <ac:spMk id="8" creationId="{DBF61EA3-B236-439E-9C0B-340980D56BEE}"/>
          </ac:spMkLst>
        </pc:spChg>
        <pc:spChg chg="add">
          <ac:chgData name="Zhigalov Roman" userId="1f97e9fdf7779aa5" providerId="Windows Live" clId="Web-{13290BCB-5C6F-4571-BC05-E841FB13FB01}" dt="2022-01-22T09:23:13.695" v="742"/>
          <ac:spMkLst>
            <pc:docMk/>
            <pc:sldMk cId="2667051186" sldId="273"/>
            <ac:spMk id="14" creationId="{E659831F-0D9A-4C63-9EBB-8435B85A440F}"/>
          </ac:spMkLst>
        </pc:spChg>
        <pc:grpChg chg="add">
          <ac:chgData name="Zhigalov Roman" userId="1f97e9fdf7779aa5" providerId="Windows Live" clId="Web-{13290BCB-5C6F-4571-BC05-E841FB13FB01}" dt="2022-01-22T09:23:13.695" v="742"/>
          <ac:grpSpMkLst>
            <pc:docMk/>
            <pc:sldMk cId="2667051186" sldId="273"/>
            <ac:grpSpMk id="10" creationId="{28FAF094-D087-493F-8DF9-A486C2D6BBAA}"/>
          </ac:grpSpMkLst>
        </pc:grpChg>
      </pc:sldChg>
      <pc:sldChg chg="addSp delSp modSp new mod setBg">
        <pc:chgData name="Zhigalov Roman" userId="1f97e9fdf7779aa5" providerId="Windows Live" clId="Web-{13290BCB-5C6F-4571-BC05-E841FB13FB01}" dt="2022-01-22T09:24:25.993" v="749"/>
        <pc:sldMkLst>
          <pc:docMk/>
          <pc:sldMk cId="1347600510" sldId="274"/>
        </pc:sldMkLst>
        <pc:spChg chg="mod ord">
          <ac:chgData name="Zhigalov Roman" userId="1f97e9fdf7779aa5" providerId="Windows Live" clId="Web-{13290BCB-5C6F-4571-BC05-E841FB13FB01}" dt="2022-01-22T09:24:25.993" v="749"/>
          <ac:spMkLst>
            <pc:docMk/>
            <pc:sldMk cId="1347600510" sldId="274"/>
            <ac:spMk id="2" creationId="{4DDE8DF2-4BC2-4D02-ABFB-0CFAD45DAFEC}"/>
          </ac:spMkLst>
        </pc:spChg>
        <pc:spChg chg="del">
          <ac:chgData name="Zhigalov Roman" userId="1f97e9fdf7779aa5" providerId="Windows Live" clId="Web-{13290BCB-5C6F-4571-BC05-E841FB13FB01}" dt="2022-01-22T09:24:12.227" v="744"/>
          <ac:spMkLst>
            <pc:docMk/>
            <pc:sldMk cId="1347600510" sldId="274"/>
            <ac:spMk id="3" creationId="{2929EDC9-9CE5-45DC-9709-3B172D870B83}"/>
          </ac:spMkLst>
        </pc:spChg>
        <pc:spChg chg="add del">
          <ac:chgData name="Zhigalov Roman" userId="1f97e9fdf7779aa5" providerId="Windows Live" clId="Web-{13290BCB-5C6F-4571-BC05-E841FB13FB01}" dt="2022-01-22T09:24:25.978" v="748"/>
          <ac:spMkLst>
            <pc:docMk/>
            <pc:sldMk cId="1347600510" sldId="274"/>
            <ac:spMk id="9" creationId="{87CC2527-562A-4F69-B487-4371E5B243E7}"/>
          </ac:spMkLst>
        </pc:spChg>
        <pc:spChg chg="add">
          <ac:chgData name="Zhigalov Roman" userId="1f97e9fdf7779aa5" providerId="Windows Live" clId="Web-{13290BCB-5C6F-4571-BC05-E841FB13FB01}" dt="2022-01-22T09:24:25.993" v="749"/>
          <ac:spMkLst>
            <pc:docMk/>
            <pc:sldMk cId="1347600510" sldId="274"/>
            <ac:spMk id="14" creationId="{37C89E4B-3C9F-44B9-8B86-D9E3D112D8EC}"/>
          </ac:spMkLst>
        </pc:spChg>
        <pc:picChg chg="add mod ord">
          <ac:chgData name="Zhigalov Roman" userId="1f97e9fdf7779aa5" providerId="Windows Live" clId="Web-{13290BCB-5C6F-4571-BC05-E841FB13FB01}" dt="2022-01-22T09:24:25.993" v="749"/>
          <ac:picMkLst>
            <pc:docMk/>
            <pc:sldMk cId="1347600510" sldId="274"/>
            <ac:picMk id="4" creationId="{78085AA7-CFA3-4D5C-A1C3-4BEDE7D73EEB}"/>
          </ac:picMkLst>
        </pc:picChg>
        <pc:cxnChg chg="add del">
          <ac:chgData name="Zhigalov Roman" userId="1f97e9fdf7779aa5" providerId="Windows Live" clId="Web-{13290BCB-5C6F-4571-BC05-E841FB13FB01}" dt="2022-01-22T09:24:25.978" v="748"/>
          <ac:cxnSpMkLst>
            <pc:docMk/>
            <pc:sldMk cId="1347600510" sldId="274"/>
            <ac:cxnSpMk id="11" creationId="{BCDAEC91-5BCE-4B55-9CC0-43EF94CB734B}"/>
          </ac:cxnSpMkLst>
        </pc:cxnChg>
        <pc:cxnChg chg="add">
          <ac:chgData name="Zhigalov Roman" userId="1f97e9fdf7779aa5" providerId="Windows Live" clId="Web-{13290BCB-5C6F-4571-BC05-E841FB13FB01}" dt="2022-01-22T09:24:25.993" v="749"/>
          <ac:cxnSpMkLst>
            <pc:docMk/>
            <pc:sldMk cId="1347600510" sldId="274"/>
            <ac:cxnSpMk id="13" creationId="{D891E407-403B-4764-86C9-33A56D3BCAA3}"/>
          </ac:cxnSpMkLst>
        </pc:cxnChg>
        <pc:cxnChg chg="add">
          <ac:chgData name="Zhigalov Roman" userId="1f97e9fdf7779aa5" providerId="Windows Live" clId="Web-{13290BCB-5C6F-4571-BC05-E841FB13FB01}" dt="2022-01-22T09:24:25.993" v="749"/>
          <ac:cxnSpMkLst>
            <pc:docMk/>
            <pc:sldMk cId="1347600510" sldId="274"/>
            <ac:cxnSpMk id="15" creationId="{AA2EAA10-076F-46BD-8F0F-B9A2FB77A85C}"/>
          </ac:cxnSpMkLst>
        </pc:cxnChg>
      </pc:sldChg>
      <pc:sldChg chg="addSp delSp modSp new mod setBg">
        <pc:chgData name="Zhigalov Roman" userId="1f97e9fdf7779aa5" providerId="Windows Live" clId="Web-{13290BCB-5C6F-4571-BC05-E841FB13FB01}" dt="2022-01-22T09:25:08.385" v="760"/>
        <pc:sldMkLst>
          <pc:docMk/>
          <pc:sldMk cId="1123813402" sldId="275"/>
        </pc:sldMkLst>
        <pc:spChg chg="mod ord">
          <ac:chgData name="Zhigalov Roman" userId="1f97e9fdf7779aa5" providerId="Windows Live" clId="Web-{13290BCB-5C6F-4571-BC05-E841FB13FB01}" dt="2022-01-22T09:25:08.385" v="760"/>
          <ac:spMkLst>
            <pc:docMk/>
            <pc:sldMk cId="1123813402" sldId="275"/>
            <ac:spMk id="2" creationId="{581E3EB5-F62B-45BC-87A8-CCC80A99C996}"/>
          </ac:spMkLst>
        </pc:spChg>
        <pc:spChg chg="del">
          <ac:chgData name="Zhigalov Roman" userId="1f97e9fdf7779aa5" providerId="Windows Live" clId="Web-{13290BCB-5C6F-4571-BC05-E841FB13FB01}" dt="2022-01-22T09:24:54.244" v="751"/>
          <ac:spMkLst>
            <pc:docMk/>
            <pc:sldMk cId="1123813402" sldId="275"/>
            <ac:spMk id="3" creationId="{F8BBB042-E400-4F3D-8F29-528DF6D68B0B}"/>
          </ac:spMkLst>
        </pc:spChg>
        <pc:spChg chg="add del">
          <ac:chgData name="Zhigalov Roman" userId="1f97e9fdf7779aa5" providerId="Windows Live" clId="Web-{13290BCB-5C6F-4571-BC05-E841FB13FB01}" dt="2022-01-22T09:25:05.729" v="757"/>
          <ac:spMkLst>
            <pc:docMk/>
            <pc:sldMk cId="1123813402" sldId="275"/>
            <ac:spMk id="9" creationId="{37C89E4B-3C9F-44B9-8B86-D9E3D112D8EC}"/>
          </ac:spMkLst>
        </pc:spChg>
        <pc:spChg chg="add del">
          <ac:chgData name="Zhigalov Roman" userId="1f97e9fdf7779aa5" providerId="Windows Live" clId="Web-{13290BCB-5C6F-4571-BC05-E841FB13FB01}" dt="2022-01-22T09:25:08.370" v="759"/>
          <ac:spMkLst>
            <pc:docMk/>
            <pc:sldMk cId="1123813402" sldId="275"/>
            <ac:spMk id="15" creationId="{37C89E4B-3C9F-44B9-8B86-D9E3D112D8EC}"/>
          </ac:spMkLst>
        </pc:spChg>
        <pc:spChg chg="add">
          <ac:chgData name="Zhigalov Roman" userId="1f97e9fdf7779aa5" providerId="Windows Live" clId="Web-{13290BCB-5C6F-4571-BC05-E841FB13FB01}" dt="2022-01-22T09:25:08.385" v="760"/>
          <ac:spMkLst>
            <pc:docMk/>
            <pc:sldMk cId="1123813402" sldId="275"/>
            <ac:spMk id="19" creationId="{37C89E4B-3C9F-44B9-8B86-D9E3D112D8EC}"/>
          </ac:spMkLst>
        </pc:spChg>
        <pc:picChg chg="add mod ord">
          <ac:chgData name="Zhigalov Roman" userId="1f97e9fdf7779aa5" providerId="Windows Live" clId="Web-{13290BCB-5C6F-4571-BC05-E841FB13FB01}" dt="2022-01-22T09:25:08.385" v="760"/>
          <ac:picMkLst>
            <pc:docMk/>
            <pc:sldMk cId="1123813402" sldId="275"/>
            <ac:picMk id="4" creationId="{2196412E-6969-465C-9444-746D91719195}"/>
          </ac:picMkLst>
        </pc:picChg>
        <pc:cxnChg chg="add del">
          <ac:chgData name="Zhigalov Roman" userId="1f97e9fdf7779aa5" providerId="Windows Live" clId="Web-{13290BCB-5C6F-4571-BC05-E841FB13FB01}" dt="2022-01-22T09:25:05.729" v="757"/>
          <ac:cxnSpMkLst>
            <pc:docMk/>
            <pc:sldMk cId="1123813402" sldId="275"/>
            <ac:cxnSpMk id="11" creationId="{AA2EAA10-076F-46BD-8F0F-B9A2FB77A85C}"/>
          </ac:cxnSpMkLst>
        </pc:cxnChg>
        <pc:cxnChg chg="add del">
          <ac:chgData name="Zhigalov Roman" userId="1f97e9fdf7779aa5" providerId="Windows Live" clId="Web-{13290BCB-5C6F-4571-BC05-E841FB13FB01}" dt="2022-01-22T09:25:05.729" v="757"/>
          <ac:cxnSpMkLst>
            <pc:docMk/>
            <pc:sldMk cId="1123813402" sldId="275"/>
            <ac:cxnSpMk id="13" creationId="{D891E407-403B-4764-86C9-33A56D3BCAA3}"/>
          </ac:cxnSpMkLst>
        </pc:cxnChg>
        <pc:cxnChg chg="add del">
          <ac:chgData name="Zhigalov Roman" userId="1f97e9fdf7779aa5" providerId="Windows Live" clId="Web-{13290BCB-5C6F-4571-BC05-E841FB13FB01}" dt="2022-01-22T09:25:08.370" v="759"/>
          <ac:cxnSpMkLst>
            <pc:docMk/>
            <pc:sldMk cId="1123813402" sldId="275"/>
            <ac:cxnSpMk id="16" creationId="{AA2EAA10-076F-46BD-8F0F-B9A2FB77A85C}"/>
          </ac:cxnSpMkLst>
        </pc:cxnChg>
        <pc:cxnChg chg="add del">
          <ac:chgData name="Zhigalov Roman" userId="1f97e9fdf7779aa5" providerId="Windows Live" clId="Web-{13290BCB-5C6F-4571-BC05-E841FB13FB01}" dt="2022-01-22T09:25:08.370" v="759"/>
          <ac:cxnSpMkLst>
            <pc:docMk/>
            <pc:sldMk cId="1123813402" sldId="275"/>
            <ac:cxnSpMk id="17" creationId="{D891E407-403B-4764-86C9-33A56D3BCAA3}"/>
          </ac:cxnSpMkLst>
        </pc:cxnChg>
        <pc:cxnChg chg="add">
          <ac:chgData name="Zhigalov Roman" userId="1f97e9fdf7779aa5" providerId="Windows Live" clId="Web-{13290BCB-5C6F-4571-BC05-E841FB13FB01}" dt="2022-01-22T09:25:08.385" v="760"/>
          <ac:cxnSpMkLst>
            <pc:docMk/>
            <pc:sldMk cId="1123813402" sldId="275"/>
            <ac:cxnSpMk id="20" creationId="{AA2EAA10-076F-46BD-8F0F-B9A2FB77A85C}"/>
          </ac:cxnSpMkLst>
        </pc:cxnChg>
        <pc:cxnChg chg="add">
          <ac:chgData name="Zhigalov Roman" userId="1f97e9fdf7779aa5" providerId="Windows Live" clId="Web-{13290BCB-5C6F-4571-BC05-E841FB13FB01}" dt="2022-01-22T09:25:08.385" v="760"/>
          <ac:cxnSpMkLst>
            <pc:docMk/>
            <pc:sldMk cId="1123813402" sldId="275"/>
            <ac:cxnSpMk id="21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13290BCB-5C6F-4571-BC05-E841FB13FB01}" dt="2022-01-22T09:25:42.339" v="768"/>
        <pc:sldMkLst>
          <pc:docMk/>
          <pc:sldMk cId="2579398845" sldId="276"/>
        </pc:sldMkLst>
        <pc:spChg chg="mod ord">
          <ac:chgData name="Zhigalov Roman" userId="1f97e9fdf7779aa5" providerId="Windows Live" clId="Web-{13290BCB-5C6F-4571-BC05-E841FB13FB01}" dt="2022-01-22T09:25:42.339" v="768"/>
          <ac:spMkLst>
            <pc:docMk/>
            <pc:sldMk cId="2579398845" sldId="276"/>
            <ac:spMk id="2" creationId="{0861FFFA-F1CB-4E99-AF0A-62F5E24B19C8}"/>
          </ac:spMkLst>
        </pc:spChg>
        <pc:spChg chg="del">
          <ac:chgData name="Zhigalov Roman" userId="1f97e9fdf7779aa5" providerId="Windows Live" clId="Web-{13290BCB-5C6F-4571-BC05-E841FB13FB01}" dt="2022-01-22T09:25:35.761" v="762"/>
          <ac:spMkLst>
            <pc:docMk/>
            <pc:sldMk cId="2579398845" sldId="276"/>
            <ac:spMk id="3" creationId="{23805330-92B0-4700-9AFC-E6DD1DBE2FF6}"/>
          </ac:spMkLst>
        </pc:spChg>
        <pc:spChg chg="add">
          <ac:chgData name="Zhigalov Roman" userId="1f97e9fdf7779aa5" providerId="Windows Live" clId="Web-{13290BCB-5C6F-4571-BC05-E841FB13FB01}" dt="2022-01-22T09:25:42.339" v="768"/>
          <ac:spMkLst>
            <pc:docMk/>
            <pc:sldMk cId="2579398845" sldId="276"/>
            <ac:spMk id="9" creationId="{37C89E4B-3C9F-44B9-8B86-D9E3D112D8EC}"/>
          </ac:spMkLst>
        </pc:spChg>
        <pc:picChg chg="add mod ord">
          <ac:chgData name="Zhigalov Roman" userId="1f97e9fdf7779aa5" providerId="Windows Live" clId="Web-{13290BCB-5C6F-4571-BC05-E841FB13FB01}" dt="2022-01-22T09:25:42.339" v="768"/>
          <ac:picMkLst>
            <pc:docMk/>
            <pc:sldMk cId="2579398845" sldId="276"/>
            <ac:picMk id="4" creationId="{A752E1C5-2279-464C-A791-D9D84D753C0F}"/>
          </ac:picMkLst>
        </pc:picChg>
        <pc:cxnChg chg="add">
          <ac:chgData name="Zhigalov Roman" userId="1f97e9fdf7779aa5" providerId="Windows Live" clId="Web-{13290BCB-5C6F-4571-BC05-E841FB13FB01}" dt="2022-01-22T09:25:42.339" v="768"/>
          <ac:cxnSpMkLst>
            <pc:docMk/>
            <pc:sldMk cId="2579398845" sldId="276"/>
            <ac:cxnSpMk id="11" creationId="{AA2EAA10-076F-46BD-8F0F-B9A2FB77A85C}"/>
          </ac:cxnSpMkLst>
        </pc:cxnChg>
        <pc:cxnChg chg="add">
          <ac:chgData name="Zhigalov Roman" userId="1f97e9fdf7779aa5" providerId="Windows Live" clId="Web-{13290BCB-5C6F-4571-BC05-E841FB13FB01}" dt="2022-01-22T09:25:42.339" v="768"/>
          <ac:cxnSpMkLst>
            <pc:docMk/>
            <pc:sldMk cId="2579398845" sldId="276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13290BCB-5C6F-4571-BC05-E841FB13FB01}" dt="2022-01-22T09:26:23.043" v="782"/>
        <pc:sldMkLst>
          <pc:docMk/>
          <pc:sldMk cId="986051456" sldId="277"/>
        </pc:sldMkLst>
        <pc:spChg chg="mod ord">
          <ac:chgData name="Zhigalov Roman" userId="1f97e9fdf7779aa5" providerId="Windows Live" clId="Web-{13290BCB-5C6F-4571-BC05-E841FB13FB01}" dt="2022-01-22T09:26:23.043" v="782"/>
          <ac:spMkLst>
            <pc:docMk/>
            <pc:sldMk cId="986051456" sldId="277"/>
            <ac:spMk id="2" creationId="{3975366B-2362-492B-9D88-6FC9FF92EA8D}"/>
          </ac:spMkLst>
        </pc:spChg>
        <pc:spChg chg="del">
          <ac:chgData name="Zhigalov Roman" userId="1f97e9fdf7779aa5" providerId="Windows Live" clId="Web-{13290BCB-5C6F-4571-BC05-E841FB13FB01}" dt="2022-01-22T09:26:03.621" v="770"/>
          <ac:spMkLst>
            <pc:docMk/>
            <pc:sldMk cId="986051456" sldId="277"/>
            <ac:spMk id="3" creationId="{F8D7A56D-ABC8-4162-A466-0E219FD3418A}"/>
          </ac:spMkLst>
        </pc:spChg>
        <pc:spChg chg="add">
          <ac:chgData name="Zhigalov Roman" userId="1f97e9fdf7779aa5" providerId="Windows Live" clId="Web-{13290BCB-5C6F-4571-BC05-E841FB13FB01}" dt="2022-01-22T09:26:23.043" v="782"/>
          <ac:spMkLst>
            <pc:docMk/>
            <pc:sldMk cId="986051456" sldId="277"/>
            <ac:spMk id="9" creationId="{37C89E4B-3C9F-44B9-8B86-D9E3D112D8EC}"/>
          </ac:spMkLst>
        </pc:spChg>
        <pc:picChg chg="add mod ord">
          <ac:chgData name="Zhigalov Roman" userId="1f97e9fdf7779aa5" providerId="Windows Live" clId="Web-{13290BCB-5C6F-4571-BC05-E841FB13FB01}" dt="2022-01-22T09:26:23.043" v="782"/>
          <ac:picMkLst>
            <pc:docMk/>
            <pc:sldMk cId="986051456" sldId="277"/>
            <ac:picMk id="4" creationId="{6F402AF3-DB5F-4FCF-9A36-E0B4C3BEFC73}"/>
          </ac:picMkLst>
        </pc:picChg>
        <pc:cxnChg chg="add">
          <ac:chgData name="Zhigalov Roman" userId="1f97e9fdf7779aa5" providerId="Windows Live" clId="Web-{13290BCB-5C6F-4571-BC05-E841FB13FB01}" dt="2022-01-22T09:26:23.043" v="782"/>
          <ac:cxnSpMkLst>
            <pc:docMk/>
            <pc:sldMk cId="986051456" sldId="277"/>
            <ac:cxnSpMk id="11" creationId="{AA2EAA10-076F-46BD-8F0F-B9A2FB77A85C}"/>
          </ac:cxnSpMkLst>
        </pc:cxnChg>
        <pc:cxnChg chg="add">
          <ac:chgData name="Zhigalov Roman" userId="1f97e9fdf7779aa5" providerId="Windows Live" clId="Web-{13290BCB-5C6F-4571-BC05-E841FB13FB01}" dt="2022-01-22T09:26:23.043" v="782"/>
          <ac:cxnSpMkLst>
            <pc:docMk/>
            <pc:sldMk cId="986051456" sldId="277"/>
            <ac:cxnSpMk id="13" creationId="{D891E407-403B-4764-86C9-33A56D3BCAA3}"/>
          </ac:cxnSpMkLst>
        </pc:cxnChg>
      </pc:sldChg>
      <pc:sldChg chg="modSp new">
        <pc:chgData name="Zhigalov Roman" userId="1f97e9fdf7779aa5" providerId="Windows Live" clId="Web-{13290BCB-5C6F-4571-BC05-E841FB13FB01}" dt="2022-01-22T09:26:53.029" v="793" actId="20577"/>
        <pc:sldMkLst>
          <pc:docMk/>
          <pc:sldMk cId="50761446" sldId="278"/>
        </pc:sldMkLst>
        <pc:spChg chg="mod">
          <ac:chgData name="Zhigalov Roman" userId="1f97e9fdf7779aa5" providerId="Windows Live" clId="Web-{13290BCB-5C6F-4571-BC05-E841FB13FB01}" dt="2022-01-22T09:26:53.029" v="793" actId="20577"/>
          <ac:spMkLst>
            <pc:docMk/>
            <pc:sldMk cId="50761446" sldId="278"/>
            <ac:spMk id="2" creationId="{4082B78E-CC3F-4C63-8773-2E519BAE7445}"/>
          </ac:spMkLst>
        </pc:spChg>
      </pc:sldChg>
      <pc:sldChg chg="modSp new">
        <pc:chgData name="Zhigalov Roman" userId="1f97e9fdf7779aa5" providerId="Windows Live" clId="Web-{13290BCB-5C6F-4571-BC05-E841FB13FB01}" dt="2022-01-22T09:27:36.608" v="803" actId="20577"/>
        <pc:sldMkLst>
          <pc:docMk/>
          <pc:sldMk cId="797123203" sldId="279"/>
        </pc:sldMkLst>
        <pc:spChg chg="mod">
          <ac:chgData name="Zhigalov Roman" userId="1f97e9fdf7779aa5" providerId="Windows Live" clId="Web-{13290BCB-5C6F-4571-BC05-E841FB13FB01}" dt="2022-01-22T09:27:36.608" v="803" actId="20577"/>
          <ac:spMkLst>
            <pc:docMk/>
            <pc:sldMk cId="797123203" sldId="279"/>
            <ac:spMk id="2" creationId="{3D8F56E9-9EA4-4D54-8231-53ABBF4B28F9}"/>
          </ac:spMkLst>
        </pc:spChg>
      </pc:sldChg>
      <pc:sldChg chg="add">
        <pc:chgData name="Zhigalov Roman" userId="1f97e9fdf7779aa5" providerId="Windows Live" clId="Web-{13290BCB-5C6F-4571-BC05-E841FB13FB01}" dt="2022-01-22T09:27:37.795" v="804"/>
        <pc:sldMkLst>
          <pc:docMk/>
          <pc:sldMk cId="640962126" sldId="280"/>
        </pc:sldMkLst>
      </pc:sldChg>
      <pc:sldMasterChg chg="add addSldLayout">
        <pc:chgData name="Zhigalov Roman" userId="1f97e9fdf7779aa5" providerId="Windows Live" clId="Web-{13290BCB-5C6F-4571-BC05-E841FB13FB01}" dt="2022-01-22T09:27:37.795" v="804"/>
        <pc:sldMasterMkLst>
          <pc:docMk/>
          <pc:sldMasterMk cId="301945449" sldId="2147483648"/>
        </pc:sldMasterMkLst>
        <pc:sldLayoutChg chg="add">
          <pc:chgData name="Zhigalov Roman" userId="1f97e9fdf7779aa5" providerId="Windows Live" clId="Web-{13290BCB-5C6F-4571-BC05-E841FB13FB01}" dt="2022-01-22T09:27:37.795" v="804"/>
          <pc:sldLayoutMkLst>
            <pc:docMk/>
            <pc:sldMasterMk cId="301945449" sldId="2147483648"/>
            <pc:sldLayoutMk cId="358799684" sldId="2147483649"/>
          </pc:sldLayoutMkLst>
        </pc:sldLayoutChg>
        <pc:sldLayoutChg chg="add">
          <pc:chgData name="Zhigalov Roman" userId="1f97e9fdf7779aa5" providerId="Windows Live" clId="Web-{13290BCB-5C6F-4571-BC05-E841FB13FB01}" dt="2022-01-22T09:27:37.795" v="804"/>
          <pc:sldLayoutMkLst>
            <pc:docMk/>
            <pc:sldMasterMk cId="301945449" sldId="2147483648"/>
            <pc:sldLayoutMk cId="1527312051" sldId="2147483650"/>
          </pc:sldLayoutMkLst>
        </pc:sldLayoutChg>
        <pc:sldLayoutChg chg="add">
          <pc:chgData name="Zhigalov Roman" userId="1f97e9fdf7779aa5" providerId="Windows Live" clId="Web-{13290BCB-5C6F-4571-BC05-E841FB13FB01}" dt="2022-01-22T09:27:37.795" v="804"/>
          <pc:sldLayoutMkLst>
            <pc:docMk/>
            <pc:sldMasterMk cId="301945449" sldId="2147483648"/>
            <pc:sldLayoutMk cId="2229222145" sldId="2147483651"/>
          </pc:sldLayoutMkLst>
        </pc:sldLayoutChg>
        <pc:sldLayoutChg chg="add">
          <pc:chgData name="Zhigalov Roman" userId="1f97e9fdf7779aa5" providerId="Windows Live" clId="Web-{13290BCB-5C6F-4571-BC05-E841FB13FB01}" dt="2022-01-22T09:27:37.795" v="804"/>
          <pc:sldLayoutMkLst>
            <pc:docMk/>
            <pc:sldMasterMk cId="301945449" sldId="2147483648"/>
            <pc:sldLayoutMk cId="3189454823" sldId="2147483652"/>
          </pc:sldLayoutMkLst>
        </pc:sldLayoutChg>
        <pc:sldLayoutChg chg="add">
          <pc:chgData name="Zhigalov Roman" userId="1f97e9fdf7779aa5" providerId="Windows Live" clId="Web-{13290BCB-5C6F-4571-BC05-E841FB13FB01}" dt="2022-01-22T09:27:37.795" v="804"/>
          <pc:sldLayoutMkLst>
            <pc:docMk/>
            <pc:sldMasterMk cId="301945449" sldId="2147483648"/>
            <pc:sldLayoutMk cId="3299706961" sldId="2147483653"/>
          </pc:sldLayoutMkLst>
        </pc:sldLayoutChg>
        <pc:sldLayoutChg chg="add">
          <pc:chgData name="Zhigalov Roman" userId="1f97e9fdf7779aa5" providerId="Windows Live" clId="Web-{13290BCB-5C6F-4571-BC05-E841FB13FB01}" dt="2022-01-22T09:27:37.795" v="804"/>
          <pc:sldLayoutMkLst>
            <pc:docMk/>
            <pc:sldMasterMk cId="301945449" sldId="2147483648"/>
            <pc:sldLayoutMk cId="1887191609" sldId="2147483654"/>
          </pc:sldLayoutMkLst>
        </pc:sldLayoutChg>
        <pc:sldLayoutChg chg="add">
          <pc:chgData name="Zhigalov Roman" userId="1f97e9fdf7779aa5" providerId="Windows Live" clId="Web-{13290BCB-5C6F-4571-BC05-E841FB13FB01}" dt="2022-01-22T09:27:37.795" v="804"/>
          <pc:sldLayoutMkLst>
            <pc:docMk/>
            <pc:sldMasterMk cId="301945449" sldId="2147483648"/>
            <pc:sldLayoutMk cId="3121693427" sldId="2147483655"/>
          </pc:sldLayoutMkLst>
        </pc:sldLayoutChg>
        <pc:sldLayoutChg chg="add">
          <pc:chgData name="Zhigalov Roman" userId="1f97e9fdf7779aa5" providerId="Windows Live" clId="Web-{13290BCB-5C6F-4571-BC05-E841FB13FB01}" dt="2022-01-22T09:27:37.795" v="804"/>
          <pc:sldLayoutMkLst>
            <pc:docMk/>
            <pc:sldMasterMk cId="301945449" sldId="2147483648"/>
            <pc:sldLayoutMk cId="138014167" sldId="2147483656"/>
          </pc:sldLayoutMkLst>
        </pc:sldLayoutChg>
        <pc:sldLayoutChg chg="add">
          <pc:chgData name="Zhigalov Roman" userId="1f97e9fdf7779aa5" providerId="Windows Live" clId="Web-{13290BCB-5C6F-4571-BC05-E841FB13FB01}" dt="2022-01-22T09:27:37.795" v="804"/>
          <pc:sldLayoutMkLst>
            <pc:docMk/>
            <pc:sldMasterMk cId="301945449" sldId="2147483648"/>
            <pc:sldLayoutMk cId="1676204354" sldId="2147483657"/>
          </pc:sldLayoutMkLst>
        </pc:sldLayoutChg>
        <pc:sldLayoutChg chg="add">
          <pc:chgData name="Zhigalov Roman" userId="1f97e9fdf7779aa5" providerId="Windows Live" clId="Web-{13290BCB-5C6F-4571-BC05-E841FB13FB01}" dt="2022-01-22T09:27:37.795" v="804"/>
          <pc:sldLayoutMkLst>
            <pc:docMk/>
            <pc:sldMasterMk cId="301945449" sldId="2147483648"/>
            <pc:sldLayoutMk cId="197691469" sldId="2147483658"/>
          </pc:sldLayoutMkLst>
        </pc:sldLayoutChg>
        <pc:sldLayoutChg chg="add">
          <pc:chgData name="Zhigalov Roman" userId="1f97e9fdf7779aa5" providerId="Windows Live" clId="Web-{13290BCB-5C6F-4571-BC05-E841FB13FB01}" dt="2022-01-22T09:27:37.795" v="804"/>
          <pc:sldLayoutMkLst>
            <pc:docMk/>
            <pc:sldMasterMk cId="301945449" sldId="2147483648"/>
            <pc:sldLayoutMk cId="3321597111" sldId="2147483659"/>
          </pc:sldLayoutMkLst>
        </pc:sldLayoutChg>
      </pc:sldMasterChg>
      <pc:sldMasterChg chg="replId modSldLayout">
        <pc:chgData name="Zhigalov Roman" userId="1f97e9fdf7779aa5" providerId="Windows Live" clId="Web-{13290BCB-5C6F-4571-BC05-E841FB13FB01}" dt="2022-01-22T09:27:37.795" v="804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13290BCB-5C6F-4571-BC05-E841FB13FB01}" dt="2022-01-22T09:27:37.795" v="804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13290BCB-5C6F-4571-BC05-E841FB13FB01}" dt="2022-01-22T09:27:37.795" v="804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13290BCB-5C6F-4571-BC05-E841FB13FB01}" dt="2022-01-22T09:27:37.795" v="804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13290BCB-5C6F-4571-BC05-E841FB13FB01}" dt="2022-01-22T09:27:37.795" v="804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13290BCB-5C6F-4571-BC05-E841FB13FB01}" dt="2022-01-22T09:27:37.795" v="804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13290BCB-5C6F-4571-BC05-E841FB13FB01}" dt="2022-01-22T09:27:37.795" v="804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13290BCB-5C6F-4571-BC05-E841FB13FB01}" dt="2022-01-22T09:27:37.795" v="804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13290BCB-5C6F-4571-BC05-E841FB13FB01}" dt="2022-01-22T09:27:37.795" v="804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13290BCB-5C6F-4571-BC05-E841FB13FB01}" dt="2022-01-22T09:27:37.795" v="804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13290BCB-5C6F-4571-BC05-E841FB13FB01}" dt="2022-01-22T09:27:37.795" v="804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13290BCB-5C6F-4571-BC05-E841FB13FB01}" dt="2022-01-22T09:27:37.795" v="804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87D2702-1174-46C4-8585-426FA122E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AFDAFC3-9B6B-4807-993B-2B013E900A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E2862F7-BBB0-4D79-812E-0D6F91B7C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5460C98-8F3C-4F79-A29E-AB8A5F0B4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A83B965-6E70-4F70-BAB0-937CA77DE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99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33FA349-7744-4EC0-9C83-85E7CF15C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D21B99F-5134-47B6-B4D5-938B96600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4737E54-27E9-44A7-B554-C3FA55C81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2E73B93-FE2B-40E3-ABAC-C0DF06038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3992B34-6392-4D6E-B2F4-F9089EFFC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312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C27C1C-C1AF-44E4-A44A-ABCEE2CED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9F901C9-D36B-4CEE-B6FE-60B72D676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29429A0-E01C-41A2-AB35-32D6D713E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FA6D9B0-9DBD-446F-AE0F-253975C1A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300D4CB-1AF3-4A7F-A730-640866B0D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222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417570-0100-4C42-9174-B6DEEAB30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BE137AB-B3FA-48DD-8709-D624F72BE2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C04C95D-EF7F-4C54-B166-842F499698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49B8E32-1589-4DE9-862C-D8B2E15B8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257D30B-D670-43A7-BB21-06B9066A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642CA16-17FC-4F5C-B769-5DE562DE5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454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11AE1E-F4F4-4386-8BEC-C895D56A6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1C6DA50-601C-4D2E-8DC9-8A57391E8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DBF77AA-E7AD-4DA8-A2BD-FF5F8BC4C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8C3C2F3-A7C5-4FBF-AF2C-F552011AFA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2697F164-EB18-4B66-B001-5E347FD47F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1E8C9879-D0DC-4ACD-A013-1007E1983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1D7BE758-BA2C-48D7-836E-A6937CDC5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6B6F4CE1-BFBC-4F61-BF20-B6FDA73A5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706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320FD94-A4ED-45FB-95EA-D32868CB1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70AF66E9-BB89-45A4-B015-009F351CF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480A5B2E-8EB3-4E0A-8B93-C55AF9367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44AB525-1215-45D8-8DC1-800006228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191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ED21A3D4-1830-43FB-8746-1A7B19C84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D6E17CB-6C44-46EE-AC75-50A0CA17A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BDEB386-C695-4CD2-88C9-01360AE34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693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8010FEF-20F7-4B11-9A69-4424DF42D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9540418-1BD8-4346-AE05-7B0DFB8DF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A03C0A5-F9E9-496C-BD8E-370229C1F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404E9F2-3DF5-4396-9B09-5E2BD7508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00EAD22-3263-4395-B37D-13D202D24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F3E67F3-B0CA-4A21-AC5E-1497841D5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14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BB07F1-55AC-412D-AE64-CBF0B6854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8DFE16B5-575D-41ED-8552-8D5C9441E5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6D4BFDC-F03C-4FAA-A270-DEAE40AE05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4997C1C-73DB-4549-9F57-90AADEE49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9ED71B9-25D2-43A9-B9D6-4BE11C9BC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324DB5C-7EB0-4572-A260-09B8834C0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2043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AA7778-E3DE-4CBA-BF64-BC4352789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63E0630-7D9B-4FC8-8A84-7DFFBD5F8F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417D68C-05B5-4274-BC17-F75225821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D6E6115-27F4-4C3D-B8A4-17FBBA5F8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CBFA28E-8FC8-48EA-82BF-937DB9FAE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914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AFC8667-3F5C-418A-9341-C2F9FCACE8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76F7332-BF9F-4C1A-8139-6BA3ABF5C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EFE740E-A7CB-4200-94F4-E2872CB4D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D44049B-B591-4CAA-A9FB-5001E8D66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E071997-C673-4524-A848-AA12AAADA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597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958D70-8A94-4968-A762-E7999258E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9007579-9091-4576-B677-EB7CB821ED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E41A0A5-5860-4AFC-8DC2-0227A33019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6135B-2C3C-4EF2-9425-1F49CBE1B010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E63A39D-4492-4556-8EC8-F0E76D68A2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17EE8AE-721B-4E7A-B888-D4D2654A7F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4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3" y="332656"/>
            <a:ext cx="11919263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9125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4522B21E-B2B9-4C72-9A71-C87EFD1374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EB7D2A2-F448-44D4-938C-DC84CBCB3B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1AEA07-1E14-44B4-8E55-64EF049CD6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8DD3E53-9BDC-4D2D-AD98-1EBA1E507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Зарождение предпринимательского хозяйства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3B942D9-978B-4945-8803-991F10B29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7C8EA93-3210-4C62-99E9-153C275E3A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02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23" y="822961"/>
            <a:ext cx="11486307" cy="1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72"/>
          <a:stretch/>
        </p:blipFill>
        <p:spPr bwMode="auto">
          <a:xfrm>
            <a:off x="394284" y="2908282"/>
            <a:ext cx="11504346" cy="2498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6192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9">
            <a:extLst>
              <a:ext uri="{FF2B5EF4-FFF2-40B4-BE49-F238E27FC236}">
                <a16:creationId xmlns:a16="http://schemas.microsoft.com/office/drawing/2014/main" xmlns="" id="{665DBBEF-238B-476B-96AB-8AAC3224EC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4034732-C481-44AC-884B-8B4850C1C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Предпринимательское хозяйство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E2E9FCD-1206-41C7-AB56-1A01B6A12D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Хозяйство помещиков, основанное на найме постоянных или временных работников на хозяйство дворян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xmlns="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DBBB2F89-671D-4D87-B4CC-5605388D0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0781" y="640080"/>
            <a:ext cx="6981645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70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DBF61EA3-B236-439E-9C0B-340980D56B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E6A643-6F30-483C-BBC5-FC41809F9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3800">
                <a:cs typeface="Calibri Light"/>
              </a:rPr>
              <a:t>Особенности предпринимательского хозяйства</a:t>
            </a:r>
            <a:endParaRPr lang="ru-RU" sz="38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8FAF094-D087-493F-8DF9-A486C2D6BB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8D7C88D8-5509-4514-925A-9CE148E5C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7275593D-F75E-4426-AE3E-2CDEFD228D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4E0411E-8336-4BF1-979F-1B0AC9DB1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200" dirty="0">
                <a:cs typeface="Calibri"/>
              </a:rPr>
              <a:t>Использование наёмного труда</a:t>
            </a:r>
          </a:p>
          <a:p>
            <a:r>
              <a:rPr lang="ru-RU" sz="3200" dirty="0">
                <a:cs typeface="Calibri"/>
              </a:rPr>
              <a:t>Использование инвентаря владельцев</a:t>
            </a:r>
          </a:p>
          <a:p>
            <a:r>
              <a:rPr lang="ru-RU" sz="3200" dirty="0">
                <a:cs typeface="Calibri"/>
              </a:rPr>
              <a:t>Использование передовых технологий (севооборот, удобрения, улучшенные орудия труда, сельскохозяйственные машины)</a:t>
            </a:r>
          </a:p>
        </p:txBody>
      </p:sp>
    </p:spTree>
    <p:extLst>
      <p:ext uri="{BB962C8B-B14F-4D97-AF65-F5344CB8AC3E}">
        <p14:creationId xmlns:p14="http://schemas.microsoft.com/office/powerpoint/2010/main" val="250359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xmlns="" id="{72628FC7-4791-407B-98F9-C8AB78D642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0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27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трава, неб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B63DD78E-A413-46CC-89CB-73CB8951F8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623" b="333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60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рава, внешний, корова, поле&#10;&#10;Автоматически созданное описание">
            <a:extLst>
              <a:ext uri="{FF2B5EF4-FFF2-40B4-BE49-F238E27FC236}">
                <a16:creationId xmlns:a16="http://schemas.microsoft.com/office/drawing/2014/main" xmlns="" id="{5D417281-C1BD-433A-B88F-482937B38C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288" b="104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16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4522B21E-B2B9-4C72-9A71-C87EFD1374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EB7D2A2-F448-44D4-938C-DC84CBCB3B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1AEA07-1E14-44B4-8E55-64EF049CD6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FF4CC8-7224-4F1D-8B9D-4C636C7A2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Специализация сельского хозяйства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211CDB6-D099-4AE7-970A-DF52E0100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7C8EA93-3210-4C62-99E9-153C275E3A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7809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EB7D2A2-F448-44D4-938C-DC84CBCB3B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1AEA07-1E14-44B4-8E55-64EF049CD6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7C8EA93-3210-4C62-99E9-153C275E3A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7183232"/>
              </p:ext>
            </p:extLst>
          </p:nvPr>
        </p:nvGraphicFramePr>
        <p:xfrm>
          <a:off x="1546170" y="1586533"/>
          <a:ext cx="9100820" cy="3230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50410"/>
                <a:gridCol w="455041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ГУБЕРНИЯ 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СПЕЦИАЛИЗАЦИЯ</a:t>
                      </a:r>
                      <a:r>
                        <a:rPr lang="ru-RU" sz="4000" b="1" baseline="0" dirty="0" smtClean="0"/>
                        <a:t> </a:t>
                      </a:r>
                      <a:endParaRPr lang="ru-RU" sz="4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4000" b="1" dirty="0" smtClean="0"/>
                    </a:p>
                    <a:p>
                      <a:pPr algn="ctr"/>
                      <a:endParaRPr lang="ru-RU" sz="4000" b="1" dirty="0" smtClean="0"/>
                    </a:p>
                    <a:p>
                      <a:pPr algn="ctr"/>
                      <a:endParaRPr lang="ru-RU" sz="4000" b="1" dirty="0" smtClean="0"/>
                    </a:p>
                    <a:p>
                      <a:pPr algn="ctr"/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40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454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 descr="Изображение выглядит как текст, книга&#10;&#10;Автоматически созданное описание">
            <a:extLst>
              <a:ext uri="{FF2B5EF4-FFF2-40B4-BE49-F238E27FC236}">
                <a16:creationId xmlns:a16="http://schemas.microsoft.com/office/drawing/2014/main" xmlns="" id="{B38E30CB-77B5-4195-B9F2-EF7D358D52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38" r="11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3" name="Freeform 5">
            <a:extLst>
              <a:ext uri="{FF2B5EF4-FFF2-40B4-BE49-F238E27FC236}">
                <a16:creationId xmlns:a16="http://schemas.microsoft.com/office/drawing/2014/main" xmlns="" id="{87CC2527-562A-4F69-B487-4371E5B24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B7F4573-6EBA-45B0-8439-7FEEF5228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Специализация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82C09D1-DE61-4EEE-B3B4-143CDF083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/>
              <a:t>Ориентация на производсвто и выращивание определенных видов продукции и сырья</a:t>
            </a:r>
          </a:p>
        </p:txBody>
      </p:sp>
      <p:cxnSp>
        <p:nvCxnSpPr>
          <p:cNvPr id="24" name="Straight Connector 11">
            <a:extLst>
              <a:ext uri="{FF2B5EF4-FFF2-40B4-BE49-F238E27FC236}">
                <a16:creationId xmlns:a16="http://schemas.microsoft.com/office/drawing/2014/main" xmlns="" id="{BCDAEC91-5BCE-4B55-9CC0-43EF94CB73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017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71183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>
                <a:ea typeface="+mj-lt"/>
                <a:cs typeface="+mj-lt"/>
              </a:rPr>
              <a:t>§ 16. Развитие капиталистических отношений в деревне после отмены крепостного права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DBF61EA3-B236-439E-9C0B-340980D56B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C1D777-8DC7-4E36-9D62-3B71743E4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Особенности специализации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8FAF094-D087-493F-8DF9-A486C2D6BB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8D7C88D8-5509-4514-925A-9CE148E5C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7275593D-F75E-4426-AE3E-2CDEFD228D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014BF37-C903-418A-866C-35A2D2012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В 60-е - 70-е - ориентация на выращивание ржи, льна, пшеницы</a:t>
            </a:r>
          </a:p>
          <a:p>
            <a:r>
              <a:rPr lang="ru-RU" sz="2400">
                <a:cs typeface="Calibri"/>
              </a:rPr>
              <a:t>Ориентация на мясо-молочное животноводство</a:t>
            </a:r>
            <a:endParaRPr lang="ru-RU" sz="2400"/>
          </a:p>
          <a:p>
            <a:r>
              <a:rPr lang="ru-RU" sz="2400">
                <a:cs typeface="Calibri"/>
              </a:rPr>
              <a:t>Зарождение винокурения </a:t>
            </a:r>
          </a:p>
          <a:p>
            <a:r>
              <a:rPr lang="ru-RU" sz="2400">
                <a:cs typeface="Calibri"/>
              </a:rPr>
              <a:t>Развитие картофелеводства</a:t>
            </a:r>
          </a:p>
          <a:p>
            <a:r>
              <a:rPr lang="ru-RU" sz="2400">
                <a:cs typeface="Calibri"/>
              </a:rPr>
              <a:t>Северные регионы выращивали лён</a:t>
            </a:r>
          </a:p>
          <a:p>
            <a:r>
              <a:rPr lang="ru-RU" sz="2400" dirty="0">
                <a:cs typeface="Calibri"/>
              </a:rPr>
              <a:t>На западе стало популярным овцеводство</a:t>
            </a:r>
          </a:p>
          <a:p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7051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78085AA7-CFA3-4D5C-A1C3-4BEDE7D73E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07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DE8DF2-4BC2-4D02-ABFB-0CFAD45DA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Винокурение</a:t>
            </a:r>
          </a:p>
        </p:txBody>
      </p:sp>
      <p:cxnSp>
        <p:nvCxnSpPr>
          <p:cNvPr id="15" name="Straight Connector 10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7600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внеш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2196412E-6969-465C-9444-746D917191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203" b="101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8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81E3EB5-F62B-45BC-87A8-CCC80A99C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Картофелеводство</a:t>
            </a:r>
          </a:p>
        </p:txBody>
      </p:sp>
      <p:cxnSp>
        <p:nvCxnSpPr>
          <p:cNvPr id="20" name="Straight Connector 10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2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813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рава, овца, внешний, поле&#10;&#10;Автоматически созданное описание">
            <a:extLst>
              <a:ext uri="{FF2B5EF4-FFF2-40B4-BE49-F238E27FC236}">
                <a16:creationId xmlns:a16="http://schemas.microsoft.com/office/drawing/2014/main" xmlns="" id="{A752E1C5-2279-464C-A791-D9D84D753C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92" b="1183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61FFFA-F1CB-4E99-AF0A-62F5E24B1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Овцеводство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9398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деревян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6F402AF3-DB5F-4FCF-9A36-E0B4C3BEFC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249" b="17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75366B-2362-492B-9D88-6FC9FF92E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Обработка льна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0514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" y="477804"/>
            <a:ext cx="11841480" cy="5771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11431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8F56E9-9EA4-4D54-8231-53ABBF4B2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>
                <a:cs typeface="Calibri Light"/>
              </a:rPr>
              <a:t>Домашнее задание</a:t>
            </a:r>
            <a:endParaRPr lang="ru-RU" dirty="0">
              <a:cs typeface="Calibri Ligh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65860" y="2468880"/>
            <a:ext cx="83096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/>
              <a:t>§ 16, в.2 с.71-72 (письменно)</a:t>
            </a:r>
          </a:p>
        </p:txBody>
      </p:sp>
    </p:spTree>
    <p:extLst>
      <p:ext uri="{BB962C8B-B14F-4D97-AF65-F5344CB8AC3E}">
        <p14:creationId xmlns:p14="http://schemas.microsoft.com/office/powerpoint/2010/main" val="7971232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9905D5-DBE6-4ED6-B733-0ADFBC34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Тест,</a:t>
            </a:r>
            <a:r>
              <a:rPr lang="en-US" dirty="0"/>
              <a:t> </a:t>
            </a:r>
            <a:r>
              <a:rPr lang="ru-RU" dirty="0"/>
              <a:t>д</a:t>
            </a:r>
            <a:r>
              <a:rPr lang="en-US" dirty="0"/>
              <a:t>/</a:t>
            </a:r>
            <a:r>
              <a:rPr lang="ru-RU" dirty="0"/>
              <a:t>з,</a:t>
            </a:r>
            <a:r>
              <a:rPr lang="en-US" dirty="0"/>
              <a:t> </a:t>
            </a:r>
            <a:r>
              <a:rPr lang="ru-RU" dirty="0"/>
              <a:t>отметки, онлайн-урок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E2531355-2F38-47D1-BDBD-120B94D10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12" y="1201825"/>
            <a:ext cx="5656175" cy="5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962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B6CDA21F-E7AF-4C75-8395-33F58D5B0E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E1C45F0-260A-458C-96ED-C1F6D21512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A6604B49-AD5C-4590-B051-06C8222ECD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743ECCAF-29C5-4537-947C-7EA1292463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ED49787B-8DE6-4467-AD0A-8DECC6E0C2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5B0017B-2ECA-49AF-B397-DC140825DF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3918798-D93B-4C31-95C2-12DF9AE70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ru-RU" sz="4800">
                <a:cs typeface="Calibri Light"/>
              </a:rPr>
              <a:t>План урока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DC1FCA0-4B15-4D6C-9D27-40C3A52CF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200" dirty="0">
                <a:cs typeface="Calibri"/>
              </a:rPr>
              <a:t>Рост буржуазного землевладения</a:t>
            </a:r>
          </a:p>
          <a:p>
            <a:r>
              <a:rPr lang="ru-RU" sz="3200" dirty="0">
                <a:cs typeface="Calibri"/>
              </a:rPr>
              <a:t>Зарождение предпринимательского хозяйства</a:t>
            </a:r>
          </a:p>
          <a:p>
            <a:r>
              <a:rPr lang="ru-RU" sz="3200" dirty="0">
                <a:cs typeface="Calibri"/>
              </a:rPr>
              <a:t>Специализация сельского хозяйства</a:t>
            </a:r>
          </a:p>
          <a:p>
            <a:endParaRPr lang="ru-RU" sz="3200" dirty="0">
              <a:cs typeface="Calibri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6CF1BAF6-AD41-4082-B212-8A1F9A2E87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073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4522B21E-B2B9-4C72-9A71-C87EFD1374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EB7D2A2-F448-44D4-938C-DC84CBCB3B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1AEA07-1E14-44B4-8E55-64EF049CD6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1B403A-8E9A-43EE-88DF-BBC692642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Рост буржуазного землевладения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3D20EA0-5FEE-49A0-886A-4B8834EC2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7C8EA93-3210-4C62-99E9-153C275E3A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636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55666830-9A19-4E01-8505-D6C7F9AC56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внеш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66F5D290-AE47-4743-A391-68E69DA83E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807" r="3530" b="-1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xmlns="" id="{AE9FC877-7FB6-4D22-9988-35420644E2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xmlns="" id="{E41809D1-F12E-46BB-B804-5F209D325E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E1D3BFA-BEB0-49B4-AF49-EE533BDDC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/>
              <a:t>Буржуазное землевладелице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F1181DA-8D6A-4240-A777-00CB61539E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Применение в сельском хозяйстве наемного труда, а также достижений науки и техники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30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xmlns="" id="{B6CDA21F-E7AF-4C75-8395-33F58D5B0E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9">
            <a:extLst>
              <a:ext uri="{FF2B5EF4-FFF2-40B4-BE49-F238E27FC236}">
                <a16:creationId xmlns:a16="http://schemas.microsoft.com/office/drawing/2014/main" xmlns="" id="{AE1C45F0-260A-458C-96ED-C1F6D21512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A6604B49-AD5C-4590-B051-06C8222ECD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743ECCAF-29C5-4537-947C-7EA1292463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ED49787B-8DE6-4467-AD0A-8DECC6E0C2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5B0017B-2ECA-49AF-B397-DC140825DF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BF9C0B-98BC-46C0-AB16-3A38A8C6B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ru-RU" sz="4800">
                <a:cs typeface="Calibri Light"/>
              </a:rPr>
              <a:t>Особенности</a:t>
            </a:r>
            <a:endParaRPr lang="ru-RU" sz="48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8D527D9-2A8E-4AA0-A539-BED365988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dirty="0">
                <a:cs typeface="Calibri"/>
              </a:rPr>
              <a:t>Уменьшение помещического хозяйства и рост буржуазного</a:t>
            </a:r>
          </a:p>
          <a:p>
            <a:r>
              <a:rPr lang="ru-RU" sz="2400" dirty="0">
                <a:cs typeface="Calibri"/>
              </a:rPr>
              <a:t>Купцы, зажиточные крестьяне и мещане активно скупали землю у помещиков</a:t>
            </a:r>
          </a:p>
          <a:p>
            <a:r>
              <a:rPr lang="ru-RU" sz="2400" dirty="0">
                <a:cs typeface="Calibri"/>
              </a:rPr>
              <a:t>Использование наемного труда оказалось достаточно эффективным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6CF1BAF6-AD41-4082-B212-8A1F9A2E87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3824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B6CDA21F-E7AF-4C75-8395-33F58D5B0E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E1C45F0-260A-458C-96ED-C1F6D21512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A6604B49-AD5C-4590-B051-06C8222ECD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743ECCAF-29C5-4537-947C-7EA1292463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ED49787B-8DE6-4467-AD0A-8DECC6E0C2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5B0017B-2ECA-49AF-B397-DC140825DF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64C45D1-5A40-43B9-A447-7625FAC0A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ru-RU" sz="4800">
                <a:cs typeface="Calibri Light"/>
              </a:rPr>
              <a:t>Особенности крестьянского хозяйства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BCFC86B-FB33-472A-A934-10414DACB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Имущественное расслоение крестьян: кулаки (8%), средние (32%), беднота (около 60%)</a:t>
            </a:r>
          </a:p>
          <a:p>
            <a:r>
              <a:rPr lang="ru-RU" sz="2400">
                <a:cs typeface="Calibri"/>
              </a:rPr>
              <a:t>Малоземелье и безземелье </a:t>
            </a:r>
          </a:p>
          <a:p>
            <a:r>
              <a:rPr lang="ru-RU" sz="2400">
                <a:cs typeface="Calibri"/>
              </a:rPr>
              <a:t>Земли не хватало, чтобы прокормить семью</a:t>
            </a:r>
          </a:p>
          <a:p>
            <a:r>
              <a:rPr lang="ru-RU" sz="2400">
                <a:cs typeface="Calibri"/>
              </a:rPr>
              <a:t>Многие крестьяне продавали землю и уходили в города</a:t>
            </a:r>
          </a:p>
          <a:p>
            <a:endParaRPr lang="ru-RU" sz="2400">
              <a:cs typeface="Calibri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6CF1BAF6-AD41-4082-B212-8A1F9A2E87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0028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 позе, человек, группа, сто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82394A9D-8245-48C7-8897-717B31CA73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014" b="1073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77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группа, стар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6D6CB6CD-F5FF-4DFF-A759-C7F062C8C4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174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192</Words>
  <Application>Microsoft Office PowerPoint</Application>
  <PresentationFormat>Произвольный</PresentationFormat>
  <Paragraphs>45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Тема Office</vt:lpstr>
      <vt:lpstr>Тема Office</vt:lpstr>
      <vt:lpstr>Презентация PowerPoint</vt:lpstr>
      <vt:lpstr>§ 16. Развитие капиталистических отношений в деревне после отмены крепостного права</vt:lpstr>
      <vt:lpstr>План урока</vt:lpstr>
      <vt:lpstr>1. Рост буржуазного землевладения</vt:lpstr>
      <vt:lpstr>Буржуазное землевладелице</vt:lpstr>
      <vt:lpstr>Особенности</vt:lpstr>
      <vt:lpstr>Особенности крестьянского хозяйства</vt:lpstr>
      <vt:lpstr>Презентация PowerPoint</vt:lpstr>
      <vt:lpstr>Презентация PowerPoint</vt:lpstr>
      <vt:lpstr>2. Зарождение предпринимательского хозяйства</vt:lpstr>
      <vt:lpstr>Презентация PowerPoint</vt:lpstr>
      <vt:lpstr>Предпринимательское хозяйство</vt:lpstr>
      <vt:lpstr>Особенности предпринимательского хозяйства</vt:lpstr>
      <vt:lpstr>Презентация PowerPoint</vt:lpstr>
      <vt:lpstr>Презентация PowerPoint</vt:lpstr>
      <vt:lpstr>Презентация PowerPoint</vt:lpstr>
      <vt:lpstr>3. Специализация сельского хозяйства</vt:lpstr>
      <vt:lpstr>Презентация PowerPoint</vt:lpstr>
      <vt:lpstr>Специализация</vt:lpstr>
      <vt:lpstr>Особенности специализации</vt:lpstr>
      <vt:lpstr>Винокурение</vt:lpstr>
      <vt:lpstr>Картофелеводство</vt:lpstr>
      <vt:lpstr>Овцеводство</vt:lpstr>
      <vt:lpstr>Обработка льна</vt:lpstr>
      <vt:lpstr>Презентация PowerPoint</vt:lpstr>
      <vt:lpstr>Домашнее задание</vt:lpstr>
      <vt:lpstr>Тест, д/з, отметки, онлайн-урок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16. Развитие капиталистических отношений в деревне после отмены крепостного права</dc:title>
  <dc:creator/>
  <cp:lastModifiedBy>1111</cp:lastModifiedBy>
  <cp:revision>123</cp:revision>
  <dcterms:created xsi:type="dcterms:W3CDTF">2022-01-22T08:39:06Z</dcterms:created>
  <dcterms:modified xsi:type="dcterms:W3CDTF">2023-01-15T19:54:47Z</dcterms:modified>
</cp:coreProperties>
</file>