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04" y="396876"/>
            <a:ext cx="8651181" cy="4184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01" y="4119165"/>
            <a:ext cx="9040986" cy="1875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6896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57"/>
          <a:stretch/>
        </p:blipFill>
        <p:spPr bwMode="auto">
          <a:xfrm>
            <a:off x="179512" y="0"/>
            <a:ext cx="8064896" cy="466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93" y="5430664"/>
            <a:ext cx="8002534" cy="1022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34"/>
          <a:stretch/>
        </p:blipFill>
        <p:spPr bwMode="auto">
          <a:xfrm>
            <a:off x="26778" y="4648027"/>
            <a:ext cx="8064896" cy="78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7940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9836"/>
            <a:ext cx="6264696" cy="6600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0999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8741602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3191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74288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4347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902020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8946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6235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08720"/>
            <a:ext cx="8892481" cy="262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4016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85" y="908720"/>
            <a:ext cx="8751571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8559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70063"/>
            <a:ext cx="8434845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8555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650" y="260648"/>
            <a:ext cx="4330700" cy="606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8671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" y="1196752"/>
            <a:ext cx="9047044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3312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396752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3135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821732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6"/>
          <a:stretch/>
        </p:blipFill>
        <p:spPr bwMode="auto">
          <a:xfrm>
            <a:off x="395536" y="1965277"/>
            <a:ext cx="7848872" cy="4743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2876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849076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06435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Экран (4:3)</PresentationFormat>
  <Paragraphs>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1111</dc:creator>
  <cp:lastModifiedBy>1111</cp:lastModifiedBy>
  <cp:revision>3</cp:revision>
  <dcterms:created xsi:type="dcterms:W3CDTF">2024-07-11T14:57:41Z</dcterms:created>
  <dcterms:modified xsi:type="dcterms:W3CDTF">2024-07-23T14:24:53Z</dcterms:modified>
</cp:coreProperties>
</file>