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8866108" cy="468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9523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1111</dc:creator>
  <cp:lastModifiedBy>1111</cp:lastModifiedBy>
  <cp:revision>1</cp:revision>
  <dcterms:created xsi:type="dcterms:W3CDTF">2025-02-02T19:32:00Z</dcterms:created>
  <dcterms:modified xsi:type="dcterms:W3CDTF">2025-02-02T19:32:33Z</dcterms:modified>
</cp:coreProperties>
</file>