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F3440F-5D38-41DF-B65C-F7FFC12C7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7C2954E-E1DA-4E5D-9FAD-8AB137A0D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C143E9-C1E5-42F2-91BB-FED7F97E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1391-A2BB-4913-AE0E-C8166AFB6AA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67F106-E73B-45E3-982F-0914F877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50AA59-5CFA-47B9-A5F8-3098A27B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1D8-0317-46DD-8D9B-73BA2F890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3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B07578-F036-4917-BEA8-4DBE9842C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BE70501-848D-4A4F-B494-C2F3268CD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AE12C6-1DBE-401B-A26B-685E6ED1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1391-A2BB-4913-AE0E-C8166AFB6AA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1C2161-FFE2-430B-9D29-B8DCFC6E4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6DBF80-DB5B-4F1F-A321-3BB7818B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1D8-0317-46DD-8D9B-73BA2F890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9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82A11E8-E0EF-4BC5-9B18-6D71432B4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8F87C6D-99BE-417F-BD03-FE5D1B9EB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3C7541-1302-4916-B591-98B333DD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1391-A2BB-4913-AE0E-C8166AFB6AA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1E641F-08C3-4FD7-A333-69936B9A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55E994-14FF-44F7-8E70-6FCA466C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1D8-0317-46DD-8D9B-73BA2F890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64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51983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7B224E-93AA-4AF3-A97F-C4A11961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DA4F22-FCF7-4A39-A198-D1D74CDE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405A66-663A-482F-8125-D75C1F40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1391-A2BB-4913-AE0E-C8166AFB6AA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E6E635-7FAD-4124-A462-F2CFD827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F36B9E-489D-40BF-A38E-9D883831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1D8-0317-46DD-8D9B-73BA2F890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42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8D2482-688F-429E-A3DA-19BA27A1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99AF03-CF03-4A36-85E7-183BB55A6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45D7D6-520F-4F61-A39B-878A60CE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1391-A2BB-4913-AE0E-C8166AFB6AA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B47708-C9C4-4B01-BE10-CF59F0C6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6D3EA2-E7C9-42CF-962A-6081DF4E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1D8-0317-46DD-8D9B-73BA2F890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5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6D8F54-07D9-46CE-A8E7-4818E776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D7E505-81B9-4FB4-BF6F-AE2895642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28A7199-E717-4AC7-9AB6-7D86214CD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E5A7FF-DB17-4729-99D1-17A2292A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1391-A2BB-4913-AE0E-C8166AFB6AA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32CF04-7FD3-4A57-AA5C-5160A16C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D009E97-D665-4727-AA00-D44D9CF1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1D8-0317-46DD-8D9B-73BA2F890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54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5C9E75-6867-4218-ADDF-2FDF1238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92B2BF-69FE-40C4-8DD1-D7A50E97D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96AFDFA-870F-44D8-A5A4-8240E47BA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E8FC179-852B-47A6-97C0-568AA066D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64CDCAA-BAB0-4D9D-AE29-3BCD29673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40E5040-8185-4218-B66C-6D5AFA79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1391-A2BB-4913-AE0E-C8166AFB6AA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CAF78B2-AB08-4427-81BD-0DAF3D1D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6660452-B380-437A-9A63-510BCDD8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1D8-0317-46DD-8D9B-73BA2F890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85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E9E12D-D5E0-4617-BADA-B2947F6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53246D7-B84E-4A2A-A499-5B6AAD32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1391-A2BB-4913-AE0E-C8166AFB6AA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2F2F79B-55B5-49D7-90C7-9B1029FE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E40C824-08B0-4757-B549-4BF99BB1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1D8-0317-46DD-8D9B-73BA2F890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0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59018EC-3092-46AF-A3E1-6C3433F7A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1391-A2BB-4913-AE0E-C8166AFB6AA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18B26C5-2D0F-4E42-9C45-9C9E6860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08569E9-C9ED-4D25-8E9E-CB6F3825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1D8-0317-46DD-8D9B-73BA2F890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2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37472-006B-4847-A0DB-EED930C3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4D305B-166D-4845-B5F2-417310291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260CADC-AE95-4511-92BE-57730B991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D30F04-7EB1-40D7-B6D8-1619ED3C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1391-A2BB-4913-AE0E-C8166AFB6AA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8098650-C61D-49F9-BE8E-36380590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6B6D1C-C001-452E-AD0D-E6A11539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1D8-0317-46DD-8D9B-73BA2F890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7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5FCBA4-81D0-4D98-8B35-805FB1A0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9EA04A0-7F80-42B0-8359-5F801AFE6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21F5F8C-D3CE-481D-82C0-802DC61F7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EC353C-8054-424C-A363-21EE69F85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1391-A2BB-4913-AE0E-C8166AFB6AA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493410-AD2D-4939-805F-5EF3BB6FE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86E2B3-0772-448D-995C-5246CD55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B1D8-0317-46DD-8D9B-73BA2F890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5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A96760-9F26-47EB-82E9-308A951E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CC59235-BF4C-42D7-9047-73BCBC5E0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55C781-9B3E-4094-83AE-2F9845E56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51391-A2BB-4913-AE0E-C8166AFB6AA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AEF457-75EE-4E73-89E1-BF77A3E13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62955E-70BE-4E98-8F90-322FF3419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7B1D8-0317-46DD-8D9B-73BA2F890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10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D7384D-AC3E-45F5-8604-C13B62C29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0" t="5067" r="5350" b="8533"/>
          <a:stretch/>
        </p:blipFill>
        <p:spPr>
          <a:xfrm>
            <a:off x="676656" y="347472"/>
            <a:ext cx="10863072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DB14F6B-2A11-4866-B35C-4B26133ED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0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AA2974-BA84-4303-886F-13C9E9065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9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EC645B-8E2E-4076-B106-6FDAB2B7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DC7A92-FFD3-4E38-BE28-D44EE2752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05909C-D2E2-45DF-A83A-3132A15F6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1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E2A098-8829-4B1F-8FBF-682D4E4CF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EC966A-3D68-4AB8-8084-F3C131829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AE3148-07A9-4609-9DC8-99D3BE0A8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00"/>
          <a:stretch/>
        </p:blipFill>
        <p:spPr>
          <a:xfrm>
            <a:off x="0" y="0"/>
            <a:ext cx="12192000" cy="58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1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5283A-CD56-4130-BEA6-3154E6502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6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2200B56-64C1-480B-AE5A-AAF5AB3A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55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28A59F-54A5-4EC8-9990-9F074A134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58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51A1DD2-3213-4A1F-888B-0CE3683F4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06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8A4490-18D8-4690-9156-34B31031E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74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45FFA24-F549-44B6-9095-A3A937505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3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12B554-500F-4336-893B-6B073A952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6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FC0795-A792-4F97-A8EB-ED4A2896F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34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0E61675-796B-4422-9497-D6477B443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21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80422"/>
              </p:ext>
            </p:extLst>
          </p:nvPr>
        </p:nvGraphicFramePr>
        <p:xfrm>
          <a:off x="851647" y="2037477"/>
          <a:ext cx="10847292" cy="3009653"/>
        </p:xfrm>
        <a:graphic>
          <a:graphicData uri="http://schemas.openxmlformats.org/drawingml/2006/table">
            <a:tbl>
              <a:tblPr firstRow="1" bandRow="1"/>
              <a:tblGrid>
                <a:gridCol w="3615764"/>
                <a:gridCol w="3615764"/>
                <a:gridCol w="3615764"/>
              </a:tblGrid>
              <a:tr h="30096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Что я знаю о жизни крестьян? 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Что я хочу узнать?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Что я узнал на уроке?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0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/>
              <a:t>Домашнее задание </a:t>
            </a:r>
            <a:endParaRPr lang="ru-RU" b="1" i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 algn="ctr">
              <a:buNone/>
            </a:pPr>
            <a:r>
              <a:rPr lang="ru-RU" sz="6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§ </a:t>
            </a:r>
            <a:r>
              <a:rPr lang="ru-RU" sz="6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9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7A9E90-B010-459F-B95C-058683025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64AEB9-5903-48B2-9CF6-A0430D47F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9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2712DB-60BA-4E34-AA83-9E20DEF4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8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62A5C63-BF12-4BEC-A61B-36D8E339B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9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53B88B0-4CDD-4705-B832-00541A97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1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5783D6-681F-4A91-A047-F7C536AC3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9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F9767C5-092C-48CC-8166-322CF4CFE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3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990CF3C-8594-4171-915C-8E883067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68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23</Words>
  <Application>Microsoft Office PowerPoint</Application>
  <PresentationFormat>Произвольный</PresentationFormat>
  <Paragraphs>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</cp:lastModifiedBy>
  <cp:revision>4</cp:revision>
  <dcterms:created xsi:type="dcterms:W3CDTF">2022-01-20T06:22:45Z</dcterms:created>
  <dcterms:modified xsi:type="dcterms:W3CDTF">2022-01-20T18:27:31Z</dcterms:modified>
</cp:coreProperties>
</file>