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2" roundtripDataSignature="AMtx7mjNnmiKoD3Loitz6FsVXBHWYO+KY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customschemas.google.com/relationships/presentationmetadata" Target="meta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>
  <p:cSld name="Титульный слайд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8"/>
          <p:cNvSpPr/>
          <p:nvPr/>
        </p:nvSpPr>
        <p:spPr>
          <a:xfrm>
            <a:off x="0" y="0"/>
            <a:ext cx="12192000" cy="33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8"/>
          <p:cNvSpPr txBox="1"/>
          <p:nvPr>
            <p:ph type="ctrTitle"/>
          </p:nvPr>
        </p:nvSpPr>
        <p:spPr>
          <a:xfrm>
            <a:off x="4286237" y="3352800"/>
            <a:ext cx="7715304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3" name="Google Shape;13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3286124"/>
            <a:ext cx="12192000" cy="785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71943"/>
            <a:ext cx="1775520" cy="280016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8"/>
          <p:cNvSpPr txBox="1"/>
          <p:nvPr/>
        </p:nvSpPr>
        <p:spPr>
          <a:xfrm>
            <a:off x="0" y="2784973"/>
            <a:ext cx="6384032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 cap="none">
                <a:solidFill>
                  <a:schemeClr val="accent3"/>
                </a:solidFill>
                <a:latin typeface="Cambria"/>
                <a:ea typeface="Cambria"/>
                <a:cs typeface="Cambria"/>
                <a:sym typeface="Cambria"/>
              </a:rPr>
              <a:t>История Беларуси (подготовительный курс)</a:t>
            </a:r>
            <a:endParaRPr b="1" sz="2200" cap="none">
              <a:solidFill>
                <a:schemeClr val="accent3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" name="Google Shape;16;p28"/>
          <p:cNvSpPr txBox="1"/>
          <p:nvPr/>
        </p:nvSpPr>
        <p:spPr>
          <a:xfrm>
            <a:off x="-1" y="6262510"/>
            <a:ext cx="1739669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rgbClr val="26332F"/>
                </a:solidFill>
                <a:latin typeface="Cambria"/>
                <a:ea typeface="Cambria"/>
                <a:cs typeface="Cambria"/>
                <a:sym typeface="Cambria"/>
              </a:rPr>
              <a:t>Ситник П.В.</a:t>
            </a:r>
            <a:endParaRPr b="1" sz="2000">
              <a:solidFill>
                <a:srgbClr val="26332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7"/>
          <p:cNvSpPr txBox="1"/>
          <p:nvPr>
            <p:ph type="title"/>
          </p:nvPr>
        </p:nvSpPr>
        <p:spPr>
          <a:xfrm>
            <a:off x="1155700" y="171451"/>
            <a:ext cx="98552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7"/>
          <p:cNvSpPr txBox="1"/>
          <p:nvPr>
            <p:ph idx="1" type="body"/>
          </p:nvPr>
        </p:nvSpPr>
        <p:spPr>
          <a:xfrm rot="5400000">
            <a:off x="3558346" y="-1581961"/>
            <a:ext cx="5443538" cy="104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61" name="Google Shape;61;p37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Google Shape;62;p37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8"/>
          <p:cNvSpPr txBox="1"/>
          <p:nvPr>
            <p:ph type="title"/>
          </p:nvPr>
        </p:nvSpPr>
        <p:spPr>
          <a:xfrm rot="5400000">
            <a:off x="7188994" y="1948658"/>
            <a:ext cx="6170613" cy="2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8"/>
          <p:cNvSpPr txBox="1"/>
          <p:nvPr>
            <p:ph idx="1" type="body"/>
          </p:nvPr>
        </p:nvSpPr>
        <p:spPr>
          <a:xfrm rot="5400000">
            <a:off x="1854993" y="-565942"/>
            <a:ext cx="6170613" cy="76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66" name="Google Shape;66;p38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Google Shape;67;p38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таблица" type="tbl">
  <p:cSld name="TABLE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9"/>
          <p:cNvSpPr txBox="1"/>
          <p:nvPr>
            <p:ph type="title"/>
          </p:nvPr>
        </p:nvSpPr>
        <p:spPr>
          <a:xfrm>
            <a:off x="1155700" y="171451"/>
            <a:ext cx="98552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9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" name="Google Shape;71;p39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>
  <p:cSld name="Заголовок и объект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9"/>
          <p:cNvSpPr txBox="1"/>
          <p:nvPr>
            <p:ph type="title"/>
          </p:nvPr>
        </p:nvSpPr>
        <p:spPr>
          <a:xfrm>
            <a:off x="1155700" y="171451"/>
            <a:ext cx="98552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9"/>
          <p:cNvSpPr txBox="1"/>
          <p:nvPr>
            <p:ph idx="1" type="body"/>
          </p:nvPr>
        </p:nvSpPr>
        <p:spPr>
          <a:xfrm>
            <a:off x="1047715" y="785794"/>
            <a:ext cx="10464800" cy="544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0"/>
          <p:cNvSpPr txBox="1"/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0"/>
          <p:cNvSpPr txBox="1"/>
          <p:nvPr>
            <p:ph idx="1" type="body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/>
        </p:txBody>
      </p:sp>
      <p:sp>
        <p:nvSpPr>
          <p:cNvPr id="23" name="Google Shape;23;p30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30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1"/>
          <p:cNvSpPr txBox="1"/>
          <p:nvPr>
            <p:ph type="title"/>
          </p:nvPr>
        </p:nvSpPr>
        <p:spPr>
          <a:xfrm>
            <a:off x="1155700" y="171451"/>
            <a:ext cx="98552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1"/>
          <p:cNvSpPr txBox="1"/>
          <p:nvPr>
            <p:ph idx="1" type="body"/>
          </p:nvPr>
        </p:nvSpPr>
        <p:spPr>
          <a:xfrm>
            <a:off x="1117600" y="898525"/>
            <a:ext cx="5130800" cy="544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SzPts val="2800"/>
              <a:buChar char="❖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28" name="Google Shape;28;p31"/>
          <p:cNvSpPr txBox="1"/>
          <p:nvPr>
            <p:ph idx="2" type="body"/>
          </p:nvPr>
        </p:nvSpPr>
        <p:spPr>
          <a:xfrm>
            <a:off x="6451600" y="898525"/>
            <a:ext cx="5130800" cy="544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SzPts val="2800"/>
              <a:buChar char="❖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29" name="Google Shape;29;p31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31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2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2"/>
          <p:cNvSpPr txBox="1"/>
          <p:nvPr>
            <p:ph idx="1" type="body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34" name="Google Shape;34;p32"/>
          <p:cNvSpPr txBox="1"/>
          <p:nvPr>
            <p:ph idx="2" type="body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SzPts val="2400"/>
              <a:buChar char="❖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35" name="Google Shape;35;p32"/>
          <p:cNvSpPr txBox="1"/>
          <p:nvPr>
            <p:ph idx="3" type="body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36" name="Google Shape;36;p32"/>
          <p:cNvSpPr txBox="1"/>
          <p:nvPr>
            <p:ph idx="4" type="body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SzPts val="2400"/>
              <a:buChar char="❖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37" name="Google Shape;37;p32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32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3"/>
          <p:cNvSpPr txBox="1"/>
          <p:nvPr>
            <p:ph type="title"/>
          </p:nvPr>
        </p:nvSpPr>
        <p:spPr>
          <a:xfrm>
            <a:off x="1155700" y="171451"/>
            <a:ext cx="98552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3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Google Shape;42;p33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4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" name="Google Shape;45;p34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5"/>
          <p:cNvSpPr txBox="1"/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5"/>
          <p:cNvSpPr txBox="1"/>
          <p:nvPr>
            <p:ph idx="1" type="body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SzPts val="3200"/>
              <a:buChar char="❖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SzPts val="2800"/>
              <a:buChar char="▪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/>
        </p:txBody>
      </p:sp>
      <p:sp>
        <p:nvSpPr>
          <p:cNvPr id="49" name="Google Shape;49;p35"/>
          <p:cNvSpPr txBox="1"/>
          <p:nvPr>
            <p:ph idx="2" type="body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50" name="Google Shape;50;p35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" name="Google Shape;51;p35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6"/>
          <p:cNvSpPr txBox="1"/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6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36"/>
          <p:cNvSpPr txBox="1"/>
          <p:nvPr>
            <p:ph idx="1" type="body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56" name="Google Shape;56;p36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Google Shape;57;p36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2C5B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/>
          <p:nvPr>
            <p:ph idx="1" type="body"/>
          </p:nvPr>
        </p:nvSpPr>
        <p:spPr>
          <a:xfrm>
            <a:off x="1047715" y="928670"/>
            <a:ext cx="10464800" cy="544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2800"/>
              <a:buFont typeface="Noto Sans Symbols"/>
              <a:buChar char="❖"/>
              <a:defRPr b="1" i="0" sz="28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7"/>
          <p:cNvSpPr txBox="1"/>
          <p:nvPr>
            <p:ph type="title"/>
          </p:nvPr>
        </p:nvSpPr>
        <p:spPr>
          <a:xfrm>
            <a:off x="1155700" y="171451"/>
            <a:ext cx="98552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pic>
        <p:nvPicPr>
          <p:cNvPr id="8" name="Google Shape;8;p2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 rot="5400000">
            <a:off x="-2500339" y="3214696"/>
            <a:ext cx="6143644" cy="114296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27"/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Relationship Id="rId4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png"/><Relationship Id="rId4" Type="http://schemas.openxmlformats.org/officeDocument/2006/relationships/image" Target="../media/image29.png"/><Relationship Id="rId5" Type="http://schemas.openxmlformats.org/officeDocument/2006/relationships/image" Target="../media/image2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"/>
          <p:cNvSpPr txBox="1"/>
          <p:nvPr>
            <p:ph idx="4294967295" type="subTitle"/>
          </p:nvPr>
        </p:nvSpPr>
        <p:spPr>
          <a:xfrm>
            <a:off x="191344" y="4221088"/>
            <a:ext cx="11737304" cy="136815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400"/>
              <a:buFont typeface="Noto Sans Symbols"/>
              <a:buNone/>
            </a:pPr>
            <a:r>
              <a:rPr b="1" i="0" lang="ru-RU" sz="4400" u="none" cap="none" strike="noStrike">
                <a:solidFill>
                  <a:srgbClr val="26332F"/>
                </a:solidFill>
                <a:latin typeface="Cambria"/>
                <a:ea typeface="Cambria"/>
                <a:cs typeface="Cambria"/>
                <a:sym typeface="Cambria"/>
              </a:rPr>
              <a:t>Беларусь в условиях окончания Первой мировой и польско-советской войны</a:t>
            </a:r>
            <a:endParaRPr b="1" i="0" sz="4400" u="none" cap="none" strike="noStrike">
              <a:solidFill>
                <a:srgbClr val="26332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7" name="Google Shape;77;p1"/>
          <p:cNvSpPr txBox="1"/>
          <p:nvPr/>
        </p:nvSpPr>
        <p:spPr>
          <a:xfrm>
            <a:off x="11263306" y="6270154"/>
            <a:ext cx="928694" cy="609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26332F"/>
                </a:solidFill>
                <a:latin typeface="Cambria"/>
                <a:ea typeface="Cambria"/>
                <a:cs typeface="Cambria"/>
                <a:sym typeface="Cambria"/>
              </a:rPr>
              <a:t>2022</a:t>
            </a:r>
            <a:endParaRPr b="1" sz="1800">
              <a:solidFill>
                <a:srgbClr val="26332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descr="ÐÐ° Ð¿Ð»Ð¾ÑÐ°Ð´Ð¸ Ñ Ð²Ð¾ÐºÐ·Ð°Ð»Ð°. ÐÑÐ¾ Ð¸ Ð¿Ð¾ÑÐµÐ¼Ñ 115 Ð»ÐµÑ Ð½Ð°Ð·Ð°Ð´ ÑÐ°ÑÑÑÑÐµÐ»ÑÐ» Ð¼Ð¸ÑÐ¸Ð½Ð³ Ð² ÑÐµÐ½ÑÑÐµ  ÐÐ¸Ð½ÑÐºÐ°" id="78" name="Google Shape;78;p1"/>
          <p:cNvSpPr/>
          <p:nvPr/>
        </p:nvSpPr>
        <p:spPr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"/>
          <p:cNvSpPr txBox="1"/>
          <p:nvPr/>
        </p:nvSpPr>
        <p:spPr>
          <a:xfrm>
            <a:off x="47328" y="3330990"/>
            <a:ext cx="880346" cy="70788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38</a:t>
            </a:r>
            <a:endParaRPr b="1" sz="40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80" name="Google Shape;80;p1"/>
          <p:cNvPicPr preferRelativeResize="0"/>
          <p:nvPr/>
        </p:nvPicPr>
        <p:blipFill rotWithShape="1">
          <a:blip r:embed="rId3">
            <a:alphaModFix/>
          </a:blip>
          <a:srcRect b="0" l="2401" r="9853" t="0"/>
          <a:stretch/>
        </p:blipFill>
        <p:spPr>
          <a:xfrm>
            <a:off x="8124129" y="0"/>
            <a:ext cx="4075352" cy="3296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0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Брестский мир и его последствия для Беларуси</a:t>
            </a:r>
            <a:endParaRPr/>
          </a:p>
        </p:txBody>
      </p:sp>
      <p:sp>
        <p:nvSpPr>
          <p:cNvPr id="171" name="Google Shape;171;p10"/>
          <p:cNvSpPr txBox="1"/>
          <p:nvPr/>
        </p:nvSpPr>
        <p:spPr>
          <a:xfrm>
            <a:off x="2221908" y="2579921"/>
            <a:ext cx="3240360" cy="8309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Вступление Красной Армии в Минск в декабре 1918 г. Рисунок неизвестного художника.</a:t>
            </a:r>
            <a:endParaRPr/>
          </a:p>
        </p:txBody>
      </p:sp>
      <p:sp>
        <p:nvSpPr>
          <p:cNvPr id="172" name="Google Shape;172;p10"/>
          <p:cNvSpPr txBox="1"/>
          <p:nvPr/>
        </p:nvSpPr>
        <p:spPr>
          <a:xfrm>
            <a:off x="1343472" y="5085184"/>
            <a:ext cx="10729192" cy="165618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27 августа 1918 г. правительства РСФСР и Германии подписали дополнительный договор, по которо- му германские войска отходили к р. Березине. Поражение австро-германского блока в Первой миро- вой войне и Ноябрьская революция 1918 г. в Германии позволили правительству В.Ленина аннули- ровать 13 ноября 1918 г. Брестский договор. Началось освобождение Беларуси. 10 декабря 1918 г. Красная Армия вступила в Минск. К середине февраля 1919 г. почти вся территория Беларуси была освобождена. На освобождённой территории была восстановлена советская власть.</a:t>
            </a:r>
            <a:endParaRPr/>
          </a:p>
        </p:txBody>
      </p:sp>
      <p:pic>
        <p:nvPicPr>
          <p:cNvPr descr="Демисезон-1918. Как 95 лет назад горячие парни из деревни Кайково брали Минск" id="173" name="Google Shape;17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8416" y="1414732"/>
            <a:ext cx="4839639" cy="316137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Наступление польских войск</a:t>
            </a:r>
            <a:endParaRPr/>
          </a:p>
        </p:txBody>
      </p:sp>
      <p:sp>
        <p:nvSpPr>
          <p:cNvPr id="179" name="Google Shape;179;p11"/>
          <p:cNvSpPr txBox="1"/>
          <p:nvPr/>
        </p:nvSpPr>
        <p:spPr>
          <a:xfrm>
            <a:off x="1757686" y="6113521"/>
            <a:ext cx="32403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Территориальные притязания Польши на белорусские земли</a:t>
            </a:r>
            <a:endParaRPr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0" name="Google Shape;180;p11"/>
          <p:cNvSpPr txBox="1"/>
          <p:nvPr/>
        </p:nvSpPr>
        <p:spPr>
          <a:xfrm>
            <a:off x="1321395" y="980728"/>
            <a:ext cx="3672409" cy="255628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 ноябре 1918 г. возродилось Польское государство. В начале 1919 г. польские руководящие круги при поддержке Франции и Англии стали на путь осущест- вления своих намерений при- соединить земли Украины, Бела- руси и Литвы к Польше и возро- дить Речь Посполитую в грани- цах 1772 г.</a:t>
            </a:r>
            <a:endParaRPr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81" name="Google Shape;181;p11"/>
          <p:cNvGrpSpPr/>
          <p:nvPr/>
        </p:nvGrpSpPr>
        <p:grpSpPr>
          <a:xfrm>
            <a:off x="5015879" y="980728"/>
            <a:ext cx="7036117" cy="5760640"/>
            <a:chOff x="3101706" y="906008"/>
            <a:chExt cx="5944554" cy="4510371"/>
          </a:xfrm>
        </p:grpSpPr>
        <p:pic>
          <p:nvPicPr>
            <p:cNvPr id="182" name="Google Shape;182;p11"/>
            <p:cNvPicPr preferRelativeResize="0"/>
            <p:nvPr/>
          </p:nvPicPr>
          <p:blipFill rotWithShape="1">
            <a:blip r:embed="rId3">
              <a:alphaModFix/>
            </a:blip>
            <a:srcRect b="11615" l="0" r="0" t="0"/>
            <a:stretch/>
          </p:blipFill>
          <p:spPr>
            <a:xfrm>
              <a:off x="3131840" y="906008"/>
              <a:ext cx="5914420" cy="4476647"/>
            </a:xfrm>
            <a:prstGeom prst="rect">
              <a:avLst/>
            </a:prstGeom>
            <a:noFill/>
            <a:ln>
              <a:noFill/>
            </a:ln>
            <a:effectLst>
              <a:outerShdw blurRad="292100" rotWithShape="0" algn="tl" dir="2700000" dist="139700">
                <a:srgbClr val="333333">
                  <a:alpha val="64705"/>
                </a:srgbClr>
              </a:outerShdw>
            </a:effectLst>
          </p:spPr>
        </p:pic>
        <p:sp>
          <p:nvSpPr>
            <p:cNvPr id="183" name="Google Shape;183;p11"/>
            <p:cNvSpPr/>
            <p:nvPr/>
          </p:nvSpPr>
          <p:spPr>
            <a:xfrm>
              <a:off x="3101706" y="1757374"/>
              <a:ext cx="4080501" cy="3659005"/>
            </a:xfrm>
            <a:custGeom>
              <a:rect b="b" l="l" r="r" t="t"/>
              <a:pathLst>
                <a:path extrusionOk="0" h="3659005" w="4080501">
                  <a:moveTo>
                    <a:pt x="23234" y="1696040"/>
                  </a:moveTo>
                  <a:cubicBezTo>
                    <a:pt x="29153" y="1599865"/>
                    <a:pt x="53494" y="1692460"/>
                    <a:pt x="67622" y="1687162"/>
                  </a:cubicBezTo>
                  <a:cubicBezTo>
                    <a:pt x="77612" y="1683416"/>
                    <a:pt x="83904" y="1666819"/>
                    <a:pt x="94255" y="1669407"/>
                  </a:cubicBezTo>
                  <a:cubicBezTo>
                    <a:pt x="103333" y="1671677"/>
                    <a:pt x="100174" y="1687162"/>
                    <a:pt x="103133" y="1696040"/>
                  </a:cubicBezTo>
                  <a:cubicBezTo>
                    <a:pt x="82416" y="1727114"/>
                    <a:pt x="54302" y="1756912"/>
                    <a:pt x="94255" y="1802572"/>
                  </a:cubicBezTo>
                  <a:cubicBezTo>
                    <a:pt x="106108" y="1816119"/>
                    <a:pt x="129766" y="1796653"/>
                    <a:pt x="147521" y="1793694"/>
                  </a:cubicBezTo>
                  <a:cubicBezTo>
                    <a:pt x="153440" y="1784816"/>
                    <a:pt x="155155" y="1770435"/>
                    <a:pt x="165277" y="1767061"/>
                  </a:cubicBezTo>
                  <a:cubicBezTo>
                    <a:pt x="176852" y="1763203"/>
                    <a:pt x="188586" y="1775939"/>
                    <a:pt x="200787" y="1775939"/>
                  </a:cubicBezTo>
                  <a:cubicBezTo>
                    <a:pt x="215876" y="1775939"/>
                    <a:pt x="230380" y="1770020"/>
                    <a:pt x="245176" y="1767061"/>
                  </a:cubicBezTo>
                  <a:cubicBezTo>
                    <a:pt x="248135" y="1749306"/>
                    <a:pt x="241325" y="1726523"/>
                    <a:pt x="254053" y="1713795"/>
                  </a:cubicBezTo>
                  <a:cubicBezTo>
                    <a:pt x="262681" y="1705167"/>
                    <a:pt x="277430" y="1721396"/>
                    <a:pt x="289564" y="1722673"/>
                  </a:cubicBezTo>
                  <a:cubicBezTo>
                    <a:pt x="333806" y="1727330"/>
                    <a:pt x="378341" y="1728591"/>
                    <a:pt x="422729" y="1731550"/>
                  </a:cubicBezTo>
                  <a:cubicBezTo>
                    <a:pt x="445081" y="1730308"/>
                    <a:pt x="591405" y="1771853"/>
                    <a:pt x="591405" y="1696040"/>
                  </a:cubicBezTo>
                  <a:cubicBezTo>
                    <a:pt x="591405" y="1686682"/>
                    <a:pt x="585486" y="1678285"/>
                    <a:pt x="582527" y="1669407"/>
                  </a:cubicBezTo>
                  <a:cubicBezTo>
                    <a:pt x="630370" y="1621562"/>
                    <a:pt x="553767" y="1691066"/>
                    <a:pt x="662426" y="1642774"/>
                  </a:cubicBezTo>
                  <a:cubicBezTo>
                    <a:pt x="672176" y="1638441"/>
                    <a:pt x="672637" y="1623686"/>
                    <a:pt x="680181" y="1616141"/>
                  </a:cubicBezTo>
                  <a:cubicBezTo>
                    <a:pt x="695746" y="1600576"/>
                    <a:pt x="713228" y="1595285"/>
                    <a:pt x="733447" y="1589508"/>
                  </a:cubicBezTo>
                  <a:cubicBezTo>
                    <a:pt x="745179" y="1586156"/>
                    <a:pt x="757121" y="1583589"/>
                    <a:pt x="768958" y="1580630"/>
                  </a:cubicBezTo>
                  <a:cubicBezTo>
                    <a:pt x="777836" y="1571752"/>
                    <a:pt x="792142" y="1566069"/>
                    <a:pt x="795591" y="1553997"/>
                  </a:cubicBezTo>
                  <a:cubicBezTo>
                    <a:pt x="798943" y="1542265"/>
                    <a:pt x="790219" y="1530173"/>
                    <a:pt x="786713" y="1518486"/>
                  </a:cubicBezTo>
                  <a:cubicBezTo>
                    <a:pt x="770258" y="1463634"/>
                    <a:pt x="773450" y="1474204"/>
                    <a:pt x="751203" y="1429709"/>
                  </a:cubicBezTo>
                  <a:cubicBezTo>
                    <a:pt x="754162" y="1403076"/>
                    <a:pt x="749524" y="1374440"/>
                    <a:pt x="760080" y="1349810"/>
                  </a:cubicBezTo>
                  <a:cubicBezTo>
                    <a:pt x="768323" y="1330577"/>
                    <a:pt x="789673" y="1320218"/>
                    <a:pt x="804469" y="1305422"/>
                  </a:cubicBezTo>
                  <a:cubicBezTo>
                    <a:pt x="829909" y="1279983"/>
                    <a:pt x="816663" y="1281035"/>
                    <a:pt x="831102" y="1252156"/>
                  </a:cubicBezTo>
                  <a:cubicBezTo>
                    <a:pt x="835874" y="1242613"/>
                    <a:pt x="842939" y="1234401"/>
                    <a:pt x="848857" y="1225523"/>
                  </a:cubicBezTo>
                  <a:cubicBezTo>
                    <a:pt x="851816" y="1213686"/>
                    <a:pt x="852929" y="1201227"/>
                    <a:pt x="857735" y="1190012"/>
                  </a:cubicBezTo>
                  <a:cubicBezTo>
                    <a:pt x="861938" y="1180205"/>
                    <a:pt x="875490" y="1174049"/>
                    <a:pt x="875490" y="1163379"/>
                  </a:cubicBezTo>
                  <a:cubicBezTo>
                    <a:pt x="875490" y="1091624"/>
                    <a:pt x="865177" y="1117077"/>
                    <a:pt x="839979" y="1083480"/>
                  </a:cubicBezTo>
                  <a:cubicBezTo>
                    <a:pt x="798677" y="1028411"/>
                    <a:pt x="807192" y="1038381"/>
                    <a:pt x="786713" y="976948"/>
                  </a:cubicBezTo>
                  <a:cubicBezTo>
                    <a:pt x="783339" y="966826"/>
                    <a:pt x="769623" y="963965"/>
                    <a:pt x="760080" y="959193"/>
                  </a:cubicBezTo>
                  <a:cubicBezTo>
                    <a:pt x="738223" y="948264"/>
                    <a:pt x="700644" y="944848"/>
                    <a:pt x="680181" y="941438"/>
                  </a:cubicBezTo>
                  <a:cubicBezTo>
                    <a:pt x="671303" y="938479"/>
                    <a:pt x="662546" y="935131"/>
                    <a:pt x="653548" y="932560"/>
                  </a:cubicBezTo>
                  <a:cubicBezTo>
                    <a:pt x="641816" y="929208"/>
                    <a:pt x="628190" y="930450"/>
                    <a:pt x="618038" y="923682"/>
                  </a:cubicBezTo>
                  <a:cubicBezTo>
                    <a:pt x="609160" y="917763"/>
                    <a:pt x="610032" y="901382"/>
                    <a:pt x="600282" y="897049"/>
                  </a:cubicBezTo>
                  <a:cubicBezTo>
                    <a:pt x="581161" y="888551"/>
                    <a:pt x="558853" y="891131"/>
                    <a:pt x="538139" y="888172"/>
                  </a:cubicBezTo>
                  <a:lnTo>
                    <a:pt x="493750" y="843783"/>
                  </a:lnTo>
                  <a:cubicBezTo>
                    <a:pt x="473618" y="823651"/>
                    <a:pt x="499190" y="810849"/>
                    <a:pt x="467117" y="799395"/>
                  </a:cubicBezTo>
                  <a:cubicBezTo>
                    <a:pt x="432646" y="787084"/>
                    <a:pt x="360585" y="772762"/>
                    <a:pt x="360585" y="772762"/>
                  </a:cubicBezTo>
                  <a:cubicBezTo>
                    <a:pt x="351707" y="766844"/>
                    <a:pt x="339607" y="764055"/>
                    <a:pt x="333952" y="755007"/>
                  </a:cubicBezTo>
                  <a:cubicBezTo>
                    <a:pt x="324033" y="739136"/>
                    <a:pt x="331769" y="712123"/>
                    <a:pt x="316197" y="701741"/>
                  </a:cubicBezTo>
                  <a:cubicBezTo>
                    <a:pt x="307319" y="695822"/>
                    <a:pt x="299107" y="688757"/>
                    <a:pt x="289564" y="683985"/>
                  </a:cubicBezTo>
                  <a:cubicBezTo>
                    <a:pt x="271369" y="674888"/>
                    <a:pt x="235419" y="669605"/>
                    <a:pt x="218543" y="666230"/>
                  </a:cubicBezTo>
                  <a:cubicBezTo>
                    <a:pt x="176814" y="624503"/>
                    <a:pt x="212078" y="667261"/>
                    <a:pt x="191910" y="559698"/>
                  </a:cubicBezTo>
                  <a:cubicBezTo>
                    <a:pt x="178924" y="490441"/>
                    <a:pt x="184071" y="523267"/>
                    <a:pt x="156399" y="488676"/>
                  </a:cubicBezTo>
                  <a:cubicBezTo>
                    <a:pt x="149734" y="480344"/>
                    <a:pt x="146189" y="469588"/>
                    <a:pt x="138644" y="462043"/>
                  </a:cubicBezTo>
                  <a:cubicBezTo>
                    <a:pt x="131099" y="454498"/>
                    <a:pt x="120343" y="450953"/>
                    <a:pt x="112011" y="444288"/>
                  </a:cubicBezTo>
                  <a:cubicBezTo>
                    <a:pt x="66821" y="408137"/>
                    <a:pt x="130322" y="444567"/>
                    <a:pt x="58744" y="408777"/>
                  </a:cubicBezTo>
                  <a:cubicBezTo>
                    <a:pt x="61703" y="399899"/>
                    <a:pt x="67622" y="391502"/>
                    <a:pt x="67622" y="382144"/>
                  </a:cubicBezTo>
                  <a:cubicBezTo>
                    <a:pt x="67622" y="350899"/>
                    <a:pt x="59021" y="329708"/>
                    <a:pt x="49867" y="302245"/>
                  </a:cubicBezTo>
                  <a:cubicBezTo>
                    <a:pt x="58745" y="290408"/>
                    <a:pt x="67028" y="278102"/>
                    <a:pt x="76500" y="266735"/>
                  </a:cubicBezTo>
                  <a:cubicBezTo>
                    <a:pt x="81858" y="260305"/>
                    <a:pt x="89949" y="256156"/>
                    <a:pt x="94255" y="248979"/>
                  </a:cubicBezTo>
                  <a:cubicBezTo>
                    <a:pt x="100222" y="239034"/>
                    <a:pt x="109689" y="194575"/>
                    <a:pt x="112011" y="186836"/>
                  </a:cubicBezTo>
                  <a:cubicBezTo>
                    <a:pt x="124257" y="146015"/>
                    <a:pt x="120180" y="137687"/>
                    <a:pt x="147521" y="115814"/>
                  </a:cubicBezTo>
                  <a:cubicBezTo>
                    <a:pt x="155852" y="109149"/>
                    <a:pt x="164347" y="102262"/>
                    <a:pt x="174154" y="98059"/>
                  </a:cubicBezTo>
                  <a:cubicBezTo>
                    <a:pt x="185369" y="93253"/>
                    <a:pt x="197933" y="92533"/>
                    <a:pt x="209665" y="89181"/>
                  </a:cubicBezTo>
                  <a:cubicBezTo>
                    <a:pt x="218663" y="86610"/>
                    <a:pt x="227100" y="82029"/>
                    <a:pt x="236298" y="80304"/>
                  </a:cubicBezTo>
                  <a:cubicBezTo>
                    <a:pt x="274554" y="73131"/>
                    <a:pt x="313238" y="68467"/>
                    <a:pt x="351708" y="62548"/>
                  </a:cubicBezTo>
                  <a:cubicBezTo>
                    <a:pt x="360586" y="59589"/>
                    <a:pt x="370317" y="58486"/>
                    <a:pt x="378341" y="53671"/>
                  </a:cubicBezTo>
                  <a:cubicBezTo>
                    <a:pt x="408166" y="35776"/>
                    <a:pt x="382059" y="31319"/>
                    <a:pt x="422729" y="27038"/>
                  </a:cubicBezTo>
                  <a:cubicBezTo>
                    <a:pt x="469908" y="22072"/>
                    <a:pt x="517424" y="21119"/>
                    <a:pt x="564772" y="18160"/>
                  </a:cubicBezTo>
                  <a:cubicBezTo>
                    <a:pt x="633561" y="-4771"/>
                    <a:pt x="630257" y="-7303"/>
                    <a:pt x="751203" y="18160"/>
                  </a:cubicBezTo>
                  <a:cubicBezTo>
                    <a:pt x="760360" y="20088"/>
                    <a:pt x="753463" y="38176"/>
                    <a:pt x="760080" y="44793"/>
                  </a:cubicBezTo>
                  <a:cubicBezTo>
                    <a:pt x="782674" y="67387"/>
                    <a:pt x="832507" y="67822"/>
                    <a:pt x="857735" y="71426"/>
                  </a:cubicBezTo>
                  <a:cubicBezTo>
                    <a:pt x="866613" y="74385"/>
                    <a:pt x="875010" y="80304"/>
                    <a:pt x="884368" y="80304"/>
                  </a:cubicBezTo>
                  <a:cubicBezTo>
                    <a:pt x="953029" y="80304"/>
                    <a:pt x="954190" y="77744"/>
                    <a:pt x="999777" y="62548"/>
                  </a:cubicBezTo>
                  <a:cubicBezTo>
                    <a:pt x="1094472" y="65507"/>
                    <a:pt x="1189267" y="66171"/>
                    <a:pt x="1283863" y="71426"/>
                  </a:cubicBezTo>
                  <a:cubicBezTo>
                    <a:pt x="1296046" y="72103"/>
                    <a:pt x="1308159" y="75498"/>
                    <a:pt x="1319374" y="80304"/>
                  </a:cubicBezTo>
                  <a:cubicBezTo>
                    <a:pt x="1329181" y="84507"/>
                    <a:pt x="1337129" y="92141"/>
                    <a:pt x="1346007" y="98059"/>
                  </a:cubicBezTo>
                  <a:cubicBezTo>
                    <a:pt x="1352690" y="96945"/>
                    <a:pt x="1421543" y="86924"/>
                    <a:pt x="1434783" y="80304"/>
                  </a:cubicBezTo>
                  <a:cubicBezTo>
                    <a:pt x="1442270" y="76561"/>
                    <a:pt x="1446003" y="67777"/>
                    <a:pt x="1452539" y="62548"/>
                  </a:cubicBezTo>
                  <a:cubicBezTo>
                    <a:pt x="1460871" y="55883"/>
                    <a:pt x="1469422" y="49126"/>
                    <a:pt x="1479172" y="44793"/>
                  </a:cubicBezTo>
                  <a:cubicBezTo>
                    <a:pt x="1528671" y="22794"/>
                    <a:pt x="1547521" y="25153"/>
                    <a:pt x="1603459" y="18160"/>
                  </a:cubicBezTo>
                  <a:cubicBezTo>
                    <a:pt x="1612337" y="24078"/>
                    <a:pt x="1623427" y="27584"/>
                    <a:pt x="1630092" y="35915"/>
                  </a:cubicBezTo>
                  <a:cubicBezTo>
                    <a:pt x="1635938" y="43222"/>
                    <a:pt x="1636399" y="53550"/>
                    <a:pt x="1638970" y="62548"/>
                  </a:cubicBezTo>
                  <a:cubicBezTo>
                    <a:pt x="1642322" y="74280"/>
                    <a:pt x="1639813" y="88877"/>
                    <a:pt x="1647847" y="98059"/>
                  </a:cubicBezTo>
                  <a:cubicBezTo>
                    <a:pt x="1661899" y="114119"/>
                    <a:pt x="1686023" y="118481"/>
                    <a:pt x="1701113" y="133570"/>
                  </a:cubicBezTo>
                  <a:cubicBezTo>
                    <a:pt x="1735794" y="168250"/>
                    <a:pt x="1699404" y="137154"/>
                    <a:pt x="1745502" y="160203"/>
                  </a:cubicBezTo>
                  <a:cubicBezTo>
                    <a:pt x="1755045" y="164975"/>
                    <a:pt x="1762592" y="173186"/>
                    <a:pt x="1772135" y="177958"/>
                  </a:cubicBezTo>
                  <a:cubicBezTo>
                    <a:pt x="1780505" y="182143"/>
                    <a:pt x="1790398" y="182651"/>
                    <a:pt x="1798768" y="186836"/>
                  </a:cubicBezTo>
                  <a:cubicBezTo>
                    <a:pt x="1808311" y="191608"/>
                    <a:pt x="1815858" y="199819"/>
                    <a:pt x="1825401" y="204591"/>
                  </a:cubicBezTo>
                  <a:cubicBezTo>
                    <a:pt x="1833771" y="208776"/>
                    <a:pt x="1843664" y="209284"/>
                    <a:pt x="1852034" y="213469"/>
                  </a:cubicBezTo>
                  <a:cubicBezTo>
                    <a:pt x="1910125" y="242515"/>
                    <a:pt x="1846398" y="218589"/>
                    <a:pt x="1905300" y="257857"/>
                  </a:cubicBezTo>
                  <a:cubicBezTo>
                    <a:pt x="1913086" y="263048"/>
                    <a:pt x="1923055" y="263776"/>
                    <a:pt x="1931933" y="266735"/>
                  </a:cubicBezTo>
                  <a:cubicBezTo>
                    <a:pt x="1952648" y="263776"/>
                    <a:pt x="1973558" y="261961"/>
                    <a:pt x="1994077" y="257857"/>
                  </a:cubicBezTo>
                  <a:cubicBezTo>
                    <a:pt x="2003253" y="256022"/>
                    <a:pt x="2014093" y="255596"/>
                    <a:pt x="2020710" y="248979"/>
                  </a:cubicBezTo>
                  <a:cubicBezTo>
                    <a:pt x="2027327" y="242362"/>
                    <a:pt x="2024772" y="230370"/>
                    <a:pt x="2029587" y="222346"/>
                  </a:cubicBezTo>
                  <a:cubicBezTo>
                    <a:pt x="2044449" y="197576"/>
                    <a:pt x="2050036" y="207683"/>
                    <a:pt x="2073976" y="195713"/>
                  </a:cubicBezTo>
                  <a:cubicBezTo>
                    <a:pt x="2083519" y="190941"/>
                    <a:pt x="2091731" y="183876"/>
                    <a:pt x="2100609" y="177958"/>
                  </a:cubicBezTo>
                  <a:cubicBezTo>
                    <a:pt x="2106527" y="186836"/>
                    <a:pt x="2120952" y="194240"/>
                    <a:pt x="2118364" y="204591"/>
                  </a:cubicBezTo>
                  <a:cubicBezTo>
                    <a:pt x="2116094" y="213669"/>
                    <a:pt x="2098348" y="206852"/>
                    <a:pt x="2091731" y="213469"/>
                  </a:cubicBezTo>
                  <a:cubicBezTo>
                    <a:pt x="2085114" y="220086"/>
                    <a:pt x="2088699" y="232795"/>
                    <a:pt x="2082853" y="240102"/>
                  </a:cubicBezTo>
                  <a:cubicBezTo>
                    <a:pt x="2076188" y="248433"/>
                    <a:pt x="2065098" y="251939"/>
                    <a:pt x="2056220" y="257857"/>
                  </a:cubicBezTo>
                  <a:cubicBezTo>
                    <a:pt x="2046157" y="288049"/>
                    <a:pt x="2041590" y="285864"/>
                    <a:pt x="2056220" y="320001"/>
                  </a:cubicBezTo>
                  <a:cubicBezTo>
                    <a:pt x="2068100" y="347722"/>
                    <a:pt x="2113038" y="385696"/>
                    <a:pt x="2127242" y="399900"/>
                  </a:cubicBezTo>
                  <a:cubicBezTo>
                    <a:pt x="2142331" y="414989"/>
                    <a:pt x="2147663" y="438077"/>
                    <a:pt x="2162752" y="453166"/>
                  </a:cubicBezTo>
                  <a:cubicBezTo>
                    <a:pt x="2179268" y="469682"/>
                    <a:pt x="2187063" y="475154"/>
                    <a:pt x="2198263" y="497554"/>
                  </a:cubicBezTo>
                  <a:cubicBezTo>
                    <a:pt x="2202448" y="505924"/>
                    <a:pt x="2202956" y="515817"/>
                    <a:pt x="2207141" y="524187"/>
                  </a:cubicBezTo>
                  <a:cubicBezTo>
                    <a:pt x="2211322" y="532549"/>
                    <a:pt x="2231642" y="563072"/>
                    <a:pt x="2242651" y="568576"/>
                  </a:cubicBezTo>
                  <a:cubicBezTo>
                    <a:pt x="2253564" y="574033"/>
                    <a:pt x="2266325" y="574494"/>
                    <a:pt x="2278162" y="577453"/>
                  </a:cubicBezTo>
                  <a:cubicBezTo>
                    <a:pt x="2319591" y="574494"/>
                    <a:pt x="2361626" y="576230"/>
                    <a:pt x="2402449" y="568576"/>
                  </a:cubicBezTo>
                  <a:cubicBezTo>
                    <a:pt x="2410676" y="567033"/>
                    <a:pt x="2413669" y="556049"/>
                    <a:pt x="2420205" y="550820"/>
                  </a:cubicBezTo>
                  <a:cubicBezTo>
                    <a:pt x="2428537" y="544155"/>
                    <a:pt x="2437960" y="538983"/>
                    <a:pt x="2446838" y="533065"/>
                  </a:cubicBezTo>
                  <a:cubicBezTo>
                    <a:pt x="2452756" y="521228"/>
                    <a:pt x="2453824" y="505246"/>
                    <a:pt x="2464593" y="497554"/>
                  </a:cubicBezTo>
                  <a:cubicBezTo>
                    <a:pt x="2490841" y="478805"/>
                    <a:pt x="2559682" y="495014"/>
                    <a:pt x="2580003" y="497554"/>
                  </a:cubicBezTo>
                  <a:cubicBezTo>
                    <a:pt x="2586986" y="518503"/>
                    <a:pt x="2586325" y="529757"/>
                    <a:pt x="2606636" y="541943"/>
                  </a:cubicBezTo>
                  <a:cubicBezTo>
                    <a:pt x="2614660" y="546758"/>
                    <a:pt x="2624391" y="547861"/>
                    <a:pt x="2633269" y="550820"/>
                  </a:cubicBezTo>
                  <a:lnTo>
                    <a:pt x="2677657" y="541943"/>
                  </a:lnTo>
                  <a:cubicBezTo>
                    <a:pt x="2718267" y="534559"/>
                    <a:pt x="2730197" y="535058"/>
                    <a:pt x="2766434" y="524187"/>
                  </a:cubicBezTo>
                  <a:cubicBezTo>
                    <a:pt x="2784360" y="518809"/>
                    <a:pt x="2801945" y="512350"/>
                    <a:pt x="2819700" y="506432"/>
                  </a:cubicBezTo>
                  <a:lnTo>
                    <a:pt x="2846333" y="497554"/>
                  </a:lnTo>
                  <a:cubicBezTo>
                    <a:pt x="2852251" y="506432"/>
                    <a:pt x="2861281" y="513893"/>
                    <a:pt x="2864088" y="524187"/>
                  </a:cubicBezTo>
                  <a:cubicBezTo>
                    <a:pt x="2865218" y="528330"/>
                    <a:pt x="2868915" y="602449"/>
                    <a:pt x="2881844" y="621842"/>
                  </a:cubicBezTo>
                  <a:cubicBezTo>
                    <a:pt x="2891662" y="636568"/>
                    <a:pt x="2918733" y="658041"/>
                    <a:pt x="2935110" y="666230"/>
                  </a:cubicBezTo>
                  <a:cubicBezTo>
                    <a:pt x="2943480" y="670415"/>
                    <a:pt x="2952865" y="672149"/>
                    <a:pt x="2961743" y="675108"/>
                  </a:cubicBezTo>
                  <a:cubicBezTo>
                    <a:pt x="3029472" y="742837"/>
                    <a:pt x="2958707" y="664131"/>
                    <a:pt x="2997253" y="728374"/>
                  </a:cubicBezTo>
                  <a:cubicBezTo>
                    <a:pt x="3001559" y="735551"/>
                    <a:pt x="3009780" y="739593"/>
                    <a:pt x="3015009" y="746129"/>
                  </a:cubicBezTo>
                  <a:cubicBezTo>
                    <a:pt x="3021674" y="754460"/>
                    <a:pt x="3026846" y="763884"/>
                    <a:pt x="3032764" y="772762"/>
                  </a:cubicBezTo>
                  <a:cubicBezTo>
                    <a:pt x="3035723" y="784599"/>
                    <a:pt x="3037784" y="796698"/>
                    <a:pt x="3041642" y="808273"/>
                  </a:cubicBezTo>
                  <a:cubicBezTo>
                    <a:pt x="3046681" y="823391"/>
                    <a:pt x="3054818" y="837397"/>
                    <a:pt x="3059397" y="852661"/>
                  </a:cubicBezTo>
                  <a:cubicBezTo>
                    <a:pt x="3063733" y="867114"/>
                    <a:pt x="3064615" y="882410"/>
                    <a:pt x="3068275" y="897049"/>
                  </a:cubicBezTo>
                  <a:cubicBezTo>
                    <a:pt x="3070545" y="906127"/>
                    <a:pt x="3074193" y="914804"/>
                    <a:pt x="3077152" y="923682"/>
                  </a:cubicBezTo>
                  <a:cubicBezTo>
                    <a:pt x="3065954" y="979678"/>
                    <a:pt x="3059854" y="987656"/>
                    <a:pt x="3077152" y="1056847"/>
                  </a:cubicBezTo>
                  <a:cubicBezTo>
                    <a:pt x="3079182" y="1064967"/>
                    <a:pt x="3087731" y="1070297"/>
                    <a:pt x="3094908" y="1074603"/>
                  </a:cubicBezTo>
                  <a:cubicBezTo>
                    <a:pt x="3102932" y="1079418"/>
                    <a:pt x="3112663" y="1080521"/>
                    <a:pt x="3121541" y="1083480"/>
                  </a:cubicBezTo>
                  <a:cubicBezTo>
                    <a:pt x="3118582" y="1098276"/>
                    <a:pt x="3116633" y="1113311"/>
                    <a:pt x="3112663" y="1127869"/>
                  </a:cubicBezTo>
                  <a:cubicBezTo>
                    <a:pt x="3107739" y="1145925"/>
                    <a:pt x="3094908" y="1181135"/>
                    <a:pt x="3094908" y="1181135"/>
                  </a:cubicBezTo>
                  <a:cubicBezTo>
                    <a:pt x="3112663" y="1192972"/>
                    <a:pt x="3127930" y="1209897"/>
                    <a:pt x="3148174" y="1216645"/>
                  </a:cubicBezTo>
                  <a:cubicBezTo>
                    <a:pt x="3157052" y="1219604"/>
                    <a:pt x="3165729" y="1223253"/>
                    <a:pt x="3174807" y="1225523"/>
                  </a:cubicBezTo>
                  <a:lnTo>
                    <a:pt x="3245828" y="1243278"/>
                  </a:lnTo>
                  <a:cubicBezTo>
                    <a:pt x="3257665" y="1255115"/>
                    <a:pt x="3280146" y="1262091"/>
                    <a:pt x="3281339" y="1278789"/>
                  </a:cubicBezTo>
                  <a:cubicBezTo>
                    <a:pt x="3290812" y="1411425"/>
                    <a:pt x="3260847" y="1373707"/>
                    <a:pt x="3307972" y="1420832"/>
                  </a:cubicBezTo>
                  <a:cubicBezTo>
                    <a:pt x="3326812" y="1458512"/>
                    <a:pt x="3326548" y="1451565"/>
                    <a:pt x="3334605" y="1491853"/>
                  </a:cubicBezTo>
                  <a:cubicBezTo>
                    <a:pt x="3347422" y="1555940"/>
                    <a:pt x="3329562" y="1531199"/>
                    <a:pt x="3361238" y="1562875"/>
                  </a:cubicBezTo>
                  <a:cubicBezTo>
                    <a:pt x="3364197" y="1571753"/>
                    <a:pt x="3365300" y="1581484"/>
                    <a:pt x="3370115" y="1589508"/>
                  </a:cubicBezTo>
                  <a:cubicBezTo>
                    <a:pt x="3374421" y="1596685"/>
                    <a:pt x="3381335" y="1602034"/>
                    <a:pt x="3387871" y="1607263"/>
                  </a:cubicBezTo>
                  <a:cubicBezTo>
                    <a:pt x="3396203" y="1613928"/>
                    <a:pt x="3404697" y="1620815"/>
                    <a:pt x="3414504" y="1625018"/>
                  </a:cubicBezTo>
                  <a:cubicBezTo>
                    <a:pt x="3425476" y="1629720"/>
                    <a:pt x="3486501" y="1641194"/>
                    <a:pt x="3494403" y="1642774"/>
                  </a:cubicBezTo>
                  <a:cubicBezTo>
                    <a:pt x="3503222" y="1648653"/>
                    <a:pt x="3546745" y="1675153"/>
                    <a:pt x="3547669" y="1687162"/>
                  </a:cubicBezTo>
                  <a:cubicBezTo>
                    <a:pt x="3553962" y="1768974"/>
                    <a:pt x="3545781" y="1765361"/>
                    <a:pt x="3503280" y="1793694"/>
                  </a:cubicBezTo>
                  <a:cubicBezTo>
                    <a:pt x="3500321" y="1802572"/>
                    <a:pt x="3487786" y="1813710"/>
                    <a:pt x="3494403" y="1820327"/>
                  </a:cubicBezTo>
                  <a:cubicBezTo>
                    <a:pt x="3507637" y="1833561"/>
                    <a:pt x="3547669" y="1838082"/>
                    <a:pt x="3547669" y="1838082"/>
                  </a:cubicBezTo>
                  <a:cubicBezTo>
                    <a:pt x="3550628" y="1846960"/>
                    <a:pt x="3553857" y="1855752"/>
                    <a:pt x="3556546" y="1864715"/>
                  </a:cubicBezTo>
                  <a:cubicBezTo>
                    <a:pt x="3562736" y="1885350"/>
                    <a:pt x="3566940" y="1906612"/>
                    <a:pt x="3574302" y="1926859"/>
                  </a:cubicBezTo>
                  <a:cubicBezTo>
                    <a:pt x="3578825" y="1939296"/>
                    <a:pt x="3586844" y="1950206"/>
                    <a:pt x="3592057" y="1962370"/>
                  </a:cubicBezTo>
                  <a:cubicBezTo>
                    <a:pt x="3595743" y="1970971"/>
                    <a:pt x="3597976" y="1980125"/>
                    <a:pt x="3600935" y="1989003"/>
                  </a:cubicBezTo>
                  <a:cubicBezTo>
                    <a:pt x="3583757" y="2092067"/>
                    <a:pt x="3586410" y="2052780"/>
                    <a:pt x="3600935" y="2219822"/>
                  </a:cubicBezTo>
                  <a:cubicBezTo>
                    <a:pt x="3601746" y="2229145"/>
                    <a:pt x="3607782" y="2237320"/>
                    <a:pt x="3609812" y="2246455"/>
                  </a:cubicBezTo>
                  <a:cubicBezTo>
                    <a:pt x="3613717" y="2264027"/>
                    <a:pt x="3614324" y="2282258"/>
                    <a:pt x="3618690" y="2299721"/>
                  </a:cubicBezTo>
                  <a:cubicBezTo>
                    <a:pt x="3623229" y="2317878"/>
                    <a:pt x="3633368" y="2334526"/>
                    <a:pt x="3636445" y="2352987"/>
                  </a:cubicBezTo>
                  <a:cubicBezTo>
                    <a:pt x="3639404" y="2370742"/>
                    <a:pt x="3639631" y="2389176"/>
                    <a:pt x="3645323" y="2406253"/>
                  </a:cubicBezTo>
                  <a:cubicBezTo>
                    <a:pt x="3653130" y="2429675"/>
                    <a:pt x="3666980" y="2433324"/>
                    <a:pt x="3680834" y="2450642"/>
                  </a:cubicBezTo>
                  <a:cubicBezTo>
                    <a:pt x="3687499" y="2458974"/>
                    <a:pt x="3693817" y="2467732"/>
                    <a:pt x="3698589" y="2477275"/>
                  </a:cubicBezTo>
                  <a:cubicBezTo>
                    <a:pt x="3708737" y="2497572"/>
                    <a:pt x="3711278" y="2528030"/>
                    <a:pt x="3716344" y="2548296"/>
                  </a:cubicBezTo>
                  <a:cubicBezTo>
                    <a:pt x="3718614" y="2557375"/>
                    <a:pt x="3723192" y="2565794"/>
                    <a:pt x="3725222" y="2574929"/>
                  </a:cubicBezTo>
                  <a:cubicBezTo>
                    <a:pt x="3734185" y="2615263"/>
                    <a:pt x="3722752" y="2633124"/>
                    <a:pt x="3760733" y="2654828"/>
                  </a:cubicBezTo>
                  <a:cubicBezTo>
                    <a:pt x="3771327" y="2660882"/>
                    <a:pt x="3784407" y="2660747"/>
                    <a:pt x="3796244" y="2663706"/>
                  </a:cubicBezTo>
                  <a:lnTo>
                    <a:pt x="3822877" y="2743605"/>
                  </a:lnTo>
                  <a:cubicBezTo>
                    <a:pt x="3826251" y="2753727"/>
                    <a:pt x="3835860" y="2760695"/>
                    <a:pt x="3840632" y="2770238"/>
                  </a:cubicBezTo>
                  <a:cubicBezTo>
                    <a:pt x="3844817" y="2778608"/>
                    <a:pt x="3844319" y="2789085"/>
                    <a:pt x="3849510" y="2796871"/>
                  </a:cubicBezTo>
                  <a:cubicBezTo>
                    <a:pt x="3856474" y="2807317"/>
                    <a:pt x="3867265" y="2814626"/>
                    <a:pt x="3876143" y="2823504"/>
                  </a:cubicBezTo>
                  <a:cubicBezTo>
                    <a:pt x="3879102" y="2832382"/>
                    <a:pt x="3880835" y="2841767"/>
                    <a:pt x="3885020" y="2850137"/>
                  </a:cubicBezTo>
                  <a:cubicBezTo>
                    <a:pt x="3900861" y="2881818"/>
                    <a:pt x="3932519" y="2906513"/>
                    <a:pt x="3956042" y="2930036"/>
                  </a:cubicBezTo>
                  <a:lnTo>
                    <a:pt x="3982675" y="2956669"/>
                  </a:lnTo>
                  <a:cubicBezTo>
                    <a:pt x="3990902" y="2981351"/>
                    <a:pt x="3990949" y="2989282"/>
                    <a:pt x="4009308" y="3009935"/>
                  </a:cubicBezTo>
                  <a:cubicBezTo>
                    <a:pt x="4025990" y="3028702"/>
                    <a:pt x="4062574" y="3063201"/>
                    <a:pt x="4062574" y="3063201"/>
                  </a:cubicBezTo>
                  <a:cubicBezTo>
                    <a:pt x="4068492" y="3080956"/>
                    <a:pt x="4082191" y="3097844"/>
                    <a:pt x="4080329" y="3116467"/>
                  </a:cubicBezTo>
                  <a:cubicBezTo>
                    <a:pt x="4073117" y="3188584"/>
                    <a:pt x="4086969" y="3190284"/>
                    <a:pt x="4053696" y="3231876"/>
                  </a:cubicBezTo>
                  <a:cubicBezTo>
                    <a:pt x="4048467" y="3238412"/>
                    <a:pt x="4043118" y="3245326"/>
                    <a:pt x="4035941" y="3249632"/>
                  </a:cubicBezTo>
                  <a:cubicBezTo>
                    <a:pt x="4027917" y="3254447"/>
                    <a:pt x="4018186" y="3255550"/>
                    <a:pt x="4009308" y="3258509"/>
                  </a:cubicBezTo>
                  <a:cubicBezTo>
                    <a:pt x="4000430" y="3264428"/>
                    <a:pt x="3986049" y="3266143"/>
                    <a:pt x="3982675" y="3276265"/>
                  </a:cubicBezTo>
                  <a:cubicBezTo>
                    <a:pt x="3980816" y="3281841"/>
                    <a:pt x="3997668" y="3330123"/>
                    <a:pt x="4000430" y="3338409"/>
                  </a:cubicBezTo>
                  <a:cubicBezTo>
                    <a:pt x="3991552" y="3344327"/>
                    <a:pt x="3981342" y="3348619"/>
                    <a:pt x="3973797" y="3356164"/>
                  </a:cubicBezTo>
                  <a:cubicBezTo>
                    <a:pt x="3952696" y="3377265"/>
                    <a:pt x="3947075" y="3409695"/>
                    <a:pt x="3938286" y="3436063"/>
                  </a:cubicBezTo>
                  <a:lnTo>
                    <a:pt x="3929409" y="3462696"/>
                  </a:lnTo>
                  <a:cubicBezTo>
                    <a:pt x="3938287" y="3468614"/>
                    <a:pt x="3949377" y="3472119"/>
                    <a:pt x="3956042" y="3480451"/>
                  </a:cubicBezTo>
                  <a:cubicBezTo>
                    <a:pt x="3961888" y="3487758"/>
                    <a:pt x="3964919" y="3497726"/>
                    <a:pt x="3964919" y="3507084"/>
                  </a:cubicBezTo>
                  <a:cubicBezTo>
                    <a:pt x="3964919" y="3543245"/>
                    <a:pt x="3974339" y="3591984"/>
                    <a:pt x="3938286" y="3613616"/>
                  </a:cubicBezTo>
                  <a:cubicBezTo>
                    <a:pt x="3920142" y="3624502"/>
                    <a:pt x="3871708" y="3628042"/>
                    <a:pt x="3858387" y="3631372"/>
                  </a:cubicBezTo>
                  <a:cubicBezTo>
                    <a:pt x="3840230" y="3635911"/>
                    <a:pt x="3805121" y="3649127"/>
                    <a:pt x="3805121" y="3649127"/>
                  </a:cubicBezTo>
                  <a:cubicBezTo>
                    <a:pt x="3544758" y="3619085"/>
                    <a:pt x="3651368" y="3630201"/>
                    <a:pt x="3485525" y="3613616"/>
                  </a:cubicBezTo>
                  <a:cubicBezTo>
                    <a:pt x="3476647" y="3610657"/>
                    <a:pt x="3468250" y="3604739"/>
                    <a:pt x="3458892" y="3604739"/>
                  </a:cubicBezTo>
                  <a:cubicBezTo>
                    <a:pt x="3323496" y="3604739"/>
                    <a:pt x="3332469" y="3605165"/>
                    <a:pt x="3245828" y="3622494"/>
                  </a:cubicBezTo>
                  <a:cubicBezTo>
                    <a:pt x="3195462" y="3622064"/>
                    <a:pt x="2488910" y="3662057"/>
                    <a:pt x="2144997" y="3604739"/>
                  </a:cubicBezTo>
                  <a:cubicBezTo>
                    <a:pt x="2130113" y="3602258"/>
                    <a:pt x="2115405" y="3598820"/>
                    <a:pt x="2100609" y="3595861"/>
                  </a:cubicBezTo>
                  <a:cubicBezTo>
                    <a:pt x="2035506" y="3598820"/>
                    <a:pt x="1970099" y="3597796"/>
                    <a:pt x="1905300" y="3604739"/>
                  </a:cubicBezTo>
                  <a:cubicBezTo>
                    <a:pt x="1905295" y="3604740"/>
                    <a:pt x="1838720" y="3626932"/>
                    <a:pt x="1825401" y="3631372"/>
                  </a:cubicBezTo>
                  <a:cubicBezTo>
                    <a:pt x="1796771" y="3640916"/>
                    <a:pt x="1766216" y="3643209"/>
                    <a:pt x="1736624" y="3649127"/>
                  </a:cubicBezTo>
                  <a:cubicBezTo>
                    <a:pt x="1644888" y="3646168"/>
                    <a:pt x="1553058" y="3645340"/>
                    <a:pt x="1461416" y="3640249"/>
                  </a:cubicBezTo>
                  <a:cubicBezTo>
                    <a:pt x="1383581" y="3635925"/>
                    <a:pt x="1450065" y="3625944"/>
                    <a:pt x="1363762" y="3613616"/>
                  </a:cubicBezTo>
                  <a:lnTo>
                    <a:pt x="1301618" y="3604739"/>
                  </a:lnTo>
                  <a:cubicBezTo>
                    <a:pt x="1233134" y="3581910"/>
                    <a:pt x="1282647" y="3594680"/>
                    <a:pt x="1141820" y="3604739"/>
                  </a:cubicBezTo>
                  <a:lnTo>
                    <a:pt x="1026411" y="3613616"/>
                  </a:lnTo>
                  <a:cubicBezTo>
                    <a:pt x="744985" y="3707425"/>
                    <a:pt x="989180" y="3629248"/>
                    <a:pt x="191910" y="3613616"/>
                  </a:cubicBezTo>
                  <a:cubicBezTo>
                    <a:pt x="159230" y="3612975"/>
                    <a:pt x="126807" y="3607698"/>
                    <a:pt x="94255" y="3604739"/>
                  </a:cubicBezTo>
                  <a:cubicBezTo>
                    <a:pt x="73540" y="3589943"/>
                    <a:pt x="49023" y="3579376"/>
                    <a:pt x="32111" y="3560350"/>
                  </a:cubicBezTo>
                  <a:cubicBezTo>
                    <a:pt x="17416" y="3543818"/>
                    <a:pt x="22098" y="3514896"/>
                    <a:pt x="32111" y="3498207"/>
                  </a:cubicBezTo>
                  <a:cubicBezTo>
                    <a:pt x="36417" y="3491030"/>
                    <a:pt x="43948" y="3486370"/>
                    <a:pt x="49867" y="3480451"/>
                  </a:cubicBezTo>
                  <a:cubicBezTo>
                    <a:pt x="46908" y="3465655"/>
                    <a:pt x="46287" y="3450191"/>
                    <a:pt x="40989" y="3436063"/>
                  </a:cubicBezTo>
                  <a:cubicBezTo>
                    <a:pt x="37243" y="3426073"/>
                    <a:pt x="24988" y="3419954"/>
                    <a:pt x="23234" y="3409430"/>
                  </a:cubicBezTo>
                  <a:cubicBezTo>
                    <a:pt x="21696" y="3400200"/>
                    <a:pt x="29152" y="3391675"/>
                    <a:pt x="32111" y="3382797"/>
                  </a:cubicBezTo>
                  <a:cubicBezTo>
                    <a:pt x="29152" y="3228917"/>
                    <a:pt x="28041" y="3074991"/>
                    <a:pt x="23234" y="2921158"/>
                  </a:cubicBezTo>
                  <a:cubicBezTo>
                    <a:pt x="20608" y="2837111"/>
                    <a:pt x="18167" y="2833679"/>
                    <a:pt x="5478" y="2770238"/>
                  </a:cubicBezTo>
                  <a:cubicBezTo>
                    <a:pt x="8437" y="2669624"/>
                    <a:pt x="10630" y="2568985"/>
                    <a:pt x="14356" y="2468397"/>
                  </a:cubicBezTo>
                  <a:cubicBezTo>
                    <a:pt x="20976" y="2289675"/>
                    <a:pt x="4926" y="2345770"/>
                    <a:pt x="32111" y="2264210"/>
                  </a:cubicBezTo>
                  <a:cubicBezTo>
                    <a:pt x="-30973" y="2074944"/>
                    <a:pt x="17315" y="1792215"/>
                    <a:pt x="23234" y="1696040"/>
                  </a:cubicBezTo>
                  <a:close/>
                </a:path>
              </a:pathLst>
            </a:custGeom>
            <a:solidFill>
              <a:srgbClr val="582E1C">
                <a:alpha val="49803"/>
              </a:srgbClr>
            </a:solidFill>
            <a:ln cap="flat" cmpd="sng" w="57150">
              <a:solidFill>
                <a:srgbClr val="582E1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2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Наступление польских войск</a:t>
            </a:r>
            <a:endParaRPr/>
          </a:p>
        </p:txBody>
      </p:sp>
      <p:sp>
        <p:nvSpPr>
          <p:cNvPr id="189" name="Google Shape;189;p12"/>
          <p:cNvSpPr txBox="1"/>
          <p:nvPr/>
        </p:nvSpPr>
        <p:spPr>
          <a:xfrm>
            <a:off x="3304387" y="6399338"/>
            <a:ext cx="3240360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Беларусь в марте 1919 - 1920 г.</a:t>
            </a:r>
            <a:endParaRPr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0" name="Google Shape;190;p12"/>
          <p:cNvSpPr txBox="1"/>
          <p:nvPr/>
        </p:nvSpPr>
        <p:spPr>
          <a:xfrm>
            <a:off x="1271464" y="875894"/>
            <a:ext cx="5112568" cy="248109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 феврале 1919 г. началось крупномасштабное наступление польских войск в направлениях Вильно-Минск и Кобрин-Пинск. До середины марта 1919 г. польские войска захватили Брест, Слоним, Щучин, Пинск, Барановичи. В апреле они заняли Вильно. 8 августа был захвачен Минск, оборона которого продолжалась 39 дней. В октябре наступление противника было остановлено по линии Полоцк - река Берези- на - река Днепр.</a:t>
            </a:r>
            <a:endParaRPr/>
          </a:p>
        </p:txBody>
      </p:sp>
      <p:pic>
        <p:nvPicPr>
          <p:cNvPr id="191" name="Google Shape;19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61427" y="908720"/>
            <a:ext cx="5509089" cy="579951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92" name="Google Shape;192;p12"/>
          <p:cNvSpPr/>
          <p:nvPr/>
        </p:nvSpPr>
        <p:spPr>
          <a:xfrm>
            <a:off x="7752184" y="3933056"/>
            <a:ext cx="245122" cy="261073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206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2"/>
          <p:cNvSpPr/>
          <p:nvPr/>
        </p:nvSpPr>
        <p:spPr>
          <a:xfrm>
            <a:off x="8544272" y="3190412"/>
            <a:ext cx="245122" cy="261073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206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12"/>
          <p:cNvSpPr/>
          <p:nvPr/>
        </p:nvSpPr>
        <p:spPr>
          <a:xfrm>
            <a:off x="8914348" y="3933056"/>
            <a:ext cx="245122" cy="261073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206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12"/>
          <p:cNvSpPr/>
          <p:nvPr/>
        </p:nvSpPr>
        <p:spPr>
          <a:xfrm>
            <a:off x="8844228" y="3190411"/>
            <a:ext cx="245122" cy="261073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206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12"/>
          <p:cNvSpPr/>
          <p:nvPr/>
        </p:nvSpPr>
        <p:spPr>
          <a:xfrm>
            <a:off x="8666833" y="1985906"/>
            <a:ext cx="245122" cy="261073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206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12"/>
          <p:cNvSpPr/>
          <p:nvPr/>
        </p:nvSpPr>
        <p:spPr>
          <a:xfrm>
            <a:off x="9624392" y="2636912"/>
            <a:ext cx="245122" cy="261073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206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12"/>
          <p:cNvSpPr/>
          <p:nvPr/>
        </p:nvSpPr>
        <p:spPr>
          <a:xfrm>
            <a:off x="9929004" y="1457864"/>
            <a:ext cx="1207767" cy="3407434"/>
          </a:xfrm>
          <a:custGeom>
            <a:rect b="b" l="l" r="r" t="t"/>
            <a:pathLst>
              <a:path extrusionOk="0" h="3407434" w="1207767">
                <a:moveTo>
                  <a:pt x="0" y="0"/>
                </a:moveTo>
                <a:cubicBezTo>
                  <a:pt x="24724" y="30905"/>
                  <a:pt x="28340" y="44363"/>
                  <a:pt x="60385" y="60385"/>
                </a:cubicBezTo>
                <a:cubicBezTo>
                  <a:pt x="68518" y="64451"/>
                  <a:pt x="77638" y="66136"/>
                  <a:pt x="86264" y="69011"/>
                </a:cubicBezTo>
                <a:cubicBezTo>
                  <a:pt x="80513" y="86264"/>
                  <a:pt x="73422" y="103127"/>
                  <a:pt x="69011" y="120770"/>
                </a:cubicBezTo>
                <a:cubicBezTo>
                  <a:pt x="66246" y="131832"/>
                  <a:pt x="57948" y="168775"/>
                  <a:pt x="51758" y="181155"/>
                </a:cubicBezTo>
                <a:cubicBezTo>
                  <a:pt x="47121" y="190428"/>
                  <a:pt x="40256" y="198408"/>
                  <a:pt x="34505" y="207034"/>
                </a:cubicBezTo>
                <a:cubicBezTo>
                  <a:pt x="31630" y="218536"/>
                  <a:pt x="29136" y="230140"/>
                  <a:pt x="25879" y="241540"/>
                </a:cubicBezTo>
                <a:cubicBezTo>
                  <a:pt x="23381" y="250283"/>
                  <a:pt x="17253" y="258326"/>
                  <a:pt x="17253" y="267419"/>
                </a:cubicBezTo>
                <a:cubicBezTo>
                  <a:pt x="17253" y="290602"/>
                  <a:pt x="23871" y="313334"/>
                  <a:pt x="25879" y="336430"/>
                </a:cubicBezTo>
                <a:cubicBezTo>
                  <a:pt x="29624" y="379496"/>
                  <a:pt x="31425" y="422709"/>
                  <a:pt x="34505" y="465827"/>
                </a:cubicBezTo>
                <a:cubicBezTo>
                  <a:pt x="37176" y="503223"/>
                  <a:pt x="40256" y="540589"/>
                  <a:pt x="43132" y="577970"/>
                </a:cubicBezTo>
                <a:cubicBezTo>
                  <a:pt x="40256" y="600974"/>
                  <a:pt x="38652" y="624172"/>
                  <a:pt x="34505" y="646981"/>
                </a:cubicBezTo>
                <a:cubicBezTo>
                  <a:pt x="32878" y="655928"/>
                  <a:pt x="28084" y="664039"/>
                  <a:pt x="25879" y="672861"/>
                </a:cubicBezTo>
                <a:cubicBezTo>
                  <a:pt x="22323" y="687085"/>
                  <a:pt x="20128" y="701616"/>
                  <a:pt x="17253" y="715993"/>
                </a:cubicBezTo>
                <a:cubicBezTo>
                  <a:pt x="20128" y="733246"/>
                  <a:pt x="18057" y="752107"/>
                  <a:pt x="25879" y="767751"/>
                </a:cubicBezTo>
                <a:cubicBezTo>
                  <a:pt x="32569" y="781130"/>
                  <a:pt x="65389" y="789547"/>
                  <a:pt x="77638" y="793630"/>
                </a:cubicBezTo>
                <a:cubicBezTo>
                  <a:pt x="83389" y="802257"/>
                  <a:pt x="93951" y="809185"/>
                  <a:pt x="94890" y="819510"/>
                </a:cubicBezTo>
                <a:cubicBezTo>
                  <a:pt x="100044" y="876210"/>
                  <a:pt x="92386" y="879338"/>
                  <a:pt x="69011" y="914400"/>
                </a:cubicBezTo>
                <a:cubicBezTo>
                  <a:pt x="71887" y="946030"/>
                  <a:pt x="73146" y="977849"/>
                  <a:pt x="77638" y="1009291"/>
                </a:cubicBezTo>
                <a:cubicBezTo>
                  <a:pt x="78924" y="1018293"/>
                  <a:pt x="79164" y="1029490"/>
                  <a:pt x="86264" y="1035170"/>
                </a:cubicBezTo>
                <a:cubicBezTo>
                  <a:pt x="95522" y="1042576"/>
                  <a:pt x="109268" y="1040921"/>
                  <a:pt x="120770" y="1043796"/>
                </a:cubicBezTo>
                <a:cubicBezTo>
                  <a:pt x="126521" y="1052423"/>
                  <a:pt x="130691" y="1062345"/>
                  <a:pt x="138022" y="1069676"/>
                </a:cubicBezTo>
                <a:cubicBezTo>
                  <a:pt x="145353" y="1077007"/>
                  <a:pt x="157425" y="1078832"/>
                  <a:pt x="163902" y="1086928"/>
                </a:cubicBezTo>
                <a:cubicBezTo>
                  <a:pt x="197363" y="1128754"/>
                  <a:pt x="141942" y="1102613"/>
                  <a:pt x="198407" y="1121434"/>
                </a:cubicBezTo>
                <a:cubicBezTo>
                  <a:pt x="207034" y="1130060"/>
                  <a:pt x="218362" y="1136649"/>
                  <a:pt x="224287" y="1147313"/>
                </a:cubicBezTo>
                <a:cubicBezTo>
                  <a:pt x="233119" y="1163211"/>
                  <a:pt x="226407" y="1188984"/>
                  <a:pt x="241539" y="1199072"/>
                </a:cubicBezTo>
                <a:cubicBezTo>
                  <a:pt x="250166" y="1204823"/>
                  <a:pt x="257945" y="1212114"/>
                  <a:pt x="267419" y="1216325"/>
                </a:cubicBezTo>
                <a:cubicBezTo>
                  <a:pt x="284038" y="1223711"/>
                  <a:pt x="319177" y="1233578"/>
                  <a:pt x="319177" y="1233578"/>
                </a:cubicBezTo>
                <a:cubicBezTo>
                  <a:pt x="339709" y="1295172"/>
                  <a:pt x="326342" y="1270204"/>
                  <a:pt x="353683" y="1311215"/>
                </a:cubicBezTo>
                <a:cubicBezTo>
                  <a:pt x="363132" y="1339564"/>
                  <a:pt x="372860" y="1355293"/>
                  <a:pt x="353683" y="1388853"/>
                </a:cubicBezTo>
                <a:cubicBezTo>
                  <a:pt x="349172" y="1396748"/>
                  <a:pt x="336430" y="1394604"/>
                  <a:pt x="327804" y="1397479"/>
                </a:cubicBezTo>
                <a:cubicBezTo>
                  <a:pt x="330679" y="1406106"/>
                  <a:pt x="331386" y="1415793"/>
                  <a:pt x="336430" y="1423359"/>
                </a:cubicBezTo>
                <a:cubicBezTo>
                  <a:pt x="343197" y="1433510"/>
                  <a:pt x="360841" y="1437127"/>
                  <a:pt x="362309" y="1449238"/>
                </a:cubicBezTo>
                <a:cubicBezTo>
                  <a:pt x="372695" y="1534923"/>
                  <a:pt x="365715" y="1621876"/>
                  <a:pt x="370936" y="1708030"/>
                </a:cubicBezTo>
                <a:cubicBezTo>
                  <a:pt x="371841" y="1722969"/>
                  <a:pt x="387058" y="1750032"/>
                  <a:pt x="396815" y="1759789"/>
                </a:cubicBezTo>
                <a:cubicBezTo>
                  <a:pt x="404146" y="1767120"/>
                  <a:pt x="414729" y="1770405"/>
                  <a:pt x="422694" y="1777042"/>
                </a:cubicBezTo>
                <a:cubicBezTo>
                  <a:pt x="489109" y="1832389"/>
                  <a:pt x="410203" y="1777341"/>
                  <a:pt x="474453" y="1820174"/>
                </a:cubicBezTo>
                <a:cubicBezTo>
                  <a:pt x="498062" y="1891004"/>
                  <a:pt x="462441" y="1778498"/>
                  <a:pt x="491705" y="1915064"/>
                </a:cubicBezTo>
                <a:cubicBezTo>
                  <a:pt x="495516" y="1932847"/>
                  <a:pt x="504547" y="1949180"/>
                  <a:pt x="508958" y="1966823"/>
                </a:cubicBezTo>
                <a:cubicBezTo>
                  <a:pt x="509521" y="1969074"/>
                  <a:pt x="521713" y="2021585"/>
                  <a:pt x="526211" y="2027208"/>
                </a:cubicBezTo>
                <a:cubicBezTo>
                  <a:pt x="532687" y="2035304"/>
                  <a:pt x="543464" y="2038710"/>
                  <a:pt x="552090" y="2044461"/>
                </a:cubicBezTo>
                <a:cubicBezTo>
                  <a:pt x="557841" y="2053087"/>
                  <a:pt x="565259" y="2060811"/>
                  <a:pt x="569343" y="2070340"/>
                </a:cubicBezTo>
                <a:cubicBezTo>
                  <a:pt x="574013" y="2081237"/>
                  <a:pt x="571394" y="2094981"/>
                  <a:pt x="577970" y="2104845"/>
                </a:cubicBezTo>
                <a:cubicBezTo>
                  <a:pt x="590331" y="2123386"/>
                  <a:pt x="612505" y="2122113"/>
                  <a:pt x="629728" y="2130725"/>
                </a:cubicBezTo>
                <a:cubicBezTo>
                  <a:pt x="639001" y="2135362"/>
                  <a:pt x="646981" y="2142227"/>
                  <a:pt x="655607" y="2147978"/>
                </a:cubicBezTo>
                <a:cubicBezTo>
                  <a:pt x="658483" y="2159480"/>
                  <a:pt x="658352" y="2172189"/>
                  <a:pt x="664234" y="2182483"/>
                </a:cubicBezTo>
                <a:cubicBezTo>
                  <a:pt x="676708" y="2204312"/>
                  <a:pt x="727667" y="2233399"/>
                  <a:pt x="741871" y="2242868"/>
                </a:cubicBezTo>
                <a:lnTo>
                  <a:pt x="767751" y="2260121"/>
                </a:lnTo>
                <a:cubicBezTo>
                  <a:pt x="776377" y="2265872"/>
                  <a:pt x="783794" y="2274096"/>
                  <a:pt x="793630" y="2277374"/>
                </a:cubicBezTo>
                <a:lnTo>
                  <a:pt x="819509" y="2286000"/>
                </a:lnTo>
                <a:cubicBezTo>
                  <a:pt x="828135" y="2291751"/>
                  <a:pt x="835198" y="2301342"/>
                  <a:pt x="845388" y="2303253"/>
                </a:cubicBezTo>
                <a:cubicBezTo>
                  <a:pt x="882238" y="2310162"/>
                  <a:pt x="923558" y="2296024"/>
                  <a:pt x="957532" y="2311879"/>
                </a:cubicBezTo>
                <a:cubicBezTo>
                  <a:pt x="974012" y="2319570"/>
                  <a:pt x="969034" y="2346385"/>
                  <a:pt x="974785" y="2363638"/>
                </a:cubicBezTo>
                <a:lnTo>
                  <a:pt x="992038" y="2415396"/>
                </a:lnTo>
                <a:cubicBezTo>
                  <a:pt x="1001028" y="2442366"/>
                  <a:pt x="1009741" y="2476081"/>
                  <a:pt x="1035170" y="2493034"/>
                </a:cubicBezTo>
                <a:cubicBezTo>
                  <a:pt x="1043796" y="2498785"/>
                  <a:pt x="1053718" y="2502956"/>
                  <a:pt x="1061049" y="2510287"/>
                </a:cubicBezTo>
                <a:cubicBezTo>
                  <a:pt x="1125244" y="2574483"/>
                  <a:pt x="1051821" y="2521389"/>
                  <a:pt x="1112807" y="2562045"/>
                </a:cubicBezTo>
                <a:cubicBezTo>
                  <a:pt x="1115683" y="2570672"/>
                  <a:pt x="1119651" y="2579008"/>
                  <a:pt x="1121434" y="2587925"/>
                </a:cubicBezTo>
                <a:cubicBezTo>
                  <a:pt x="1125422" y="2607863"/>
                  <a:pt x="1121802" y="2629730"/>
                  <a:pt x="1130060" y="2648310"/>
                </a:cubicBezTo>
                <a:cubicBezTo>
                  <a:pt x="1135876" y="2661396"/>
                  <a:pt x="1170337" y="2670362"/>
                  <a:pt x="1181819" y="2674189"/>
                </a:cubicBezTo>
                <a:cubicBezTo>
                  <a:pt x="1187570" y="2682815"/>
                  <a:pt x="1196740" y="2689966"/>
                  <a:pt x="1199071" y="2700068"/>
                </a:cubicBezTo>
                <a:cubicBezTo>
                  <a:pt x="1206346" y="2731595"/>
                  <a:pt x="1214321" y="2801492"/>
                  <a:pt x="1199071" y="2838091"/>
                </a:cubicBezTo>
                <a:cubicBezTo>
                  <a:pt x="1191096" y="2857231"/>
                  <a:pt x="1164566" y="2889849"/>
                  <a:pt x="1164566" y="2889849"/>
                </a:cubicBezTo>
                <a:cubicBezTo>
                  <a:pt x="1161690" y="2921479"/>
                  <a:pt x="1162594" y="2953684"/>
                  <a:pt x="1155939" y="2984740"/>
                </a:cubicBezTo>
                <a:cubicBezTo>
                  <a:pt x="1153767" y="2994877"/>
                  <a:pt x="1140598" y="3000429"/>
                  <a:pt x="1138687" y="3010619"/>
                </a:cubicBezTo>
                <a:cubicBezTo>
                  <a:pt x="1131778" y="3047468"/>
                  <a:pt x="1132936" y="3085381"/>
                  <a:pt x="1130060" y="3122762"/>
                </a:cubicBezTo>
                <a:cubicBezTo>
                  <a:pt x="1134037" y="3150597"/>
                  <a:pt x="1138718" y="3209074"/>
                  <a:pt x="1155939" y="3234906"/>
                </a:cubicBezTo>
                <a:lnTo>
                  <a:pt x="1173192" y="3260785"/>
                </a:lnTo>
                <a:cubicBezTo>
                  <a:pt x="1170317" y="3289540"/>
                  <a:pt x="1168960" y="3318487"/>
                  <a:pt x="1164566" y="3347049"/>
                </a:cubicBezTo>
                <a:cubicBezTo>
                  <a:pt x="1163183" y="3356036"/>
                  <a:pt x="1161619" y="3365828"/>
                  <a:pt x="1155939" y="3372928"/>
                </a:cubicBezTo>
                <a:cubicBezTo>
                  <a:pt x="1149462" y="3381024"/>
                  <a:pt x="1134696" y="3380908"/>
                  <a:pt x="1130060" y="3390181"/>
                </a:cubicBezTo>
                <a:lnTo>
                  <a:pt x="1138687" y="3407434"/>
                </a:lnTo>
              </a:path>
            </a:pathLst>
          </a:custGeom>
          <a:noFill/>
          <a:ln cap="flat" cmpd="sng" w="38100">
            <a:solidFill>
              <a:srgbClr val="161616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3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Наступление польских войск</a:t>
            </a:r>
            <a:endParaRPr/>
          </a:p>
        </p:txBody>
      </p:sp>
      <p:sp>
        <p:nvSpPr>
          <p:cNvPr id="204" name="Google Shape;204;p13"/>
          <p:cNvSpPr txBox="1"/>
          <p:nvPr/>
        </p:nvSpPr>
        <p:spPr>
          <a:xfrm>
            <a:off x="1773911" y="2749304"/>
            <a:ext cx="3240360" cy="8309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Польские окопы в Беларуси во время сражения на Немане. Октябрь 1920  г.</a:t>
            </a:r>
            <a:endParaRPr/>
          </a:p>
        </p:txBody>
      </p:sp>
      <p:sp>
        <p:nvSpPr>
          <p:cNvPr id="205" name="Google Shape;205;p13"/>
          <p:cNvSpPr txBox="1"/>
          <p:nvPr/>
        </p:nvSpPr>
        <p:spPr>
          <a:xfrm>
            <a:off x="1271464" y="5517232"/>
            <a:ext cx="10801200" cy="11849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Для борьбы против поляков был создан Западный фронт. В ССРЛиБ было введено военное положе- ние. Руководящие органы ССРЛиБ провели партийную, комсомольскую и всеобщую мобилизацию в Красную Армию. Значительная часть мобилизованных была направлена на Западный фронт, но ос- новные силы Красной Армии в это время воевали на Восточном фронте против А.Колчака.</a:t>
            </a:r>
            <a:endParaRPr/>
          </a:p>
        </p:txBody>
      </p:sp>
      <p:pic>
        <p:nvPicPr>
          <p:cNvPr id="206" name="Google Shape;20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15880" y="1371099"/>
            <a:ext cx="6196434" cy="358740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4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Положение Беларуси во время польско-советской войны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2" name="Google Shape;212;p14"/>
          <p:cNvSpPr txBox="1"/>
          <p:nvPr/>
        </p:nvSpPr>
        <p:spPr>
          <a:xfrm>
            <a:off x="2402164" y="2596553"/>
            <a:ext cx="30228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Группа польских офицеров. 1920 г.</a:t>
            </a:r>
            <a:endParaRPr/>
          </a:p>
        </p:txBody>
      </p:sp>
      <p:sp>
        <p:nvSpPr>
          <p:cNvPr id="213" name="Google Shape;213;p14"/>
          <p:cNvSpPr txBox="1"/>
          <p:nvPr/>
        </p:nvSpPr>
        <p:spPr>
          <a:xfrm>
            <a:off x="1271464" y="5013176"/>
            <a:ext cx="10801200" cy="168901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На занятой территории Беларуси польские власти ликвидировали органы советского местного уп- равления, возобновили помещичье землевладение, установили свои порядки. Политические против- ники польской власти подвергались жестоким репрессиям. Богатства Беларуси раскрадывались и пе- реправлялись в Польшу. В культурной жизни проводилась политика полонизации. Закрывались бело- русские школы и учреждения культуры. Многие деятели белорусского национального движения, ряд учителей белорусских школ были арестованы и отправлены в польские тюрьмы.</a:t>
            </a:r>
            <a:endParaRPr/>
          </a:p>
        </p:txBody>
      </p:sp>
      <p:pic>
        <p:nvPicPr>
          <p:cNvPr id="214" name="Google Shape;21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47928" y="1340768"/>
            <a:ext cx="5401272" cy="329477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Положение Беларуси во время польско-советской войны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0" name="Google Shape;220;p15"/>
          <p:cNvSpPr txBox="1"/>
          <p:nvPr/>
        </p:nvSpPr>
        <p:spPr>
          <a:xfrm>
            <a:off x="4422421" y="6375392"/>
            <a:ext cx="3022727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Юзеф Пилсудский</a:t>
            </a:r>
            <a:endParaRPr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1" name="Google Shape;221;p15"/>
          <p:cNvSpPr txBox="1"/>
          <p:nvPr/>
        </p:nvSpPr>
        <p:spPr>
          <a:xfrm>
            <a:off x="1271464" y="908721"/>
            <a:ext cx="7500509" cy="165618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22 апреля 1919 г. руководитель польского государства Юзеф Пилсуд- ский в своём обращении «К жителям бывшего Великого княжества Литовского» обещал дать всем свободу и равные возможности в ре- шении национальных и религиозных дел, а также обеспечить федера- тивные связи белорусского, украинского и литовского свободных го- сударств под руководством Польши. Но это был дипломатический ход.</a:t>
            </a:r>
            <a:endParaRPr/>
          </a:p>
        </p:txBody>
      </p:sp>
      <p:pic>
        <p:nvPicPr>
          <p:cNvPr descr="Ð¤Ð°Ð¹Ð»:JÃ³zef PiÅsudski (-1930).jpg â ÐÐ¸ÐºÐ¸Ð¿ÐµÐ´Ð¸Ñ" id="222" name="Google Shape;222;p15"/>
          <p:cNvPicPr preferRelativeResize="0"/>
          <p:nvPr/>
        </p:nvPicPr>
        <p:blipFill rotWithShape="1">
          <a:blip r:embed="rId3">
            <a:alphaModFix/>
          </a:blip>
          <a:srcRect b="3679" l="0" r="0" t="0"/>
          <a:stretch/>
        </p:blipFill>
        <p:spPr>
          <a:xfrm>
            <a:off x="7464152" y="632781"/>
            <a:ext cx="4596835" cy="608116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Ð¯Ð·ÑÐ¿ Ð®Ñ'ÐµÐ²ÑÑ ÐÑÑÑÐº â ÐÑÐºÑÐ¿ÐµÐ´ÑÑ" id="227" name="Google Shape;22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8135775" y="476672"/>
            <a:ext cx="3936888" cy="626211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ÐÐ¸Ñ 3-Ð¹: ÐÐµÐ»Ð¾ÑÑÑÑÐºÐ¸Ðµ Ð½Ð°ÑÐ¸Ð¾Ð½Ð°Ð»ÑÐ½ÑÐµ ÑÐ»Ð¸ÑÑ Ð±ÑÐ»Ð¸ Ð¿ÑÐ¾ÑÐ¸Ð² ÐÐ¡Ð¡Ð " id="228" name="Google Shape;228;p16"/>
          <p:cNvPicPr preferRelativeResize="0"/>
          <p:nvPr/>
        </p:nvPicPr>
        <p:blipFill rotWithShape="1">
          <a:blip r:embed="rId4">
            <a:alphaModFix/>
          </a:blip>
          <a:srcRect b="0" l="14322" r="6946" t="0"/>
          <a:stretch/>
        </p:blipFill>
        <p:spPr>
          <a:xfrm>
            <a:off x="1271464" y="816618"/>
            <a:ext cx="4896544" cy="592216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29" name="Google Shape;229;p16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Положение Беларуси во время польско-советской войны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0" name="Google Shape;230;p16"/>
          <p:cNvSpPr txBox="1"/>
          <p:nvPr/>
        </p:nvSpPr>
        <p:spPr>
          <a:xfrm>
            <a:off x="1127448" y="2348880"/>
            <a:ext cx="1729005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Антон Луцкевич</a:t>
            </a:r>
            <a:endParaRPr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1" name="Google Shape;231;p16"/>
          <p:cNvSpPr txBox="1"/>
          <p:nvPr/>
        </p:nvSpPr>
        <p:spPr>
          <a:xfrm>
            <a:off x="4616227" y="396903"/>
            <a:ext cx="4374777" cy="403244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Некоторые руководители белорусского национального движения поверили пропаганде Ю. Пилсудского. Рада БНР во главе с Язепом Лёсиком обратилась к Ю.Пилсудскому с письмом, в котором со- держалась просьба о передаче ей власти в Беларуси. Председатель правительст- ва БНР Антон Луцкевич начал перегово- ры с руководством Польши о признании БНР. В сентябре 1919 г. он в Варшаве согласился заключить унию Беларуси и Польши при условии признания польс- ким сеймом независимости БНР. Но</a:t>
            </a:r>
            <a:endParaRPr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2" name="Google Shape;232;p16"/>
          <p:cNvSpPr txBox="1"/>
          <p:nvPr/>
        </p:nvSpPr>
        <p:spPr>
          <a:xfrm>
            <a:off x="5303912" y="3969667"/>
            <a:ext cx="3376354" cy="89173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Ю.Пилсудский не принял этого предложения и приказал за- держать А.Луцкевича.</a:t>
            </a:r>
            <a:endParaRPr/>
          </a:p>
        </p:txBody>
      </p:sp>
      <p:sp>
        <p:nvSpPr>
          <p:cNvPr id="233" name="Google Shape;233;p16"/>
          <p:cNvSpPr txBox="1"/>
          <p:nvPr/>
        </p:nvSpPr>
        <p:spPr>
          <a:xfrm>
            <a:off x="6406769" y="6400231"/>
            <a:ext cx="1729005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Язеп Лёсик</a:t>
            </a:r>
            <a:endParaRPr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profil.adu.by/pluginfile.php/3996/mod_book/chapter/10920/%D0%9F6-9.jpg?time=1605957595086" id="238" name="Google Shape;238;p17"/>
          <p:cNvPicPr preferRelativeResize="0"/>
          <p:nvPr/>
        </p:nvPicPr>
        <p:blipFill rotWithShape="1">
          <a:blip r:embed="rId3">
            <a:alphaModFix/>
          </a:blip>
          <a:srcRect b="8504" l="1867" r="2075" t="515"/>
          <a:stretch/>
        </p:blipFill>
        <p:spPr>
          <a:xfrm>
            <a:off x="1271464" y="1835696"/>
            <a:ext cx="3528392" cy="490309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39" name="Google Shape;239;p17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Положение Беларуси во время польско-советской войны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40" name="Google Shape;240;p17"/>
          <p:cNvSpPr txBox="1"/>
          <p:nvPr/>
        </p:nvSpPr>
        <p:spPr>
          <a:xfrm>
            <a:off x="1271464" y="733785"/>
            <a:ext cx="10801200" cy="132706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Антибелорусская позиция польского руководства и размах антипольской борьбы вызвали раскол в структуре власти БНР. На сессии Рады БНР в декабре 1919 г. сторонникам польской ориентации Я.Лё- сику и А.Луцкевичу было выказано недоверие. Образовался новый президиум рады и новое прави- тельство БНР во главе с Вацлавом Ластовским, которые являлись противниками унии с Польшей. Но польские власти вскоре арестовали В.Ластовского и заявили, что не собираются признавать БНР.</a:t>
            </a:r>
            <a:endParaRPr/>
          </a:p>
        </p:txBody>
      </p:sp>
      <p:sp>
        <p:nvSpPr>
          <p:cNvPr id="241" name="Google Shape;241;p17"/>
          <p:cNvSpPr txBox="1"/>
          <p:nvPr/>
        </p:nvSpPr>
        <p:spPr>
          <a:xfrm>
            <a:off x="3647728" y="4416518"/>
            <a:ext cx="2543830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Вацлав Ластовский</a:t>
            </a:r>
            <a:endParaRPr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https://upload.wikimedia.org/wikipedia/commons/f/f5/Ivan_Sierada._%D0%86%D0%B2%D0%B0%D0%BD_%D0%A1%D0%B5%D1%80%D0%B0%D0%B4%D0%B0_%281918%29.jpg" id="242" name="Google Shape;242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48725" y="2271559"/>
            <a:ext cx="3343275" cy="446722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43" name="Google Shape;243;p17"/>
          <p:cNvSpPr txBox="1"/>
          <p:nvPr/>
        </p:nvSpPr>
        <p:spPr>
          <a:xfrm>
            <a:off x="3719736" y="2009396"/>
            <a:ext cx="6156684" cy="170763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Сторонники унии с Польшей образовали Наивысшую ра- ду под руководством Яна Середы. Эта рада была марио- неточной в польской оккупационной администрации. В марте 1920 г. она заключила договор с польским прави- тельством, в котором дала согласие на включение в состав Польши бывших Виленской и Гродненской губерний.</a:t>
            </a:r>
            <a:endParaRPr/>
          </a:p>
        </p:txBody>
      </p:sp>
      <p:sp>
        <p:nvSpPr>
          <p:cNvPr id="244" name="Google Shape;244;p17"/>
          <p:cNvSpPr txBox="1"/>
          <p:nvPr/>
        </p:nvSpPr>
        <p:spPr>
          <a:xfrm>
            <a:off x="7680176" y="6391655"/>
            <a:ext cx="1319694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Ян Середа</a:t>
            </a:r>
            <a:endParaRPr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ÐÐ³Ð½Ð°ÑÐ¾Ð²ÑÐºÐ¸Ð¹, ÐÑÐµÐ²Ð¾Ð»Ð¾Ð´ ÐÐ°ÐºÐ°ÑÐ¾Ð²Ð¸Ñ â ÐÐ¸ÐºÐ¸Ð¿ÐµÐ´Ð¸Ñ" id="249" name="Google Shape;24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0921" y="620687"/>
            <a:ext cx="4081682" cy="611809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50" name="Google Shape;250;p18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Положение Беларуси во время польско-советской войны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1" name="Google Shape;251;p18"/>
          <p:cNvSpPr txBox="1"/>
          <p:nvPr/>
        </p:nvSpPr>
        <p:spPr>
          <a:xfrm>
            <a:off x="4655840" y="764705"/>
            <a:ext cx="7416824" cy="381642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Белорусский народ не покорился оккупантам. Его борьбу возглавили коммунисты и эсеры. В конце августа 1919 г. ЦК КП(б)ЛиБ создал специальный политический орган Бюро по нелегальной работе, ко- торое занималось формированием партизанских отрядов. В октябре 1919 г. ЦК БПС-Р (Белорусской партии социалистов-революционе- ров) призвал все политические партии создать общий фронт борьбы за освобождение Беларуси. В целях борьбы за освобождение Белару- си от польских оккупантов происходил процесс дальнейшего сближе- ния коммунистов и белорусских эсеров. В декабре 1919 г. в Смоленс- ке прошла совместная конференция представителей этих партий. Был подписан договор о создании единого антипольского фронта борьбы. Был разработан план вооружённого восстания и создан Бе- лорусской повстанческий комитет (БПК). В начале 1920 г. коммунис- тическое и эсеровское течения партизанского движения объеди- нились. Большую роль в этом объединении сыграла Белорусская</a:t>
            </a:r>
            <a:endParaRPr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2" name="Google Shape;252;p18"/>
          <p:cNvSpPr txBox="1"/>
          <p:nvPr/>
        </p:nvSpPr>
        <p:spPr>
          <a:xfrm>
            <a:off x="5302246" y="6375905"/>
            <a:ext cx="2543830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Всеволод Игнатовский</a:t>
            </a:r>
            <a:endParaRPr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3" name="Google Shape;253;p18"/>
          <p:cNvSpPr txBox="1"/>
          <p:nvPr/>
        </p:nvSpPr>
        <p:spPr>
          <a:xfrm>
            <a:off x="5302246" y="4437112"/>
            <a:ext cx="6698410" cy="64807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коммунистическая организация (БКО) во главе с Всеволодом Игнатовским.</a:t>
            </a:r>
            <a:endParaRPr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ÐÐµÐ´ Ð¢Ð°Ð»Ð°Ñ Ð¸ Ð¯ÐºÑÐ± ÐÐ¾Ð»Ð°Ñ HD 60fps ÑÐ²ÐµÑÐ½Ð¾Ð¹ - YouTube" id="258" name="Google Shape;258;p19"/>
          <p:cNvPicPr preferRelativeResize="0"/>
          <p:nvPr/>
        </p:nvPicPr>
        <p:blipFill rotWithShape="1">
          <a:blip r:embed="rId3">
            <a:alphaModFix/>
          </a:blip>
          <a:srcRect b="7262" l="22737" r="15248" t="1051"/>
          <a:stretch/>
        </p:blipFill>
        <p:spPr>
          <a:xfrm>
            <a:off x="5016614" y="908720"/>
            <a:ext cx="6984042" cy="580815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59" name="Google Shape;259;p19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Положение Беларуси во время польско-советской войны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0" name="Google Shape;260;p19"/>
          <p:cNvSpPr txBox="1"/>
          <p:nvPr/>
        </p:nvSpPr>
        <p:spPr>
          <a:xfrm>
            <a:off x="5663952" y="4581128"/>
            <a:ext cx="1224136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В.И.Талаш</a:t>
            </a:r>
            <a:endParaRPr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1" name="Google Shape;261;p19"/>
          <p:cNvSpPr txBox="1"/>
          <p:nvPr/>
        </p:nvSpPr>
        <p:spPr>
          <a:xfrm>
            <a:off x="1199456" y="873886"/>
            <a:ext cx="5688632" cy="233909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Во время борьбы с польской интервенцией извест- ным стало имя деда Талаша. В 1919 г. в возрасте 75 лет Василий Исаакович Талаш организовал и возгла- вил партизанский отряд численностью около 300 человек. Отряд действовал на территории Белорус- ского Полесья. Эти события стали сюжетом для по- вести Я.Коласа «Трясина». В годы Великой Отечест- венной войны В.И.Талаш принимал участие в борьбе с немецко-фашистскими захватчиками.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"/>
          <p:cNvSpPr txBox="1"/>
          <p:nvPr>
            <p:ph type="title"/>
          </p:nvPr>
        </p:nvSpPr>
        <p:spPr>
          <a:xfrm>
            <a:off x="119336" y="44625"/>
            <a:ext cx="11953328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latin typeface="Cambria"/>
                <a:ea typeface="Cambria"/>
                <a:cs typeface="Cambria"/>
                <a:sym typeface="Cambria"/>
              </a:rPr>
              <a:t>План</a:t>
            </a:r>
            <a:endParaRPr sz="40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6" name="Google Shape;86;p2"/>
          <p:cNvSpPr txBox="1"/>
          <p:nvPr/>
        </p:nvSpPr>
        <p:spPr>
          <a:xfrm>
            <a:off x="1271464" y="980728"/>
            <a:ext cx="10801200" cy="5591544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➢"/>
            </a:pPr>
            <a:r>
              <a:rPr b="1" lang="ru-RU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Наступление войск кайзеровской Германии. </a:t>
            </a:r>
            <a:endParaRPr/>
          </a:p>
          <a:p>
            <a:pPr indent="-342900" lvl="0" marL="342900" marR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➢"/>
            </a:pPr>
            <a:r>
              <a:rPr b="1" lang="ru-RU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Брестский мир и его последствия для Беларуси. </a:t>
            </a:r>
            <a:endParaRPr b="1" sz="20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342900" marR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➢"/>
            </a:pPr>
            <a:r>
              <a:rPr b="1" lang="ru-RU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Наступление польских войск. </a:t>
            </a:r>
            <a:endParaRPr/>
          </a:p>
          <a:p>
            <a:pPr indent="-342900" lvl="0" marL="342900" marR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➢"/>
            </a:pPr>
            <a:r>
              <a:rPr b="1" lang="ru-RU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Положение Беларуси во время польско-советской войны. </a:t>
            </a:r>
            <a:endParaRPr b="1" sz="20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342900" marR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➢"/>
            </a:pPr>
            <a:r>
              <a:rPr b="1" lang="ru-RU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Рижский мирный договор и его последствия для Беларуси. </a:t>
            </a:r>
            <a:endParaRPr b="1" sz="20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" id="266" name="Google Shape;26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03808" y="621977"/>
            <a:ext cx="3960440" cy="606189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67" name="Google Shape;267;p20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Положение Беларуси во время польско-советской войны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8" name="Google Shape;268;p20"/>
          <p:cNvSpPr txBox="1"/>
          <p:nvPr/>
        </p:nvSpPr>
        <p:spPr>
          <a:xfrm>
            <a:off x="1271465" y="6468732"/>
            <a:ext cx="5320340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Беларусь в марте 1919 - 1920 г.</a:t>
            </a:r>
            <a:endParaRPr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9" name="Google Shape;269;p20"/>
          <p:cNvSpPr txBox="1"/>
          <p:nvPr/>
        </p:nvSpPr>
        <p:spPr>
          <a:xfrm>
            <a:off x="6591805" y="852517"/>
            <a:ext cx="3176603" cy="264849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Весной 1920 г., увеличив свою армию с помощью стран Антанты, Польша опять развернула наступ- ление. Красная Армия полу- чила пополнение с Восточ- ного фронта. Главнокоман- дующим Западным фронтом был назначен Михаил Тухачевский. Наступ-</a:t>
            </a:r>
            <a:endParaRPr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70" name="Google Shape;270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71465" y="852517"/>
            <a:ext cx="5320340" cy="560081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71" name="Google Shape;271;p20"/>
          <p:cNvSpPr txBox="1"/>
          <p:nvPr/>
        </p:nvSpPr>
        <p:spPr>
          <a:xfrm>
            <a:off x="6672065" y="3284984"/>
            <a:ext cx="2592288" cy="144016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ление Красной Армии началось 14 мая 1920 г., но её войска были отброшены в конце мая за р. Березину</a:t>
            </a:r>
            <a:endParaRPr/>
          </a:p>
        </p:txBody>
      </p:sp>
      <p:sp>
        <p:nvSpPr>
          <p:cNvPr id="272" name="Google Shape;272;p20"/>
          <p:cNvSpPr txBox="1"/>
          <p:nvPr/>
        </p:nvSpPr>
        <p:spPr>
          <a:xfrm>
            <a:off x="7464152" y="6099100"/>
            <a:ext cx="17283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Михаил Тухачевский</a:t>
            </a:r>
            <a:endParaRPr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1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Положение Беларуси во время польско-советской войны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78" name="Google Shape;278;p21"/>
          <p:cNvSpPr txBox="1"/>
          <p:nvPr/>
        </p:nvSpPr>
        <p:spPr>
          <a:xfrm>
            <a:off x="3359696" y="6330806"/>
            <a:ext cx="3110114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Беларусь в марте 1919 - 1920 г.</a:t>
            </a:r>
            <a:endParaRPr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79" name="Google Shape;279;p21"/>
          <p:cNvSpPr txBox="1"/>
          <p:nvPr/>
        </p:nvSpPr>
        <p:spPr>
          <a:xfrm>
            <a:off x="1199456" y="898777"/>
            <a:ext cx="5270354" cy="20981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Новое наступление советских войск началось в середине июня 1920 г. на юге Беларуси. Были ос- вобождены Мозырь, Речица, Бобруйск и другие города. В начале июля началось наступление со- ветских войск на Минском направлении. 10 ию- ля был освобождён Минск, 19 июля – Гродно, а 1 августа – Брест. Дорога на Варшаву была откры- та.</a:t>
            </a:r>
            <a:endParaRPr/>
          </a:p>
        </p:txBody>
      </p:sp>
      <p:pic>
        <p:nvPicPr>
          <p:cNvPr id="280" name="Google Shape;28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20247" y="908720"/>
            <a:ext cx="5472157" cy="576064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81" name="Google Shape;281;p21"/>
          <p:cNvSpPr/>
          <p:nvPr/>
        </p:nvSpPr>
        <p:spPr>
          <a:xfrm>
            <a:off x="7752184" y="3933056"/>
            <a:ext cx="245122" cy="261073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21"/>
          <p:cNvSpPr/>
          <p:nvPr/>
        </p:nvSpPr>
        <p:spPr>
          <a:xfrm>
            <a:off x="7896200" y="2735879"/>
            <a:ext cx="245122" cy="261073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21"/>
          <p:cNvSpPr/>
          <p:nvPr/>
        </p:nvSpPr>
        <p:spPr>
          <a:xfrm>
            <a:off x="9552384" y="2636912"/>
            <a:ext cx="245122" cy="261073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21"/>
          <p:cNvSpPr/>
          <p:nvPr/>
        </p:nvSpPr>
        <p:spPr>
          <a:xfrm>
            <a:off x="10272464" y="3987260"/>
            <a:ext cx="245122" cy="261073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21"/>
          <p:cNvSpPr/>
          <p:nvPr/>
        </p:nvSpPr>
        <p:spPr>
          <a:xfrm>
            <a:off x="10272464" y="3209596"/>
            <a:ext cx="245122" cy="261073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21"/>
          <p:cNvSpPr/>
          <p:nvPr/>
        </p:nvSpPr>
        <p:spPr>
          <a:xfrm>
            <a:off x="10848528" y="3789040"/>
            <a:ext cx="245122" cy="261073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2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Положение Беларуси во время польско-советской войны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92" name="Google Shape;292;p22"/>
          <p:cNvSpPr txBox="1"/>
          <p:nvPr/>
        </p:nvSpPr>
        <p:spPr>
          <a:xfrm>
            <a:off x="4223792" y="6084585"/>
            <a:ext cx="22461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Беларусь в марте 1919 - 1920 г.</a:t>
            </a:r>
            <a:endParaRPr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93" name="Google Shape;293;p22"/>
          <p:cNvSpPr txBox="1"/>
          <p:nvPr/>
        </p:nvSpPr>
        <p:spPr>
          <a:xfrm>
            <a:off x="1199456" y="898777"/>
            <a:ext cx="5270354" cy="274624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11 июля 1920 г. министр иностранных дел Анг- лии Джордж Керзон направил советскому прави- тельству требование остановить наступление советских войск по линии Гродно-Яловка-Неми- ров-Брест-Литовск, и далее по территории Укра- ины до Карпат. Эта линия должна была стать восточной временной границей Польши. В исто- рической литературе она получила название 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«линия Керзона»</a:t>
            </a: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Но советское руководство ре- шило перенести боевые действия дальше на за- пад. Это была серьёзная политическая ошибка.</a:t>
            </a:r>
            <a:endParaRPr/>
          </a:p>
        </p:txBody>
      </p:sp>
      <p:pic>
        <p:nvPicPr>
          <p:cNvPr id="294" name="Google Shape;29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20247" y="908720"/>
            <a:ext cx="5472157" cy="576064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95" name="Google Shape;295;p22"/>
          <p:cNvSpPr/>
          <p:nvPr/>
        </p:nvSpPr>
        <p:spPr>
          <a:xfrm>
            <a:off x="7582619" y="2346385"/>
            <a:ext cx="405441" cy="2493034"/>
          </a:xfrm>
          <a:custGeom>
            <a:rect b="b" l="l" r="r" t="t"/>
            <a:pathLst>
              <a:path extrusionOk="0" h="2493034" w="405441">
                <a:moveTo>
                  <a:pt x="0" y="0"/>
                </a:moveTo>
                <a:cubicBezTo>
                  <a:pt x="60008" y="24004"/>
                  <a:pt x="28452" y="12360"/>
                  <a:pt x="94890" y="34506"/>
                </a:cubicBezTo>
                <a:cubicBezTo>
                  <a:pt x="103517" y="37382"/>
                  <a:pt x="111948" y="40927"/>
                  <a:pt x="120770" y="43132"/>
                </a:cubicBezTo>
                <a:lnTo>
                  <a:pt x="155275" y="51758"/>
                </a:lnTo>
                <a:cubicBezTo>
                  <a:pt x="163902" y="63260"/>
                  <a:pt x="170110" y="77060"/>
                  <a:pt x="181155" y="86264"/>
                </a:cubicBezTo>
                <a:cubicBezTo>
                  <a:pt x="188140" y="92085"/>
                  <a:pt x="199085" y="90474"/>
                  <a:pt x="207034" y="94890"/>
                </a:cubicBezTo>
                <a:cubicBezTo>
                  <a:pt x="225160" y="104960"/>
                  <a:pt x="240246" y="120123"/>
                  <a:pt x="258792" y="129396"/>
                </a:cubicBezTo>
                <a:lnTo>
                  <a:pt x="293298" y="146649"/>
                </a:lnTo>
                <a:cubicBezTo>
                  <a:pt x="333546" y="207019"/>
                  <a:pt x="297040" y="143222"/>
                  <a:pt x="319177" y="276045"/>
                </a:cubicBezTo>
                <a:cubicBezTo>
                  <a:pt x="322167" y="293984"/>
                  <a:pt x="326342" y="312672"/>
                  <a:pt x="336430" y="327804"/>
                </a:cubicBezTo>
                <a:lnTo>
                  <a:pt x="370936" y="379562"/>
                </a:lnTo>
                <a:cubicBezTo>
                  <a:pt x="376687" y="396815"/>
                  <a:pt x="384623" y="413488"/>
                  <a:pt x="388189" y="431321"/>
                </a:cubicBezTo>
                <a:cubicBezTo>
                  <a:pt x="399140" y="486078"/>
                  <a:pt x="393259" y="460229"/>
                  <a:pt x="405441" y="508958"/>
                </a:cubicBezTo>
                <a:cubicBezTo>
                  <a:pt x="402161" y="525360"/>
                  <a:pt x="397030" y="560288"/>
                  <a:pt x="388189" y="577970"/>
                </a:cubicBezTo>
                <a:cubicBezTo>
                  <a:pt x="383553" y="587243"/>
                  <a:pt x="376687" y="595223"/>
                  <a:pt x="370936" y="603849"/>
                </a:cubicBezTo>
                <a:cubicBezTo>
                  <a:pt x="368060" y="646981"/>
                  <a:pt x="368422" y="690452"/>
                  <a:pt x="362309" y="733245"/>
                </a:cubicBezTo>
                <a:cubicBezTo>
                  <a:pt x="359737" y="751248"/>
                  <a:pt x="350807" y="767751"/>
                  <a:pt x="345056" y="785004"/>
                </a:cubicBezTo>
                <a:cubicBezTo>
                  <a:pt x="333151" y="820720"/>
                  <a:pt x="341475" y="803316"/>
                  <a:pt x="319177" y="836762"/>
                </a:cubicBezTo>
                <a:cubicBezTo>
                  <a:pt x="313426" y="859766"/>
                  <a:pt x="306574" y="882522"/>
                  <a:pt x="301924" y="905773"/>
                </a:cubicBezTo>
                <a:cubicBezTo>
                  <a:pt x="297936" y="925711"/>
                  <a:pt x="302391" y="947972"/>
                  <a:pt x="293298" y="966158"/>
                </a:cubicBezTo>
                <a:cubicBezTo>
                  <a:pt x="289232" y="974291"/>
                  <a:pt x="276045" y="971909"/>
                  <a:pt x="267419" y="974785"/>
                </a:cubicBezTo>
                <a:cubicBezTo>
                  <a:pt x="264122" y="1040728"/>
                  <a:pt x="275031" y="1132087"/>
                  <a:pt x="241539" y="1199072"/>
                </a:cubicBezTo>
                <a:cubicBezTo>
                  <a:pt x="235788" y="1210574"/>
                  <a:pt x="230903" y="1222550"/>
                  <a:pt x="224287" y="1233577"/>
                </a:cubicBezTo>
                <a:cubicBezTo>
                  <a:pt x="213619" y="1251358"/>
                  <a:pt x="189781" y="1285336"/>
                  <a:pt x="189781" y="1285336"/>
                </a:cubicBezTo>
                <a:cubicBezTo>
                  <a:pt x="174691" y="1345696"/>
                  <a:pt x="193145" y="1297031"/>
                  <a:pt x="155275" y="1345721"/>
                </a:cubicBezTo>
                <a:cubicBezTo>
                  <a:pt x="106827" y="1408012"/>
                  <a:pt x="144344" y="1389621"/>
                  <a:pt x="94890" y="1406106"/>
                </a:cubicBezTo>
                <a:cubicBezTo>
                  <a:pt x="83388" y="1414732"/>
                  <a:pt x="69589" y="1420940"/>
                  <a:pt x="60385" y="1431985"/>
                </a:cubicBezTo>
                <a:cubicBezTo>
                  <a:pt x="54564" y="1438970"/>
                  <a:pt x="55825" y="1449731"/>
                  <a:pt x="51758" y="1457864"/>
                </a:cubicBezTo>
                <a:cubicBezTo>
                  <a:pt x="18314" y="1524752"/>
                  <a:pt x="47563" y="1444575"/>
                  <a:pt x="25879" y="1509623"/>
                </a:cubicBezTo>
                <a:cubicBezTo>
                  <a:pt x="28755" y="1532627"/>
                  <a:pt x="30359" y="1555825"/>
                  <a:pt x="34506" y="1578634"/>
                </a:cubicBezTo>
                <a:cubicBezTo>
                  <a:pt x="36133" y="1587580"/>
                  <a:pt x="36702" y="1598083"/>
                  <a:pt x="43132" y="1604513"/>
                </a:cubicBezTo>
                <a:cubicBezTo>
                  <a:pt x="49562" y="1610943"/>
                  <a:pt x="60268" y="1610642"/>
                  <a:pt x="69011" y="1613140"/>
                </a:cubicBezTo>
                <a:cubicBezTo>
                  <a:pt x="80411" y="1616397"/>
                  <a:pt x="92117" y="1618509"/>
                  <a:pt x="103517" y="1621766"/>
                </a:cubicBezTo>
                <a:cubicBezTo>
                  <a:pt x="190187" y="1646528"/>
                  <a:pt x="55976" y="1612036"/>
                  <a:pt x="163902" y="1639019"/>
                </a:cubicBezTo>
                <a:cubicBezTo>
                  <a:pt x="169653" y="1647645"/>
                  <a:pt x="178176" y="1654968"/>
                  <a:pt x="181155" y="1664898"/>
                </a:cubicBezTo>
                <a:cubicBezTo>
                  <a:pt x="186998" y="1684373"/>
                  <a:pt x="180688" y="1707097"/>
                  <a:pt x="189781" y="1725283"/>
                </a:cubicBezTo>
                <a:cubicBezTo>
                  <a:pt x="193847" y="1733416"/>
                  <a:pt x="207302" y="1730327"/>
                  <a:pt x="215660" y="1733909"/>
                </a:cubicBezTo>
                <a:cubicBezTo>
                  <a:pt x="227480" y="1738975"/>
                  <a:pt x="238664" y="1745411"/>
                  <a:pt x="250166" y="1751162"/>
                </a:cubicBezTo>
                <a:cubicBezTo>
                  <a:pt x="247290" y="1759788"/>
                  <a:pt x="245605" y="1768908"/>
                  <a:pt x="241539" y="1777041"/>
                </a:cubicBezTo>
                <a:cubicBezTo>
                  <a:pt x="236902" y="1786314"/>
                  <a:pt x="228498" y="1793447"/>
                  <a:pt x="224287" y="1802921"/>
                </a:cubicBezTo>
                <a:cubicBezTo>
                  <a:pt x="216901" y="1819540"/>
                  <a:pt x="212785" y="1837426"/>
                  <a:pt x="207034" y="1854679"/>
                </a:cubicBezTo>
                <a:lnTo>
                  <a:pt x="198407" y="1880558"/>
                </a:lnTo>
                <a:cubicBezTo>
                  <a:pt x="195532" y="1900686"/>
                  <a:pt x="198874" y="1922757"/>
                  <a:pt x="189781" y="1940943"/>
                </a:cubicBezTo>
                <a:cubicBezTo>
                  <a:pt x="185715" y="1949076"/>
                  <a:pt x="165397" y="1940601"/>
                  <a:pt x="163902" y="1949570"/>
                </a:cubicBezTo>
                <a:cubicBezTo>
                  <a:pt x="158681" y="1980898"/>
                  <a:pt x="169368" y="2012857"/>
                  <a:pt x="172528" y="2044460"/>
                </a:cubicBezTo>
                <a:cubicBezTo>
                  <a:pt x="175119" y="2070369"/>
                  <a:pt x="176048" y="2096565"/>
                  <a:pt x="181155" y="2122098"/>
                </a:cubicBezTo>
                <a:cubicBezTo>
                  <a:pt x="184722" y="2139931"/>
                  <a:pt x="193996" y="2156214"/>
                  <a:pt x="198407" y="2173857"/>
                </a:cubicBezTo>
                <a:lnTo>
                  <a:pt x="207034" y="2208362"/>
                </a:lnTo>
                <a:cubicBezTo>
                  <a:pt x="202129" y="2281932"/>
                  <a:pt x="170914" y="2326515"/>
                  <a:pt x="224287" y="2372264"/>
                </a:cubicBezTo>
                <a:cubicBezTo>
                  <a:pt x="234050" y="2380633"/>
                  <a:pt x="247290" y="2383766"/>
                  <a:pt x="258792" y="2389517"/>
                </a:cubicBezTo>
                <a:cubicBezTo>
                  <a:pt x="261668" y="2401019"/>
                  <a:pt x="260842" y="2414158"/>
                  <a:pt x="267419" y="2424023"/>
                </a:cubicBezTo>
                <a:cubicBezTo>
                  <a:pt x="273170" y="2432649"/>
                  <a:pt x="285967" y="2433944"/>
                  <a:pt x="293298" y="2441275"/>
                </a:cubicBezTo>
                <a:cubicBezTo>
                  <a:pt x="300629" y="2448606"/>
                  <a:pt x="304800" y="2458528"/>
                  <a:pt x="310551" y="2467155"/>
                </a:cubicBezTo>
                <a:lnTo>
                  <a:pt x="319177" y="2493034"/>
                </a:lnTo>
              </a:path>
            </a:pathLst>
          </a:custGeom>
          <a:noFill/>
          <a:ln cap="flat" cmpd="sng" w="38100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6" name="Google Shape;296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22447" y="3501008"/>
            <a:ext cx="2501708" cy="326115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97" name="Google Shape;297;p22"/>
          <p:cNvSpPr txBox="1"/>
          <p:nvPr/>
        </p:nvSpPr>
        <p:spPr>
          <a:xfrm>
            <a:off x="2803038" y="4380721"/>
            <a:ext cx="2844690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Джордж Натаниэл Керзон</a:t>
            </a:r>
            <a:endParaRPr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3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Положение Беларуси во время польско-советской войны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03" name="Google Shape;303;p23"/>
          <p:cNvSpPr txBox="1"/>
          <p:nvPr/>
        </p:nvSpPr>
        <p:spPr>
          <a:xfrm>
            <a:off x="3359696" y="6330806"/>
            <a:ext cx="3110114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Беларусь в марте 1919 - 1920 г.</a:t>
            </a:r>
            <a:endParaRPr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04" name="Google Shape;304;p23"/>
          <p:cNvSpPr txBox="1"/>
          <p:nvPr/>
        </p:nvSpPr>
        <p:spPr>
          <a:xfrm>
            <a:off x="1199456" y="898777"/>
            <a:ext cx="5270354" cy="281825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 середине августа 1920 г. Красная Армия дошла до Варшавы. Но Польше была оказана помощь со стороны Англии, Франции, Италии и США. Раз-в ернулось мощное национально-патриотическое движение польского народа в защиту своей ро- дины. 16 августа 1920 г. польские войска переш- ли в наступление. В конце сентября 1920  г. по- ляки захватили Волковыск и Пинск. К началу ок- тября фронт стабилизировался по линии озеро Нарочь - Койданово - Слуцк. Таким образом, За- падная Беларусь была оккупирована Польшей.</a:t>
            </a:r>
            <a:endParaRPr/>
          </a:p>
        </p:txBody>
      </p:sp>
      <p:pic>
        <p:nvPicPr>
          <p:cNvPr id="305" name="Google Shape;30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20247" y="908720"/>
            <a:ext cx="5472157" cy="576064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06" name="Google Shape;306;p23"/>
          <p:cNvSpPr/>
          <p:nvPr/>
        </p:nvSpPr>
        <p:spPr>
          <a:xfrm>
            <a:off x="6526244" y="3658503"/>
            <a:ext cx="245122" cy="261073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23"/>
          <p:cNvSpPr/>
          <p:nvPr/>
        </p:nvSpPr>
        <p:spPr>
          <a:xfrm>
            <a:off x="8112224" y="3156146"/>
            <a:ext cx="245122" cy="261073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206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23"/>
          <p:cNvSpPr/>
          <p:nvPr/>
        </p:nvSpPr>
        <p:spPr>
          <a:xfrm>
            <a:off x="8760296" y="3946772"/>
            <a:ext cx="245122" cy="261073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206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23"/>
          <p:cNvSpPr/>
          <p:nvPr/>
        </p:nvSpPr>
        <p:spPr>
          <a:xfrm>
            <a:off x="9489057" y="1526875"/>
            <a:ext cx="699886" cy="3295291"/>
          </a:xfrm>
          <a:custGeom>
            <a:rect b="b" l="l" r="r" t="t"/>
            <a:pathLst>
              <a:path extrusionOk="0" h="3295291" w="699886">
                <a:moveTo>
                  <a:pt x="526211" y="0"/>
                </a:moveTo>
                <a:cubicBezTo>
                  <a:pt x="546660" y="102253"/>
                  <a:pt x="519781" y="-3681"/>
                  <a:pt x="552090" y="69012"/>
                </a:cubicBezTo>
                <a:cubicBezTo>
                  <a:pt x="559476" y="85630"/>
                  <a:pt x="569343" y="120770"/>
                  <a:pt x="569343" y="120770"/>
                </a:cubicBezTo>
                <a:cubicBezTo>
                  <a:pt x="568838" y="129352"/>
                  <a:pt x="574595" y="248290"/>
                  <a:pt x="552090" y="293299"/>
                </a:cubicBezTo>
                <a:cubicBezTo>
                  <a:pt x="547453" y="302572"/>
                  <a:pt x="540588" y="310552"/>
                  <a:pt x="534837" y="319178"/>
                </a:cubicBezTo>
                <a:cubicBezTo>
                  <a:pt x="527575" y="340965"/>
                  <a:pt x="522321" y="365820"/>
                  <a:pt x="500332" y="379563"/>
                </a:cubicBezTo>
                <a:cubicBezTo>
                  <a:pt x="487899" y="387334"/>
                  <a:pt x="471345" y="384331"/>
                  <a:pt x="457200" y="388189"/>
                </a:cubicBezTo>
                <a:cubicBezTo>
                  <a:pt x="439655" y="392974"/>
                  <a:pt x="405441" y="405442"/>
                  <a:pt x="405441" y="405442"/>
                </a:cubicBezTo>
                <a:cubicBezTo>
                  <a:pt x="399690" y="414068"/>
                  <a:pt x="396284" y="424844"/>
                  <a:pt x="388188" y="431321"/>
                </a:cubicBezTo>
                <a:cubicBezTo>
                  <a:pt x="381088" y="437001"/>
                  <a:pt x="370667" y="436366"/>
                  <a:pt x="362309" y="439948"/>
                </a:cubicBezTo>
                <a:cubicBezTo>
                  <a:pt x="299158" y="467012"/>
                  <a:pt x="356911" y="449922"/>
                  <a:pt x="293298" y="465827"/>
                </a:cubicBezTo>
                <a:cubicBezTo>
                  <a:pt x="274202" y="478558"/>
                  <a:pt x="254823" y="489033"/>
                  <a:pt x="241539" y="508959"/>
                </a:cubicBezTo>
                <a:cubicBezTo>
                  <a:pt x="236495" y="516525"/>
                  <a:pt x="239343" y="528408"/>
                  <a:pt x="232913" y="534838"/>
                </a:cubicBezTo>
                <a:cubicBezTo>
                  <a:pt x="218251" y="549500"/>
                  <a:pt x="181154" y="569344"/>
                  <a:pt x="181154" y="569344"/>
                </a:cubicBezTo>
                <a:cubicBezTo>
                  <a:pt x="175403" y="577970"/>
                  <a:pt x="168538" y="585950"/>
                  <a:pt x="163901" y="595223"/>
                </a:cubicBezTo>
                <a:cubicBezTo>
                  <a:pt x="159835" y="603356"/>
                  <a:pt x="159691" y="613153"/>
                  <a:pt x="155275" y="621102"/>
                </a:cubicBezTo>
                <a:cubicBezTo>
                  <a:pt x="145205" y="639228"/>
                  <a:pt x="132271" y="655608"/>
                  <a:pt x="120769" y="672861"/>
                </a:cubicBezTo>
                <a:lnTo>
                  <a:pt x="103517" y="698740"/>
                </a:lnTo>
                <a:cubicBezTo>
                  <a:pt x="97766" y="707366"/>
                  <a:pt x="89543" y="714783"/>
                  <a:pt x="86264" y="724619"/>
                </a:cubicBezTo>
                <a:lnTo>
                  <a:pt x="77637" y="750499"/>
                </a:lnTo>
                <a:cubicBezTo>
                  <a:pt x="80513" y="776378"/>
                  <a:pt x="86264" y="802098"/>
                  <a:pt x="86264" y="828136"/>
                </a:cubicBezTo>
                <a:cubicBezTo>
                  <a:pt x="86264" y="870369"/>
                  <a:pt x="92132" y="917159"/>
                  <a:pt x="60385" y="948906"/>
                </a:cubicBezTo>
                <a:cubicBezTo>
                  <a:pt x="53054" y="956237"/>
                  <a:pt x="43132" y="960408"/>
                  <a:pt x="34505" y="966159"/>
                </a:cubicBezTo>
                <a:cubicBezTo>
                  <a:pt x="28754" y="983412"/>
                  <a:pt x="20818" y="1000084"/>
                  <a:pt x="17252" y="1017917"/>
                </a:cubicBezTo>
                <a:cubicBezTo>
                  <a:pt x="6843" y="1069966"/>
                  <a:pt x="13262" y="1047140"/>
                  <a:pt x="0" y="1086929"/>
                </a:cubicBezTo>
                <a:cubicBezTo>
                  <a:pt x="5356" y="1145846"/>
                  <a:pt x="4520" y="1174023"/>
                  <a:pt x="17252" y="1224951"/>
                </a:cubicBezTo>
                <a:cubicBezTo>
                  <a:pt x="19457" y="1233773"/>
                  <a:pt x="23003" y="1242204"/>
                  <a:pt x="25879" y="1250831"/>
                </a:cubicBezTo>
                <a:cubicBezTo>
                  <a:pt x="28754" y="1268084"/>
                  <a:pt x="24475" y="1288260"/>
                  <a:pt x="34505" y="1302589"/>
                </a:cubicBezTo>
                <a:cubicBezTo>
                  <a:pt x="46396" y="1319576"/>
                  <a:pt x="69011" y="1325593"/>
                  <a:pt x="86264" y="1337095"/>
                </a:cubicBezTo>
                <a:lnTo>
                  <a:pt x="112143" y="1354348"/>
                </a:lnTo>
                <a:cubicBezTo>
                  <a:pt x="110269" y="1365593"/>
                  <a:pt x="93377" y="1424527"/>
                  <a:pt x="112143" y="1440612"/>
                </a:cubicBezTo>
                <a:cubicBezTo>
                  <a:pt x="125951" y="1452447"/>
                  <a:pt x="146648" y="1452114"/>
                  <a:pt x="163901" y="1457865"/>
                </a:cubicBezTo>
                <a:lnTo>
                  <a:pt x="189781" y="1466491"/>
                </a:lnTo>
                <a:cubicBezTo>
                  <a:pt x="198407" y="1475117"/>
                  <a:pt x="206288" y="1484560"/>
                  <a:pt x="215660" y="1492370"/>
                </a:cubicBezTo>
                <a:cubicBezTo>
                  <a:pt x="223625" y="1499007"/>
                  <a:pt x="235062" y="1501527"/>
                  <a:pt x="241539" y="1509623"/>
                </a:cubicBezTo>
                <a:cubicBezTo>
                  <a:pt x="247219" y="1516723"/>
                  <a:pt x="247290" y="1526876"/>
                  <a:pt x="250166" y="1535502"/>
                </a:cubicBezTo>
                <a:cubicBezTo>
                  <a:pt x="253041" y="1552755"/>
                  <a:pt x="256319" y="1569946"/>
                  <a:pt x="258792" y="1587261"/>
                </a:cubicBezTo>
                <a:cubicBezTo>
                  <a:pt x="262070" y="1610211"/>
                  <a:pt x="255737" y="1636247"/>
                  <a:pt x="267418" y="1656272"/>
                </a:cubicBezTo>
                <a:cubicBezTo>
                  <a:pt x="287129" y="1690062"/>
                  <a:pt x="330132" y="1692969"/>
                  <a:pt x="362309" y="1699404"/>
                </a:cubicBezTo>
                <a:cubicBezTo>
                  <a:pt x="370935" y="1705155"/>
                  <a:pt x="378915" y="1712021"/>
                  <a:pt x="388188" y="1716657"/>
                </a:cubicBezTo>
                <a:cubicBezTo>
                  <a:pt x="396321" y="1720724"/>
                  <a:pt x="406502" y="1720239"/>
                  <a:pt x="414068" y="1725283"/>
                </a:cubicBezTo>
                <a:cubicBezTo>
                  <a:pt x="442838" y="1744463"/>
                  <a:pt x="433570" y="1756320"/>
                  <a:pt x="465826" y="1768416"/>
                </a:cubicBezTo>
                <a:cubicBezTo>
                  <a:pt x="479554" y="1773564"/>
                  <a:pt x="494581" y="1774167"/>
                  <a:pt x="508958" y="1777042"/>
                </a:cubicBezTo>
                <a:cubicBezTo>
                  <a:pt x="517584" y="1782793"/>
                  <a:pt x="527131" y="1787359"/>
                  <a:pt x="534837" y="1794295"/>
                </a:cubicBezTo>
                <a:cubicBezTo>
                  <a:pt x="555995" y="1813338"/>
                  <a:pt x="568217" y="1845679"/>
                  <a:pt x="595222" y="1854680"/>
                </a:cubicBezTo>
                <a:cubicBezTo>
                  <a:pt x="633301" y="1867372"/>
                  <a:pt x="612968" y="1859240"/>
                  <a:pt x="655607" y="1880559"/>
                </a:cubicBezTo>
                <a:cubicBezTo>
                  <a:pt x="682948" y="1921570"/>
                  <a:pt x="676138" y="1896602"/>
                  <a:pt x="655607" y="1958197"/>
                </a:cubicBezTo>
                <a:lnTo>
                  <a:pt x="646981" y="1984076"/>
                </a:lnTo>
                <a:cubicBezTo>
                  <a:pt x="649856" y="2004204"/>
                  <a:pt x="649764" y="2024986"/>
                  <a:pt x="655607" y="2044461"/>
                </a:cubicBezTo>
                <a:cubicBezTo>
                  <a:pt x="658586" y="2054391"/>
                  <a:pt x="671921" y="2060015"/>
                  <a:pt x="672860" y="2070340"/>
                </a:cubicBezTo>
                <a:cubicBezTo>
                  <a:pt x="674959" y="2093427"/>
                  <a:pt x="667109" y="2116347"/>
                  <a:pt x="664234" y="2139351"/>
                </a:cubicBezTo>
                <a:cubicBezTo>
                  <a:pt x="667109" y="2199736"/>
                  <a:pt x="665362" y="2260519"/>
                  <a:pt x="672860" y="2320506"/>
                </a:cubicBezTo>
                <a:cubicBezTo>
                  <a:pt x="674146" y="2330794"/>
                  <a:pt x="685477" y="2337112"/>
                  <a:pt x="690113" y="2346385"/>
                </a:cubicBezTo>
                <a:cubicBezTo>
                  <a:pt x="694180" y="2354518"/>
                  <a:pt x="695864" y="2363638"/>
                  <a:pt x="698739" y="2372265"/>
                </a:cubicBezTo>
                <a:cubicBezTo>
                  <a:pt x="695864" y="2426899"/>
                  <a:pt x="707414" y="2484265"/>
                  <a:pt x="690113" y="2536167"/>
                </a:cubicBezTo>
                <a:cubicBezTo>
                  <a:pt x="684362" y="2553420"/>
                  <a:pt x="655773" y="2548193"/>
                  <a:pt x="638354" y="2553419"/>
                </a:cubicBezTo>
                <a:cubicBezTo>
                  <a:pt x="530023" y="2585918"/>
                  <a:pt x="664954" y="2541679"/>
                  <a:pt x="577969" y="2570672"/>
                </a:cubicBezTo>
                <a:cubicBezTo>
                  <a:pt x="569343" y="2579298"/>
                  <a:pt x="561462" y="2588741"/>
                  <a:pt x="552090" y="2596551"/>
                </a:cubicBezTo>
                <a:cubicBezTo>
                  <a:pt x="544125" y="2603188"/>
                  <a:pt x="532688" y="2605708"/>
                  <a:pt x="526211" y="2613804"/>
                </a:cubicBezTo>
                <a:cubicBezTo>
                  <a:pt x="520531" y="2620904"/>
                  <a:pt x="520460" y="2631057"/>
                  <a:pt x="517585" y="2639683"/>
                </a:cubicBezTo>
                <a:cubicBezTo>
                  <a:pt x="514709" y="2674189"/>
                  <a:pt x="513534" y="2708878"/>
                  <a:pt x="508958" y="2743200"/>
                </a:cubicBezTo>
                <a:cubicBezTo>
                  <a:pt x="507756" y="2752213"/>
                  <a:pt x="502537" y="2760258"/>
                  <a:pt x="500332" y="2769080"/>
                </a:cubicBezTo>
                <a:cubicBezTo>
                  <a:pt x="496776" y="2783304"/>
                  <a:pt x="496342" y="2798302"/>
                  <a:pt x="491705" y="2812212"/>
                </a:cubicBezTo>
                <a:cubicBezTo>
                  <a:pt x="487638" y="2824411"/>
                  <a:pt x="485357" y="2839902"/>
                  <a:pt x="474452" y="2846717"/>
                </a:cubicBezTo>
                <a:cubicBezTo>
                  <a:pt x="459620" y="2855987"/>
                  <a:pt x="439947" y="2852468"/>
                  <a:pt x="422694" y="2855344"/>
                </a:cubicBezTo>
                <a:cubicBezTo>
                  <a:pt x="414068" y="2861095"/>
                  <a:pt x="406088" y="2867961"/>
                  <a:pt x="396815" y="2872597"/>
                </a:cubicBezTo>
                <a:cubicBezTo>
                  <a:pt x="325385" y="2908311"/>
                  <a:pt x="419221" y="2849032"/>
                  <a:pt x="345056" y="2898476"/>
                </a:cubicBezTo>
                <a:cubicBezTo>
                  <a:pt x="328283" y="2948796"/>
                  <a:pt x="350985" y="2904947"/>
                  <a:pt x="301924" y="2932982"/>
                </a:cubicBezTo>
                <a:cubicBezTo>
                  <a:pt x="291332" y="2939035"/>
                  <a:pt x="284671" y="2950235"/>
                  <a:pt x="276045" y="2958861"/>
                </a:cubicBezTo>
                <a:cubicBezTo>
                  <a:pt x="273169" y="2970363"/>
                  <a:pt x="270675" y="2981967"/>
                  <a:pt x="267418" y="2993367"/>
                </a:cubicBezTo>
                <a:cubicBezTo>
                  <a:pt x="264920" y="3002110"/>
                  <a:pt x="260419" y="3010300"/>
                  <a:pt x="258792" y="3019246"/>
                </a:cubicBezTo>
                <a:cubicBezTo>
                  <a:pt x="242685" y="3107837"/>
                  <a:pt x="265796" y="3064812"/>
                  <a:pt x="232913" y="3114136"/>
                </a:cubicBezTo>
                <a:cubicBezTo>
                  <a:pt x="230037" y="3137140"/>
                  <a:pt x="233702" y="3161963"/>
                  <a:pt x="224286" y="3183148"/>
                </a:cubicBezTo>
                <a:cubicBezTo>
                  <a:pt x="220593" y="3191457"/>
                  <a:pt x="205507" y="3186094"/>
                  <a:pt x="198407" y="3191774"/>
                </a:cubicBezTo>
                <a:cubicBezTo>
                  <a:pt x="190311" y="3198251"/>
                  <a:pt x="187791" y="3209688"/>
                  <a:pt x="181154" y="3217653"/>
                </a:cubicBezTo>
                <a:cubicBezTo>
                  <a:pt x="173344" y="3227025"/>
                  <a:pt x="163214" y="3234270"/>
                  <a:pt x="155275" y="3243533"/>
                </a:cubicBezTo>
                <a:cubicBezTo>
                  <a:pt x="93764" y="3315296"/>
                  <a:pt x="156958" y="3250476"/>
                  <a:pt x="112143" y="3295291"/>
                </a:cubicBezTo>
              </a:path>
            </a:pathLst>
          </a:custGeom>
          <a:noFill/>
          <a:ln cap="flat" cmpd="sng" w="38100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6952" y="2917645"/>
            <a:ext cx="2577681" cy="378597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15" name="Google Shape;315;p24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Положение Беларуси во время польско-советской войны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16" name="Google Shape;316;p24"/>
          <p:cNvSpPr txBox="1"/>
          <p:nvPr/>
        </p:nvSpPr>
        <p:spPr>
          <a:xfrm>
            <a:off x="6793855" y="6450422"/>
            <a:ext cx="5198549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Беларусь в марте 1919 - 1920 г.</a:t>
            </a:r>
            <a:endParaRPr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17" name="Google Shape;317;p24"/>
          <p:cNvSpPr txBox="1"/>
          <p:nvPr/>
        </p:nvSpPr>
        <p:spPr>
          <a:xfrm>
            <a:off x="1188344" y="764705"/>
            <a:ext cx="5544616" cy="230018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12 октября 1920 г. Советская Россия заключила с Польшей прелиминарный (предварительный) мирный договор. Но и после заключения переми- рия польские войска продолжали наступать. 15 ок- тября 1920 г. они захватили Минск, но 17 октября его покинули, поскольку по условиям перемирия столица Беларуси оставалась за советской сторо- ной. Подписание мирного договора с Польшей при- вело к конфронтации большевиков с белорусскими</a:t>
            </a:r>
            <a:endParaRPr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18" name="Google Shape;31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855" y="908720"/>
            <a:ext cx="5198549" cy="547260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19" name="Google Shape;319;p24"/>
          <p:cNvSpPr/>
          <p:nvPr/>
        </p:nvSpPr>
        <p:spPr>
          <a:xfrm>
            <a:off x="9662426" y="2564904"/>
            <a:ext cx="245122" cy="261073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206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24"/>
          <p:cNvSpPr/>
          <p:nvPr/>
        </p:nvSpPr>
        <p:spPr>
          <a:xfrm>
            <a:off x="9552384" y="3140968"/>
            <a:ext cx="245122" cy="261073"/>
          </a:xfrm>
          <a:prstGeom prst="sun">
            <a:avLst>
              <a:gd fmla="val 25000" name="adj"/>
            </a:avLst>
          </a:prstGeom>
          <a:solidFill>
            <a:srgbClr val="00B05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24"/>
          <p:cNvSpPr txBox="1"/>
          <p:nvPr/>
        </p:nvSpPr>
        <p:spPr>
          <a:xfrm>
            <a:off x="2844528" y="3046078"/>
            <a:ext cx="3888432" cy="189101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эсерами, которые мечтали о созда- нии целостного и независимого бе- лорусского государства. В 1920 г. по Беларуси прокатилась волна анти- большевистских восстаний. Наибо- лее крупным из них было Слуцкое восстание, которое возглавили эсе- ры и которое поддержал своими</a:t>
            </a:r>
            <a:endParaRPr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22" name="Google Shape;322;p24"/>
          <p:cNvSpPr txBox="1"/>
          <p:nvPr/>
        </p:nvSpPr>
        <p:spPr>
          <a:xfrm>
            <a:off x="3708624" y="4982902"/>
            <a:ext cx="2952328" cy="7462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вооружёнными силами Станислав Булак-Балахо- вич.</a:t>
            </a:r>
            <a:endParaRPr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23" name="Google Shape;323;p24"/>
          <p:cNvSpPr txBox="1"/>
          <p:nvPr/>
        </p:nvSpPr>
        <p:spPr>
          <a:xfrm>
            <a:off x="3863837" y="6356066"/>
            <a:ext cx="2808228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Станислав Булак-Балахович</a:t>
            </a:r>
            <a:endParaRPr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5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Рижский мирный договор и его последствия для Бела-руси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29" name="Google Shape;329;p25"/>
          <p:cNvSpPr txBox="1"/>
          <p:nvPr/>
        </p:nvSpPr>
        <p:spPr>
          <a:xfrm>
            <a:off x="1271464" y="5157192"/>
            <a:ext cx="10801200" cy="15841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18 марта 1921 г. </a:t>
            </a: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 Риге был подписан мирный договор между Советской Россией, Украиной и Поль- шей. Представителей Советской Беларуси, как и делегацию БНР, к переговорам в Риге не допустили. Интересы Беларуси на рижских переговорах представляла делегация РСФСР. По Рижскому мирному договору к Польше отходила территория Западной Беларуси с площадью в 113 тыс. км² и населением около 4 млн человек. Витебская и Гомельская губернии, западные уезды Смоленской губернии оста- вались в составе РСФСР. За ССРБ сохранялось только 6 уездов Минской губернии.</a:t>
            </a:r>
            <a:endParaRPr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30" name="Google Shape;33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43872" y="1124744"/>
            <a:ext cx="6696744" cy="382820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331" name="Google Shape;331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19017" y="1125697"/>
            <a:ext cx="6696744" cy="382820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332" name="Google Shape;332;p25"/>
          <p:cNvPicPr preferRelativeResize="0"/>
          <p:nvPr/>
        </p:nvPicPr>
        <p:blipFill rotWithShape="1">
          <a:blip r:embed="rId5">
            <a:alphaModFix/>
          </a:blip>
          <a:srcRect b="0" l="73118" r="0" t="0"/>
          <a:stretch/>
        </p:blipFill>
        <p:spPr>
          <a:xfrm>
            <a:off x="9840416" y="1124744"/>
            <a:ext cx="1800200" cy="3828201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25"/>
          <p:cNvSpPr txBox="1"/>
          <p:nvPr/>
        </p:nvSpPr>
        <p:spPr>
          <a:xfrm>
            <a:off x="3359696" y="2869567"/>
            <a:ext cx="1584176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БССР в 1921 г.</a:t>
            </a:r>
            <a:endParaRPr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6"/>
          <p:cNvSpPr txBox="1"/>
          <p:nvPr>
            <p:ph type="title"/>
          </p:nvPr>
        </p:nvSpPr>
        <p:spPr>
          <a:xfrm>
            <a:off x="47328" y="44624"/>
            <a:ext cx="12097344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Литература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39" name="Google Shape;33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5560" y="1124744"/>
            <a:ext cx="3117373" cy="405386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40" name="Google Shape;340;p26"/>
          <p:cNvSpPr txBox="1"/>
          <p:nvPr/>
        </p:nvSpPr>
        <p:spPr>
          <a:xfrm>
            <a:off x="1293767" y="5301208"/>
            <a:ext cx="4514201" cy="136815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Панов С.В. и др. История Беларуси. 1917 г. – начало XXI в.: Учебное пособие для 9 класса. – Минск: Издательский центр БГУ, 2019,  §2, п. 2; §4, п. 1-2, 4.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41" name="Google Shape;341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40216" y="1044222"/>
            <a:ext cx="3096344" cy="402205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42" name="Google Shape;342;p26"/>
          <p:cNvSpPr txBox="1"/>
          <p:nvPr/>
        </p:nvSpPr>
        <p:spPr>
          <a:xfrm>
            <a:off x="7331287" y="5179753"/>
            <a:ext cx="4514201" cy="136815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Касович А.В. и др. История Беларуси. XIX – начало XXI в.: Учебное пособие для 11 класса. / Под ред. А.В.Касовича, А.П.Со- ловьянова. – Минск: Издательский центр БГУ, 2021, §14, п. 2-4.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Наступление войск кайзеровской Германии</a:t>
            </a:r>
            <a:endParaRPr/>
          </a:p>
        </p:txBody>
      </p:sp>
      <p:sp>
        <p:nvSpPr>
          <p:cNvPr id="92" name="Google Shape;92;p3"/>
          <p:cNvSpPr txBox="1"/>
          <p:nvPr/>
        </p:nvSpPr>
        <p:spPr>
          <a:xfrm>
            <a:off x="1271464" y="966066"/>
            <a:ext cx="6601603" cy="303899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 соответствии с Декретом о мире Советское правительство предложило странам Антанты заключить с австро-германс- ким блоком демократический мир. Но страны Антанты от пе- реговоров отказались. Тогда Советская Россия в декабре 1917 г. вынуждена была начать в Брест-Литовске сепаратные (од- носторонние) переговоры с Германией и Австро-Венгрией. Советская делегация предложила заключить мир без аннек- сий и контрибуций. Но германская делегация отказалась зак- лючить такой мир и 10 февраля 1918 г. выставила ультима- тивные требования, в соответствии с которыми к ней должна была отойти значительная часть территории Советской Рос- сии, в т.ч. большая часть Беларуси.</a:t>
            </a:r>
            <a:endParaRPr/>
          </a:p>
        </p:txBody>
      </p:sp>
      <p:sp>
        <p:nvSpPr>
          <p:cNvPr id="93" name="Google Shape;93;p3"/>
          <p:cNvSpPr txBox="1"/>
          <p:nvPr/>
        </p:nvSpPr>
        <p:spPr>
          <a:xfrm>
            <a:off x="6240015" y="6368030"/>
            <a:ext cx="1633051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Декрет о мире</a:t>
            </a:r>
            <a:endParaRPr/>
          </a:p>
        </p:txBody>
      </p:sp>
      <p:pic>
        <p:nvPicPr>
          <p:cNvPr descr="http://dot.mpei.ru/do/eres/hist/data/lesson_8_final/data/img/dekret_o_mire.jpg" id="94" name="Google Shape;9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68208" y="974103"/>
            <a:ext cx="4104456" cy="573248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Наступление войск кайзеровской Германии</a:t>
            </a:r>
            <a:endParaRPr/>
          </a:p>
        </p:txBody>
      </p:sp>
      <p:sp>
        <p:nvSpPr>
          <p:cNvPr id="100" name="Google Shape;100;p4"/>
          <p:cNvSpPr txBox="1"/>
          <p:nvPr/>
        </p:nvSpPr>
        <p:spPr>
          <a:xfrm>
            <a:off x="5458744" y="908720"/>
            <a:ext cx="6601603" cy="144016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Руководитель советской делегации Лев Троцкий отказался подписать договор на таких тяжёлых для Советской России условиях. Тогда германское командование 16 февраля 1918 г. официально заявило о прекращении перемирия и возобнов- лении военных действий. </a:t>
            </a:r>
            <a:endParaRPr/>
          </a:p>
        </p:txBody>
      </p:sp>
      <p:sp>
        <p:nvSpPr>
          <p:cNvPr id="101" name="Google Shape;101;p4"/>
          <p:cNvSpPr txBox="1"/>
          <p:nvPr/>
        </p:nvSpPr>
        <p:spPr>
          <a:xfrm>
            <a:off x="5951984" y="6361084"/>
            <a:ext cx="1633051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Лев Троцкий</a:t>
            </a:r>
            <a:endParaRPr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å±å®æå±ï¼æå¼äºé©¬åä¸»ä¹çèå±ï¼è®©æ´ä¸ªèèè¿éåå´©ç¦»æ- ç¥ä¹" id="102" name="Google Shape;10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69140" y="495432"/>
            <a:ext cx="4826860" cy="620420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Наступление войск кайзеровской Германии</a:t>
            </a:r>
            <a:endParaRPr/>
          </a:p>
        </p:txBody>
      </p:sp>
      <p:sp>
        <p:nvSpPr>
          <p:cNvPr id="108" name="Google Shape;108;p5"/>
          <p:cNvSpPr txBox="1"/>
          <p:nvPr/>
        </p:nvSpPr>
        <p:spPr>
          <a:xfrm>
            <a:off x="1199456" y="908720"/>
            <a:ext cx="5290182" cy="20162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18 февраля 1918 г. германские и австро-венгерс- кие войска начали наступление. Утром 19 февра- ля 1918 г. Владимир Ленин направил германско- му правительству радиотелеграмму о согласии подписания договора на германских условиях. Но наступление продолжалось. Противник захва- тил Минск, Полоцк, Оршу и другие белорусские города.</a:t>
            </a:r>
            <a:endParaRPr/>
          </a:p>
        </p:txBody>
      </p:sp>
      <p:sp>
        <p:nvSpPr>
          <p:cNvPr id="109" name="Google Shape;109;p5"/>
          <p:cNvSpPr txBox="1"/>
          <p:nvPr/>
        </p:nvSpPr>
        <p:spPr>
          <a:xfrm>
            <a:off x="3218860" y="6136586"/>
            <a:ext cx="33123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Беларусь в условиях германской оккупации и Брестского мира</a:t>
            </a:r>
            <a:endParaRPr/>
          </a:p>
        </p:txBody>
      </p:sp>
      <p:pic>
        <p:nvPicPr>
          <p:cNvPr id="110" name="Google Shape;11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72818" y="908720"/>
            <a:ext cx="5499845" cy="581749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11" name="Google Shape;111;p5"/>
          <p:cNvSpPr/>
          <p:nvPr/>
        </p:nvSpPr>
        <p:spPr>
          <a:xfrm>
            <a:off x="9200179" y="2794407"/>
            <a:ext cx="245122" cy="261073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206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5"/>
          <p:cNvSpPr/>
          <p:nvPr/>
        </p:nvSpPr>
        <p:spPr>
          <a:xfrm>
            <a:off x="9840416" y="1412776"/>
            <a:ext cx="245122" cy="261073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206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5"/>
          <p:cNvSpPr/>
          <p:nvPr/>
        </p:nvSpPr>
        <p:spPr>
          <a:xfrm>
            <a:off x="10704512" y="2132856"/>
            <a:ext cx="245122" cy="261073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206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Наступление войск кайзеровской Германии</a:t>
            </a:r>
            <a:endParaRPr/>
          </a:p>
        </p:txBody>
      </p:sp>
      <p:sp>
        <p:nvSpPr>
          <p:cNvPr id="119" name="Google Shape;119;p6"/>
          <p:cNvSpPr txBox="1"/>
          <p:nvPr/>
        </p:nvSpPr>
        <p:spPr>
          <a:xfrm>
            <a:off x="1271464" y="966066"/>
            <a:ext cx="6912768" cy="224691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21 февраля 1918 г. СНК РСФСР опубликовал декрет-воззвание «Социалистическое Отечество в опасности!». Тысячи рабочих и крестьян пошли в Красную Армию. 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23 февраля 1918 г. </a:t>
            </a: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органи- зованные отряды Красной Армии под Псковом и Нарвой приос- тановили хорошо вооружённые формирования германских войск, наступавших на Петроград. День 23 февраля стал днём рождения Красной Армии и праздновался в СССР как День Со- ветской Армии и Военно-Морского Флота. В Республике Бела- русь этот день отмечается как День защитника Отечества.</a:t>
            </a:r>
            <a:endParaRPr/>
          </a:p>
        </p:txBody>
      </p:sp>
      <p:sp>
        <p:nvSpPr>
          <p:cNvPr id="120" name="Google Shape;120;p6"/>
          <p:cNvSpPr txBox="1"/>
          <p:nvPr/>
        </p:nvSpPr>
        <p:spPr>
          <a:xfrm>
            <a:off x="5015880" y="6145469"/>
            <a:ext cx="33123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Декрет СНК «Социалистическое 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Отечество в опасности!»</a:t>
            </a:r>
            <a:endParaRPr/>
          </a:p>
        </p:txBody>
      </p:sp>
      <p:pic>
        <p:nvPicPr>
          <p:cNvPr descr="http://rudocs.exdat.com/pars_docs/tw_refs/190/189118/189118_html_m63a012c7.jpg" id="121" name="Google Shape;12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28248" y="959001"/>
            <a:ext cx="3744416" cy="574758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Наступление войск кайзеровской Германии</a:t>
            </a:r>
            <a:endParaRPr/>
          </a:p>
        </p:txBody>
      </p:sp>
      <p:sp>
        <p:nvSpPr>
          <p:cNvPr id="127" name="Google Shape;127;p7"/>
          <p:cNvSpPr txBox="1"/>
          <p:nvPr/>
        </p:nvSpPr>
        <p:spPr>
          <a:xfrm>
            <a:off x="1199456" y="908720"/>
            <a:ext cx="5290182" cy="1800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 связи с наступлением немецких войск были сформированы подразделения Красной Армии и в Беларуси. В начале марта 1918 г. наступление германских войск удалось остановить на линии 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Полоцк-Орша-Могилёв-Гомель</a:t>
            </a: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. Советская власть существовала только в восточных уездах Витебской и Могилёвской губерний.</a:t>
            </a:r>
            <a:endParaRPr/>
          </a:p>
        </p:txBody>
      </p:sp>
      <p:sp>
        <p:nvSpPr>
          <p:cNvPr id="128" name="Google Shape;128;p7"/>
          <p:cNvSpPr txBox="1"/>
          <p:nvPr/>
        </p:nvSpPr>
        <p:spPr>
          <a:xfrm>
            <a:off x="3218860" y="6136586"/>
            <a:ext cx="33123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Беларусь в условиях германской оккупации и Брестского мира</a:t>
            </a:r>
            <a:endParaRPr/>
          </a:p>
        </p:txBody>
      </p:sp>
      <p:pic>
        <p:nvPicPr>
          <p:cNvPr id="129" name="Google Shape;12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72818" y="908720"/>
            <a:ext cx="5499845" cy="581749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30" name="Google Shape;130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72817" y="903868"/>
            <a:ext cx="5499845" cy="581749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31" name="Google Shape;131;p7"/>
          <p:cNvPicPr preferRelativeResize="0"/>
          <p:nvPr/>
        </p:nvPicPr>
        <p:blipFill rotWithShape="1">
          <a:blip r:embed="rId5">
            <a:alphaModFix/>
          </a:blip>
          <a:srcRect b="87646" l="0" r="72505" t="0"/>
          <a:stretch/>
        </p:blipFill>
        <p:spPr>
          <a:xfrm>
            <a:off x="6599665" y="920180"/>
            <a:ext cx="1512168" cy="718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7"/>
          <p:cNvPicPr preferRelativeResize="0"/>
          <p:nvPr/>
        </p:nvPicPr>
        <p:blipFill rotWithShape="1">
          <a:blip r:embed="rId5">
            <a:alphaModFix/>
          </a:blip>
          <a:srcRect b="0" l="0" r="0" t="74179"/>
          <a:stretch/>
        </p:blipFill>
        <p:spPr>
          <a:xfrm>
            <a:off x="6572816" y="5219229"/>
            <a:ext cx="5499845" cy="150213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33" name="Google Shape;133;p7"/>
          <p:cNvSpPr/>
          <p:nvPr/>
        </p:nvSpPr>
        <p:spPr>
          <a:xfrm>
            <a:off x="9946257" y="931653"/>
            <a:ext cx="2130724" cy="3071272"/>
          </a:xfrm>
          <a:custGeom>
            <a:rect b="b" l="l" r="r" t="t"/>
            <a:pathLst>
              <a:path extrusionOk="0" h="3071272" w="2130724">
                <a:moveTo>
                  <a:pt x="8626" y="0"/>
                </a:moveTo>
                <a:cubicBezTo>
                  <a:pt x="5751" y="14377"/>
                  <a:pt x="0" y="28470"/>
                  <a:pt x="0" y="43132"/>
                </a:cubicBezTo>
                <a:cubicBezTo>
                  <a:pt x="0" y="52822"/>
                  <a:pt x="12032" y="168901"/>
                  <a:pt x="17252" y="189781"/>
                </a:cubicBezTo>
                <a:cubicBezTo>
                  <a:pt x="21008" y="204804"/>
                  <a:pt x="28754" y="218536"/>
                  <a:pt x="34505" y="232913"/>
                </a:cubicBezTo>
                <a:cubicBezTo>
                  <a:pt x="37381" y="253041"/>
                  <a:pt x="40445" y="273144"/>
                  <a:pt x="43132" y="293298"/>
                </a:cubicBezTo>
                <a:cubicBezTo>
                  <a:pt x="46196" y="316277"/>
                  <a:pt x="46901" y="339641"/>
                  <a:pt x="51758" y="362309"/>
                </a:cubicBezTo>
                <a:cubicBezTo>
                  <a:pt x="55569" y="380092"/>
                  <a:pt x="66021" y="396129"/>
                  <a:pt x="69011" y="414068"/>
                </a:cubicBezTo>
                <a:cubicBezTo>
                  <a:pt x="79341" y="476053"/>
                  <a:pt x="67935" y="451273"/>
                  <a:pt x="94890" y="491705"/>
                </a:cubicBezTo>
                <a:cubicBezTo>
                  <a:pt x="97653" y="502756"/>
                  <a:pt x="105957" y="539717"/>
                  <a:pt x="112143" y="552090"/>
                </a:cubicBezTo>
                <a:cubicBezTo>
                  <a:pt x="116780" y="561363"/>
                  <a:pt x="123645" y="569343"/>
                  <a:pt x="129396" y="577970"/>
                </a:cubicBezTo>
                <a:cubicBezTo>
                  <a:pt x="149928" y="639563"/>
                  <a:pt x="136562" y="614596"/>
                  <a:pt x="163901" y="655607"/>
                </a:cubicBezTo>
                <a:cubicBezTo>
                  <a:pt x="168723" y="674895"/>
                  <a:pt x="181381" y="729272"/>
                  <a:pt x="189781" y="741872"/>
                </a:cubicBezTo>
                <a:lnTo>
                  <a:pt x="224286" y="793630"/>
                </a:lnTo>
                <a:cubicBezTo>
                  <a:pt x="230037" y="802256"/>
                  <a:pt x="238260" y="809673"/>
                  <a:pt x="241539" y="819509"/>
                </a:cubicBezTo>
                <a:cubicBezTo>
                  <a:pt x="244415" y="828136"/>
                  <a:pt x="246099" y="837256"/>
                  <a:pt x="250166" y="845389"/>
                </a:cubicBezTo>
                <a:cubicBezTo>
                  <a:pt x="254802" y="854662"/>
                  <a:pt x="262274" y="862267"/>
                  <a:pt x="267418" y="871268"/>
                </a:cubicBezTo>
                <a:cubicBezTo>
                  <a:pt x="273798" y="882433"/>
                  <a:pt x="278291" y="894608"/>
                  <a:pt x="284671" y="905773"/>
                </a:cubicBezTo>
                <a:cubicBezTo>
                  <a:pt x="289815" y="914775"/>
                  <a:pt x="297287" y="922380"/>
                  <a:pt x="301924" y="931653"/>
                </a:cubicBezTo>
                <a:cubicBezTo>
                  <a:pt x="305991" y="939786"/>
                  <a:pt x="306484" y="949399"/>
                  <a:pt x="310551" y="957532"/>
                </a:cubicBezTo>
                <a:cubicBezTo>
                  <a:pt x="315187" y="966805"/>
                  <a:pt x="323167" y="974138"/>
                  <a:pt x="327803" y="983411"/>
                </a:cubicBezTo>
                <a:cubicBezTo>
                  <a:pt x="331870" y="991544"/>
                  <a:pt x="331386" y="1001724"/>
                  <a:pt x="336430" y="1009290"/>
                </a:cubicBezTo>
                <a:cubicBezTo>
                  <a:pt x="343197" y="1019441"/>
                  <a:pt x="353683" y="1026543"/>
                  <a:pt x="362309" y="1035170"/>
                </a:cubicBezTo>
                <a:cubicBezTo>
                  <a:pt x="370954" y="1061107"/>
                  <a:pt x="369607" y="1064632"/>
                  <a:pt x="388188" y="1086928"/>
                </a:cubicBezTo>
                <a:cubicBezTo>
                  <a:pt x="407540" y="1110150"/>
                  <a:pt x="419079" y="1111144"/>
                  <a:pt x="431320" y="1138687"/>
                </a:cubicBezTo>
                <a:cubicBezTo>
                  <a:pt x="459324" y="1201697"/>
                  <a:pt x="427383" y="1183381"/>
                  <a:pt x="474452" y="1199072"/>
                </a:cubicBezTo>
                <a:cubicBezTo>
                  <a:pt x="483079" y="1207698"/>
                  <a:pt x="490181" y="1218184"/>
                  <a:pt x="500332" y="1224951"/>
                </a:cubicBezTo>
                <a:cubicBezTo>
                  <a:pt x="507898" y="1229995"/>
                  <a:pt x="519111" y="1227897"/>
                  <a:pt x="526211" y="1233577"/>
                </a:cubicBezTo>
                <a:cubicBezTo>
                  <a:pt x="581956" y="1278172"/>
                  <a:pt x="504293" y="1246398"/>
                  <a:pt x="569343" y="1268083"/>
                </a:cubicBezTo>
                <a:cubicBezTo>
                  <a:pt x="589740" y="1288480"/>
                  <a:pt x="603905" y="1305085"/>
                  <a:pt x="629728" y="1319841"/>
                </a:cubicBezTo>
                <a:cubicBezTo>
                  <a:pt x="637623" y="1324352"/>
                  <a:pt x="647474" y="1324401"/>
                  <a:pt x="655607" y="1328468"/>
                </a:cubicBezTo>
                <a:cubicBezTo>
                  <a:pt x="715176" y="1358253"/>
                  <a:pt x="644183" y="1336396"/>
                  <a:pt x="715992" y="1354347"/>
                </a:cubicBezTo>
                <a:cubicBezTo>
                  <a:pt x="797257" y="1408525"/>
                  <a:pt x="655798" y="1320469"/>
                  <a:pt x="879894" y="1380226"/>
                </a:cubicBezTo>
                <a:cubicBezTo>
                  <a:pt x="888680" y="1382569"/>
                  <a:pt x="875334" y="1397972"/>
                  <a:pt x="871268" y="1406105"/>
                </a:cubicBezTo>
                <a:cubicBezTo>
                  <a:pt x="866631" y="1415378"/>
                  <a:pt x="858652" y="1422712"/>
                  <a:pt x="854015" y="1431985"/>
                </a:cubicBezTo>
                <a:cubicBezTo>
                  <a:pt x="818302" y="1503410"/>
                  <a:pt x="877577" y="1409582"/>
                  <a:pt x="828135" y="1483743"/>
                </a:cubicBezTo>
                <a:lnTo>
                  <a:pt x="802256" y="1561381"/>
                </a:lnTo>
                <a:lnTo>
                  <a:pt x="793630" y="1587260"/>
                </a:lnTo>
                <a:cubicBezTo>
                  <a:pt x="796505" y="1598762"/>
                  <a:pt x="802256" y="1609910"/>
                  <a:pt x="802256" y="1621766"/>
                </a:cubicBezTo>
                <a:cubicBezTo>
                  <a:pt x="802256" y="1630859"/>
                  <a:pt x="792135" y="1638676"/>
                  <a:pt x="793630" y="1647645"/>
                </a:cubicBezTo>
                <a:cubicBezTo>
                  <a:pt x="795335" y="1657872"/>
                  <a:pt x="805132" y="1664898"/>
                  <a:pt x="810883" y="1673524"/>
                </a:cubicBezTo>
                <a:cubicBezTo>
                  <a:pt x="813758" y="1682151"/>
                  <a:pt x="817011" y="1690661"/>
                  <a:pt x="819509" y="1699404"/>
                </a:cubicBezTo>
                <a:cubicBezTo>
                  <a:pt x="822766" y="1710804"/>
                  <a:pt x="823465" y="1723012"/>
                  <a:pt x="828135" y="1733909"/>
                </a:cubicBezTo>
                <a:cubicBezTo>
                  <a:pt x="832219" y="1743439"/>
                  <a:pt x="839637" y="1751162"/>
                  <a:pt x="845388" y="1759789"/>
                </a:cubicBezTo>
                <a:cubicBezTo>
                  <a:pt x="851139" y="1805796"/>
                  <a:pt x="855409" y="1852013"/>
                  <a:pt x="862641" y="1897811"/>
                </a:cubicBezTo>
                <a:cubicBezTo>
                  <a:pt x="864059" y="1906793"/>
                  <a:pt x="865588" y="1916590"/>
                  <a:pt x="871268" y="1923690"/>
                </a:cubicBezTo>
                <a:cubicBezTo>
                  <a:pt x="877745" y="1931786"/>
                  <a:pt x="888521" y="1935192"/>
                  <a:pt x="897147" y="1940943"/>
                </a:cubicBezTo>
                <a:cubicBezTo>
                  <a:pt x="888521" y="1943819"/>
                  <a:pt x="879401" y="1945504"/>
                  <a:pt x="871268" y="1949570"/>
                </a:cubicBezTo>
                <a:cubicBezTo>
                  <a:pt x="861995" y="1954207"/>
                  <a:pt x="855615" y="1965118"/>
                  <a:pt x="845388" y="1966822"/>
                </a:cubicBezTo>
                <a:cubicBezTo>
                  <a:pt x="836419" y="1968317"/>
                  <a:pt x="828135" y="1961071"/>
                  <a:pt x="819509" y="1958196"/>
                </a:cubicBezTo>
                <a:cubicBezTo>
                  <a:pt x="810883" y="1952445"/>
                  <a:pt x="795485" y="1930743"/>
                  <a:pt x="793630" y="1940943"/>
                </a:cubicBezTo>
                <a:cubicBezTo>
                  <a:pt x="777992" y="2026953"/>
                  <a:pt x="796453" y="2026057"/>
                  <a:pt x="810883" y="2078966"/>
                </a:cubicBezTo>
                <a:cubicBezTo>
                  <a:pt x="817122" y="2101842"/>
                  <a:pt x="828135" y="2147977"/>
                  <a:pt x="828135" y="2147977"/>
                </a:cubicBezTo>
                <a:cubicBezTo>
                  <a:pt x="825260" y="2156603"/>
                  <a:pt x="824553" y="2166290"/>
                  <a:pt x="819509" y="2173856"/>
                </a:cubicBezTo>
                <a:cubicBezTo>
                  <a:pt x="812742" y="2184007"/>
                  <a:pt x="794844" y="2187597"/>
                  <a:pt x="793630" y="2199736"/>
                </a:cubicBezTo>
                <a:cubicBezTo>
                  <a:pt x="788690" y="2249143"/>
                  <a:pt x="811673" y="2253076"/>
                  <a:pt x="828135" y="2286000"/>
                </a:cubicBezTo>
                <a:cubicBezTo>
                  <a:pt x="863845" y="2357421"/>
                  <a:pt x="804577" y="2263602"/>
                  <a:pt x="854015" y="2337758"/>
                </a:cubicBezTo>
                <a:cubicBezTo>
                  <a:pt x="859195" y="2358480"/>
                  <a:pt x="861276" y="2383249"/>
                  <a:pt x="879894" y="2398143"/>
                </a:cubicBezTo>
                <a:cubicBezTo>
                  <a:pt x="886994" y="2403823"/>
                  <a:pt x="897147" y="2403894"/>
                  <a:pt x="905773" y="2406770"/>
                </a:cubicBezTo>
                <a:cubicBezTo>
                  <a:pt x="902898" y="2447026"/>
                  <a:pt x="901604" y="2487427"/>
                  <a:pt x="897147" y="2527539"/>
                </a:cubicBezTo>
                <a:cubicBezTo>
                  <a:pt x="895838" y="2539323"/>
                  <a:pt x="891927" y="2550689"/>
                  <a:pt x="888520" y="2562045"/>
                </a:cubicBezTo>
                <a:cubicBezTo>
                  <a:pt x="883294" y="2579464"/>
                  <a:pt x="871268" y="2613804"/>
                  <a:pt x="871268" y="2613804"/>
                </a:cubicBezTo>
                <a:cubicBezTo>
                  <a:pt x="868985" y="2657173"/>
                  <a:pt x="840297" y="2765401"/>
                  <a:pt x="879894" y="2820838"/>
                </a:cubicBezTo>
                <a:cubicBezTo>
                  <a:pt x="885920" y="2829274"/>
                  <a:pt x="897809" y="2831453"/>
                  <a:pt x="905773" y="2838090"/>
                </a:cubicBezTo>
                <a:cubicBezTo>
                  <a:pt x="948853" y="2873990"/>
                  <a:pt x="912050" y="2857436"/>
                  <a:pt x="957532" y="2872596"/>
                </a:cubicBezTo>
                <a:cubicBezTo>
                  <a:pt x="1021489" y="2915235"/>
                  <a:pt x="988957" y="2903036"/>
                  <a:pt x="1052422" y="2915728"/>
                </a:cubicBezTo>
                <a:cubicBezTo>
                  <a:pt x="1061048" y="2924354"/>
                  <a:pt x="1068150" y="2934840"/>
                  <a:pt x="1078301" y="2941607"/>
                </a:cubicBezTo>
                <a:cubicBezTo>
                  <a:pt x="1085867" y="2946651"/>
                  <a:pt x="1096048" y="2946167"/>
                  <a:pt x="1104181" y="2950234"/>
                </a:cubicBezTo>
                <a:cubicBezTo>
                  <a:pt x="1113454" y="2954871"/>
                  <a:pt x="1120531" y="2963403"/>
                  <a:pt x="1130060" y="2967487"/>
                </a:cubicBezTo>
                <a:cubicBezTo>
                  <a:pt x="1140957" y="2972157"/>
                  <a:pt x="1153210" y="2972706"/>
                  <a:pt x="1164566" y="2976113"/>
                </a:cubicBezTo>
                <a:cubicBezTo>
                  <a:pt x="1181985" y="2981339"/>
                  <a:pt x="1199071" y="2987615"/>
                  <a:pt x="1216324" y="2993366"/>
                </a:cubicBezTo>
                <a:lnTo>
                  <a:pt x="1268083" y="3010619"/>
                </a:lnTo>
                <a:cubicBezTo>
                  <a:pt x="1276709" y="3013494"/>
                  <a:pt x="1284993" y="3017750"/>
                  <a:pt x="1293962" y="3019245"/>
                </a:cubicBezTo>
                <a:cubicBezTo>
                  <a:pt x="1311215" y="3022121"/>
                  <a:pt x="1328569" y="3024442"/>
                  <a:pt x="1345720" y="3027872"/>
                </a:cubicBezTo>
                <a:cubicBezTo>
                  <a:pt x="1357346" y="3030197"/>
                  <a:pt x="1368508" y="3034695"/>
                  <a:pt x="1380226" y="3036498"/>
                </a:cubicBezTo>
                <a:cubicBezTo>
                  <a:pt x="1485695" y="3052723"/>
                  <a:pt x="1623940" y="3050660"/>
                  <a:pt x="1716656" y="3053751"/>
                </a:cubicBezTo>
                <a:cubicBezTo>
                  <a:pt x="1721001" y="3051579"/>
                  <a:pt x="1766040" y="3027026"/>
                  <a:pt x="1777041" y="3027872"/>
                </a:cubicBezTo>
                <a:cubicBezTo>
                  <a:pt x="1806279" y="3030121"/>
                  <a:pt x="1834276" y="3040977"/>
                  <a:pt x="1863305" y="3045124"/>
                </a:cubicBezTo>
                <a:cubicBezTo>
                  <a:pt x="1957967" y="3058648"/>
                  <a:pt x="1903428" y="3052063"/>
                  <a:pt x="2027207" y="3062377"/>
                </a:cubicBezTo>
                <a:cubicBezTo>
                  <a:pt x="2063805" y="3069697"/>
                  <a:pt x="2076873" y="3078062"/>
                  <a:pt x="2113471" y="3062377"/>
                </a:cubicBezTo>
                <a:cubicBezTo>
                  <a:pt x="2120947" y="3059173"/>
                  <a:pt x="2124973" y="3050875"/>
                  <a:pt x="2130724" y="3045124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7"/>
          <p:cNvSpPr/>
          <p:nvPr/>
        </p:nvSpPr>
        <p:spPr>
          <a:xfrm>
            <a:off x="9823696" y="1377776"/>
            <a:ext cx="245122" cy="261073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206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7"/>
          <p:cNvSpPr/>
          <p:nvPr/>
        </p:nvSpPr>
        <p:spPr>
          <a:xfrm>
            <a:off x="10704512" y="2132856"/>
            <a:ext cx="245122" cy="261073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206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7"/>
          <p:cNvSpPr/>
          <p:nvPr/>
        </p:nvSpPr>
        <p:spPr>
          <a:xfrm>
            <a:off x="10732913" y="2730893"/>
            <a:ext cx="245122" cy="261073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206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/>
          <p:nvPr/>
        </p:nvSpPr>
        <p:spPr>
          <a:xfrm>
            <a:off x="11064552" y="4049768"/>
            <a:ext cx="245122" cy="261073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206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Брестский мир и его последствия для Беларуси</a:t>
            </a:r>
            <a:endParaRPr/>
          </a:p>
        </p:txBody>
      </p:sp>
      <p:sp>
        <p:nvSpPr>
          <p:cNvPr id="143" name="Google Shape;143;p8"/>
          <p:cNvSpPr txBox="1"/>
          <p:nvPr/>
        </p:nvSpPr>
        <p:spPr>
          <a:xfrm>
            <a:off x="3218860" y="6136586"/>
            <a:ext cx="33123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Беларусь в условиях германской оккупации и Брестского мира</a:t>
            </a:r>
            <a:endParaRPr/>
          </a:p>
        </p:txBody>
      </p:sp>
      <p:pic>
        <p:nvPicPr>
          <p:cNvPr id="144" name="Google Shape;14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72818" y="908720"/>
            <a:ext cx="5499845" cy="581749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45" name="Google Shape;145;p8"/>
          <p:cNvSpPr/>
          <p:nvPr/>
        </p:nvSpPr>
        <p:spPr>
          <a:xfrm>
            <a:off x="7104112" y="1124744"/>
            <a:ext cx="1800200" cy="3168352"/>
          </a:xfrm>
          <a:custGeom>
            <a:rect b="b" l="l" r="r" t="t"/>
            <a:pathLst>
              <a:path extrusionOk="0" h="3076575" w="2295533">
                <a:moveTo>
                  <a:pt x="2295533" y="0"/>
                </a:moveTo>
                <a:cubicBezTo>
                  <a:pt x="2276483" y="3175"/>
                  <a:pt x="2256031" y="1681"/>
                  <a:pt x="2238383" y="9525"/>
                </a:cubicBezTo>
                <a:cubicBezTo>
                  <a:pt x="2226074" y="14996"/>
                  <a:pt x="2220441" y="29830"/>
                  <a:pt x="2209808" y="38100"/>
                </a:cubicBezTo>
                <a:cubicBezTo>
                  <a:pt x="2191736" y="52156"/>
                  <a:pt x="2168847" y="60011"/>
                  <a:pt x="2152658" y="76200"/>
                </a:cubicBezTo>
                <a:cubicBezTo>
                  <a:pt x="2133608" y="95250"/>
                  <a:pt x="2121066" y="124831"/>
                  <a:pt x="2095508" y="133350"/>
                </a:cubicBezTo>
                <a:lnTo>
                  <a:pt x="2009783" y="161925"/>
                </a:lnTo>
                <a:cubicBezTo>
                  <a:pt x="2000258" y="171450"/>
                  <a:pt x="1989832" y="180152"/>
                  <a:pt x="1981208" y="190500"/>
                </a:cubicBezTo>
                <a:cubicBezTo>
                  <a:pt x="1973879" y="199294"/>
                  <a:pt x="1972397" y="213955"/>
                  <a:pt x="1962158" y="219075"/>
                </a:cubicBezTo>
                <a:cubicBezTo>
                  <a:pt x="1944884" y="227712"/>
                  <a:pt x="1924058" y="225425"/>
                  <a:pt x="1905008" y="228600"/>
                </a:cubicBezTo>
                <a:cubicBezTo>
                  <a:pt x="1903506" y="239114"/>
                  <a:pt x="1889923" y="337888"/>
                  <a:pt x="1885958" y="352425"/>
                </a:cubicBezTo>
                <a:cubicBezTo>
                  <a:pt x="1875203" y="391858"/>
                  <a:pt x="1867992" y="398425"/>
                  <a:pt x="1847858" y="428625"/>
                </a:cubicBezTo>
                <a:cubicBezTo>
                  <a:pt x="1833857" y="596636"/>
                  <a:pt x="1876584" y="519728"/>
                  <a:pt x="1800233" y="552450"/>
                </a:cubicBezTo>
                <a:cubicBezTo>
                  <a:pt x="1789711" y="556959"/>
                  <a:pt x="1781183" y="565150"/>
                  <a:pt x="1771658" y="571500"/>
                </a:cubicBezTo>
                <a:cubicBezTo>
                  <a:pt x="1768483" y="581025"/>
                  <a:pt x="1768405" y="592235"/>
                  <a:pt x="1762133" y="600075"/>
                </a:cubicBezTo>
                <a:cubicBezTo>
                  <a:pt x="1754982" y="609014"/>
                  <a:pt x="1738678" y="608886"/>
                  <a:pt x="1733558" y="619125"/>
                </a:cubicBezTo>
                <a:cubicBezTo>
                  <a:pt x="1724921" y="636399"/>
                  <a:pt x="1728223" y="657422"/>
                  <a:pt x="1724033" y="676275"/>
                </a:cubicBezTo>
                <a:cubicBezTo>
                  <a:pt x="1717460" y="705851"/>
                  <a:pt x="1712583" y="707737"/>
                  <a:pt x="1695458" y="733425"/>
                </a:cubicBezTo>
                <a:cubicBezTo>
                  <a:pt x="1692283" y="755650"/>
                  <a:pt x="1688556" y="777803"/>
                  <a:pt x="1685933" y="800100"/>
                </a:cubicBezTo>
                <a:cubicBezTo>
                  <a:pt x="1682205" y="831790"/>
                  <a:pt x="1681260" y="863813"/>
                  <a:pt x="1676408" y="895350"/>
                </a:cubicBezTo>
                <a:cubicBezTo>
                  <a:pt x="1674881" y="905273"/>
                  <a:pt x="1669768" y="914308"/>
                  <a:pt x="1666883" y="923925"/>
                </a:cubicBezTo>
                <a:cubicBezTo>
                  <a:pt x="1660079" y="946606"/>
                  <a:pt x="1648251" y="1005338"/>
                  <a:pt x="1628783" y="1028700"/>
                </a:cubicBezTo>
                <a:cubicBezTo>
                  <a:pt x="1621454" y="1037494"/>
                  <a:pt x="1610966" y="1043838"/>
                  <a:pt x="1600208" y="1047750"/>
                </a:cubicBezTo>
                <a:cubicBezTo>
                  <a:pt x="1575603" y="1056697"/>
                  <a:pt x="1524008" y="1066800"/>
                  <a:pt x="1524008" y="1066800"/>
                </a:cubicBezTo>
                <a:cubicBezTo>
                  <a:pt x="1514483" y="1092200"/>
                  <a:pt x="1509390" y="1119739"/>
                  <a:pt x="1495433" y="1143000"/>
                </a:cubicBezTo>
                <a:cubicBezTo>
                  <a:pt x="1489543" y="1152816"/>
                  <a:pt x="1474009" y="1153111"/>
                  <a:pt x="1466858" y="1162050"/>
                </a:cubicBezTo>
                <a:cubicBezTo>
                  <a:pt x="1460586" y="1169890"/>
                  <a:pt x="1461823" y="1181645"/>
                  <a:pt x="1457333" y="1190625"/>
                </a:cubicBezTo>
                <a:cubicBezTo>
                  <a:pt x="1452213" y="1200864"/>
                  <a:pt x="1444633" y="1209675"/>
                  <a:pt x="1438283" y="1219200"/>
                </a:cubicBezTo>
                <a:cubicBezTo>
                  <a:pt x="1435108" y="1273175"/>
                  <a:pt x="1436779" y="1327655"/>
                  <a:pt x="1428758" y="1381125"/>
                </a:cubicBezTo>
                <a:cubicBezTo>
                  <a:pt x="1427060" y="1392446"/>
                  <a:pt x="1409708" y="1398252"/>
                  <a:pt x="1409708" y="1409700"/>
                </a:cubicBezTo>
                <a:cubicBezTo>
                  <a:pt x="1409708" y="1421148"/>
                  <a:pt x="1422408" y="1428750"/>
                  <a:pt x="1428758" y="1438275"/>
                </a:cubicBezTo>
                <a:cubicBezTo>
                  <a:pt x="1425583" y="1479550"/>
                  <a:pt x="1426862" y="1521412"/>
                  <a:pt x="1419233" y="1562100"/>
                </a:cubicBezTo>
                <a:cubicBezTo>
                  <a:pt x="1417123" y="1573352"/>
                  <a:pt x="1404692" y="1580153"/>
                  <a:pt x="1400183" y="1590675"/>
                </a:cubicBezTo>
                <a:cubicBezTo>
                  <a:pt x="1371401" y="1657833"/>
                  <a:pt x="1416368" y="1603065"/>
                  <a:pt x="1362083" y="1657350"/>
                </a:cubicBezTo>
                <a:cubicBezTo>
                  <a:pt x="1330072" y="1753382"/>
                  <a:pt x="1378913" y="1604424"/>
                  <a:pt x="1343033" y="1724025"/>
                </a:cubicBezTo>
                <a:cubicBezTo>
                  <a:pt x="1337263" y="1743259"/>
                  <a:pt x="1335122" y="1764467"/>
                  <a:pt x="1323983" y="1781175"/>
                </a:cubicBezTo>
                <a:cubicBezTo>
                  <a:pt x="1317633" y="1790700"/>
                  <a:pt x="1310053" y="1799511"/>
                  <a:pt x="1304933" y="1809750"/>
                </a:cubicBezTo>
                <a:cubicBezTo>
                  <a:pt x="1300443" y="1818730"/>
                  <a:pt x="1302508" y="1831225"/>
                  <a:pt x="1295408" y="1838325"/>
                </a:cubicBezTo>
                <a:cubicBezTo>
                  <a:pt x="1288308" y="1845425"/>
                  <a:pt x="1276358" y="1844675"/>
                  <a:pt x="1266833" y="1847850"/>
                </a:cubicBezTo>
                <a:cubicBezTo>
                  <a:pt x="1257308" y="1857375"/>
                  <a:pt x="1246088" y="1865464"/>
                  <a:pt x="1238258" y="1876425"/>
                </a:cubicBezTo>
                <a:cubicBezTo>
                  <a:pt x="1219581" y="1902572"/>
                  <a:pt x="1222656" y="1920602"/>
                  <a:pt x="1200158" y="1943100"/>
                </a:cubicBezTo>
                <a:cubicBezTo>
                  <a:pt x="1175618" y="1967640"/>
                  <a:pt x="1119253" y="1980779"/>
                  <a:pt x="1095383" y="1990725"/>
                </a:cubicBezTo>
                <a:cubicBezTo>
                  <a:pt x="1082276" y="1996186"/>
                  <a:pt x="1068491" y="2001058"/>
                  <a:pt x="1057283" y="2009775"/>
                </a:cubicBezTo>
                <a:cubicBezTo>
                  <a:pt x="1039562" y="2023558"/>
                  <a:pt x="1026554" y="2042616"/>
                  <a:pt x="1009658" y="2057400"/>
                </a:cubicBezTo>
                <a:cubicBezTo>
                  <a:pt x="1001043" y="2064938"/>
                  <a:pt x="990608" y="2070100"/>
                  <a:pt x="981083" y="2076450"/>
                </a:cubicBezTo>
                <a:cubicBezTo>
                  <a:pt x="971558" y="2092325"/>
                  <a:pt x="961499" y="2107891"/>
                  <a:pt x="952508" y="2124075"/>
                </a:cubicBezTo>
                <a:cubicBezTo>
                  <a:pt x="945612" y="2136487"/>
                  <a:pt x="940983" y="2150134"/>
                  <a:pt x="933458" y="2162175"/>
                </a:cubicBezTo>
                <a:cubicBezTo>
                  <a:pt x="925044" y="2175637"/>
                  <a:pt x="914408" y="2187575"/>
                  <a:pt x="904883" y="2200275"/>
                </a:cubicBezTo>
                <a:cubicBezTo>
                  <a:pt x="891273" y="2295543"/>
                  <a:pt x="882513" y="2317198"/>
                  <a:pt x="914408" y="2438400"/>
                </a:cubicBezTo>
                <a:cubicBezTo>
                  <a:pt x="916963" y="2448110"/>
                  <a:pt x="933458" y="2444750"/>
                  <a:pt x="942983" y="2447925"/>
                </a:cubicBezTo>
                <a:cubicBezTo>
                  <a:pt x="957935" y="2492782"/>
                  <a:pt x="962380" y="2489071"/>
                  <a:pt x="933458" y="2552700"/>
                </a:cubicBezTo>
                <a:cubicBezTo>
                  <a:pt x="927884" y="2564963"/>
                  <a:pt x="913507" y="2570927"/>
                  <a:pt x="904883" y="2581275"/>
                </a:cubicBezTo>
                <a:cubicBezTo>
                  <a:pt x="897554" y="2590069"/>
                  <a:pt x="890953" y="2599611"/>
                  <a:pt x="885833" y="2609850"/>
                </a:cubicBezTo>
                <a:cubicBezTo>
                  <a:pt x="881343" y="2618830"/>
                  <a:pt x="881184" y="2629648"/>
                  <a:pt x="876308" y="2638425"/>
                </a:cubicBezTo>
                <a:cubicBezTo>
                  <a:pt x="874614" y="2641474"/>
                  <a:pt x="820596" y="2723930"/>
                  <a:pt x="809633" y="2733675"/>
                </a:cubicBezTo>
                <a:cubicBezTo>
                  <a:pt x="792521" y="2748886"/>
                  <a:pt x="771533" y="2759075"/>
                  <a:pt x="752483" y="2771775"/>
                </a:cubicBezTo>
                <a:cubicBezTo>
                  <a:pt x="742958" y="2778125"/>
                  <a:pt x="731059" y="2781886"/>
                  <a:pt x="723908" y="2790825"/>
                </a:cubicBezTo>
                <a:cubicBezTo>
                  <a:pt x="708530" y="2810048"/>
                  <a:pt x="670197" y="2861557"/>
                  <a:pt x="647708" y="2876550"/>
                </a:cubicBezTo>
                <a:cubicBezTo>
                  <a:pt x="633482" y="2886034"/>
                  <a:pt x="615376" y="2887954"/>
                  <a:pt x="600083" y="2895600"/>
                </a:cubicBezTo>
                <a:cubicBezTo>
                  <a:pt x="589844" y="2900720"/>
                  <a:pt x="582227" y="2910630"/>
                  <a:pt x="571508" y="2914650"/>
                </a:cubicBezTo>
                <a:cubicBezTo>
                  <a:pt x="556349" y="2920334"/>
                  <a:pt x="539589" y="2920248"/>
                  <a:pt x="523883" y="2924175"/>
                </a:cubicBezTo>
                <a:cubicBezTo>
                  <a:pt x="514143" y="2926610"/>
                  <a:pt x="504833" y="2930525"/>
                  <a:pt x="495308" y="2933700"/>
                </a:cubicBezTo>
                <a:cubicBezTo>
                  <a:pt x="485783" y="2943225"/>
                  <a:pt x="474563" y="2951314"/>
                  <a:pt x="466733" y="2962275"/>
                </a:cubicBezTo>
                <a:cubicBezTo>
                  <a:pt x="458480" y="2973829"/>
                  <a:pt x="459859" y="2993070"/>
                  <a:pt x="447683" y="3000375"/>
                </a:cubicBezTo>
                <a:cubicBezTo>
                  <a:pt x="425232" y="3013845"/>
                  <a:pt x="396321" y="3011146"/>
                  <a:pt x="371483" y="3019425"/>
                </a:cubicBezTo>
                <a:cubicBezTo>
                  <a:pt x="198606" y="3077051"/>
                  <a:pt x="454548" y="3036260"/>
                  <a:pt x="114308" y="3057525"/>
                </a:cubicBezTo>
                <a:cubicBezTo>
                  <a:pt x="-3156" y="3064867"/>
                  <a:pt x="8" y="3029021"/>
                  <a:pt x="8" y="3076575"/>
                </a:cubicBezTo>
              </a:path>
            </a:pathLst>
          </a:custGeom>
          <a:noFill/>
          <a:ln cap="flat" cmpd="sng" w="38100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8"/>
          <p:cNvSpPr/>
          <p:nvPr/>
        </p:nvSpPr>
        <p:spPr>
          <a:xfrm>
            <a:off x="7106967" y="4350622"/>
            <a:ext cx="245122" cy="261073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206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8"/>
          <p:cNvSpPr txBox="1"/>
          <p:nvPr/>
        </p:nvSpPr>
        <p:spPr>
          <a:xfrm>
            <a:off x="1199456" y="908720"/>
            <a:ext cx="5290182" cy="237626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3 марта 1918 г. </a:t>
            </a: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 Брест-Литовске был подписан 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Брестский мирный договор </a:t>
            </a: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на очень тяжёлых условиях. Территория Беларуси делилась на нес- колько частей. Белорусские земли на запад от линии Двинск-Лида-Пружаны-Брест отходили к Германии. Её руководство ориентировалось на создание «малой Литвы» с присоединением к эт- нической Литве части белорусских земель – Гродненщины и Брестчины.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Брестский мир и его последствия для Беларуси</a:t>
            </a:r>
            <a:endParaRPr/>
          </a:p>
        </p:txBody>
      </p:sp>
      <p:sp>
        <p:nvSpPr>
          <p:cNvPr id="153" name="Google Shape;153;p9"/>
          <p:cNvSpPr txBox="1"/>
          <p:nvPr/>
        </p:nvSpPr>
        <p:spPr>
          <a:xfrm>
            <a:off x="3218860" y="6136586"/>
            <a:ext cx="33123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Беларусь в условиях германской оккупации и Брестского мира</a:t>
            </a:r>
            <a:endParaRPr/>
          </a:p>
        </p:txBody>
      </p:sp>
      <p:pic>
        <p:nvPicPr>
          <p:cNvPr id="154" name="Google Shape;15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72818" y="908720"/>
            <a:ext cx="5499845" cy="581749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55" name="Google Shape;155;p9"/>
          <p:cNvSpPr/>
          <p:nvPr/>
        </p:nvSpPr>
        <p:spPr>
          <a:xfrm>
            <a:off x="7106967" y="4350622"/>
            <a:ext cx="245122" cy="261073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206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9"/>
          <p:cNvSpPr/>
          <p:nvPr/>
        </p:nvSpPr>
        <p:spPr>
          <a:xfrm>
            <a:off x="9946257" y="931653"/>
            <a:ext cx="2130724" cy="3071272"/>
          </a:xfrm>
          <a:custGeom>
            <a:rect b="b" l="l" r="r" t="t"/>
            <a:pathLst>
              <a:path extrusionOk="0" h="3071272" w="2130724">
                <a:moveTo>
                  <a:pt x="8626" y="0"/>
                </a:moveTo>
                <a:cubicBezTo>
                  <a:pt x="5751" y="14377"/>
                  <a:pt x="0" y="28470"/>
                  <a:pt x="0" y="43132"/>
                </a:cubicBezTo>
                <a:cubicBezTo>
                  <a:pt x="0" y="52822"/>
                  <a:pt x="12032" y="168901"/>
                  <a:pt x="17252" y="189781"/>
                </a:cubicBezTo>
                <a:cubicBezTo>
                  <a:pt x="21008" y="204804"/>
                  <a:pt x="28754" y="218536"/>
                  <a:pt x="34505" y="232913"/>
                </a:cubicBezTo>
                <a:cubicBezTo>
                  <a:pt x="37381" y="253041"/>
                  <a:pt x="40445" y="273144"/>
                  <a:pt x="43132" y="293298"/>
                </a:cubicBezTo>
                <a:cubicBezTo>
                  <a:pt x="46196" y="316277"/>
                  <a:pt x="46901" y="339641"/>
                  <a:pt x="51758" y="362309"/>
                </a:cubicBezTo>
                <a:cubicBezTo>
                  <a:pt x="55569" y="380092"/>
                  <a:pt x="66021" y="396129"/>
                  <a:pt x="69011" y="414068"/>
                </a:cubicBezTo>
                <a:cubicBezTo>
                  <a:pt x="79341" y="476053"/>
                  <a:pt x="67935" y="451273"/>
                  <a:pt x="94890" y="491705"/>
                </a:cubicBezTo>
                <a:cubicBezTo>
                  <a:pt x="97653" y="502756"/>
                  <a:pt x="105957" y="539717"/>
                  <a:pt x="112143" y="552090"/>
                </a:cubicBezTo>
                <a:cubicBezTo>
                  <a:pt x="116780" y="561363"/>
                  <a:pt x="123645" y="569343"/>
                  <a:pt x="129396" y="577970"/>
                </a:cubicBezTo>
                <a:cubicBezTo>
                  <a:pt x="149928" y="639563"/>
                  <a:pt x="136562" y="614596"/>
                  <a:pt x="163901" y="655607"/>
                </a:cubicBezTo>
                <a:cubicBezTo>
                  <a:pt x="168723" y="674895"/>
                  <a:pt x="181381" y="729272"/>
                  <a:pt x="189781" y="741872"/>
                </a:cubicBezTo>
                <a:lnTo>
                  <a:pt x="224286" y="793630"/>
                </a:lnTo>
                <a:cubicBezTo>
                  <a:pt x="230037" y="802256"/>
                  <a:pt x="238260" y="809673"/>
                  <a:pt x="241539" y="819509"/>
                </a:cubicBezTo>
                <a:cubicBezTo>
                  <a:pt x="244415" y="828136"/>
                  <a:pt x="246099" y="837256"/>
                  <a:pt x="250166" y="845389"/>
                </a:cubicBezTo>
                <a:cubicBezTo>
                  <a:pt x="254802" y="854662"/>
                  <a:pt x="262274" y="862267"/>
                  <a:pt x="267418" y="871268"/>
                </a:cubicBezTo>
                <a:cubicBezTo>
                  <a:pt x="273798" y="882433"/>
                  <a:pt x="278291" y="894608"/>
                  <a:pt x="284671" y="905773"/>
                </a:cubicBezTo>
                <a:cubicBezTo>
                  <a:pt x="289815" y="914775"/>
                  <a:pt x="297287" y="922380"/>
                  <a:pt x="301924" y="931653"/>
                </a:cubicBezTo>
                <a:cubicBezTo>
                  <a:pt x="305991" y="939786"/>
                  <a:pt x="306484" y="949399"/>
                  <a:pt x="310551" y="957532"/>
                </a:cubicBezTo>
                <a:cubicBezTo>
                  <a:pt x="315187" y="966805"/>
                  <a:pt x="323167" y="974138"/>
                  <a:pt x="327803" y="983411"/>
                </a:cubicBezTo>
                <a:cubicBezTo>
                  <a:pt x="331870" y="991544"/>
                  <a:pt x="331386" y="1001724"/>
                  <a:pt x="336430" y="1009290"/>
                </a:cubicBezTo>
                <a:cubicBezTo>
                  <a:pt x="343197" y="1019441"/>
                  <a:pt x="353683" y="1026543"/>
                  <a:pt x="362309" y="1035170"/>
                </a:cubicBezTo>
                <a:cubicBezTo>
                  <a:pt x="370954" y="1061107"/>
                  <a:pt x="369607" y="1064632"/>
                  <a:pt x="388188" y="1086928"/>
                </a:cubicBezTo>
                <a:cubicBezTo>
                  <a:pt x="407540" y="1110150"/>
                  <a:pt x="419079" y="1111144"/>
                  <a:pt x="431320" y="1138687"/>
                </a:cubicBezTo>
                <a:cubicBezTo>
                  <a:pt x="459324" y="1201697"/>
                  <a:pt x="427383" y="1183381"/>
                  <a:pt x="474452" y="1199072"/>
                </a:cubicBezTo>
                <a:cubicBezTo>
                  <a:pt x="483079" y="1207698"/>
                  <a:pt x="490181" y="1218184"/>
                  <a:pt x="500332" y="1224951"/>
                </a:cubicBezTo>
                <a:cubicBezTo>
                  <a:pt x="507898" y="1229995"/>
                  <a:pt x="519111" y="1227897"/>
                  <a:pt x="526211" y="1233577"/>
                </a:cubicBezTo>
                <a:cubicBezTo>
                  <a:pt x="581956" y="1278172"/>
                  <a:pt x="504293" y="1246398"/>
                  <a:pt x="569343" y="1268083"/>
                </a:cubicBezTo>
                <a:cubicBezTo>
                  <a:pt x="589740" y="1288480"/>
                  <a:pt x="603905" y="1305085"/>
                  <a:pt x="629728" y="1319841"/>
                </a:cubicBezTo>
                <a:cubicBezTo>
                  <a:pt x="637623" y="1324352"/>
                  <a:pt x="647474" y="1324401"/>
                  <a:pt x="655607" y="1328468"/>
                </a:cubicBezTo>
                <a:cubicBezTo>
                  <a:pt x="715176" y="1358253"/>
                  <a:pt x="644183" y="1336396"/>
                  <a:pt x="715992" y="1354347"/>
                </a:cubicBezTo>
                <a:cubicBezTo>
                  <a:pt x="797257" y="1408525"/>
                  <a:pt x="655798" y="1320469"/>
                  <a:pt x="879894" y="1380226"/>
                </a:cubicBezTo>
                <a:cubicBezTo>
                  <a:pt x="888680" y="1382569"/>
                  <a:pt x="875334" y="1397972"/>
                  <a:pt x="871268" y="1406105"/>
                </a:cubicBezTo>
                <a:cubicBezTo>
                  <a:pt x="866631" y="1415378"/>
                  <a:pt x="858652" y="1422712"/>
                  <a:pt x="854015" y="1431985"/>
                </a:cubicBezTo>
                <a:cubicBezTo>
                  <a:pt x="818302" y="1503410"/>
                  <a:pt x="877577" y="1409582"/>
                  <a:pt x="828135" y="1483743"/>
                </a:cubicBezTo>
                <a:lnTo>
                  <a:pt x="802256" y="1561381"/>
                </a:lnTo>
                <a:lnTo>
                  <a:pt x="793630" y="1587260"/>
                </a:lnTo>
                <a:cubicBezTo>
                  <a:pt x="796505" y="1598762"/>
                  <a:pt x="802256" y="1609910"/>
                  <a:pt x="802256" y="1621766"/>
                </a:cubicBezTo>
                <a:cubicBezTo>
                  <a:pt x="802256" y="1630859"/>
                  <a:pt x="792135" y="1638676"/>
                  <a:pt x="793630" y="1647645"/>
                </a:cubicBezTo>
                <a:cubicBezTo>
                  <a:pt x="795335" y="1657872"/>
                  <a:pt x="805132" y="1664898"/>
                  <a:pt x="810883" y="1673524"/>
                </a:cubicBezTo>
                <a:cubicBezTo>
                  <a:pt x="813758" y="1682151"/>
                  <a:pt x="817011" y="1690661"/>
                  <a:pt x="819509" y="1699404"/>
                </a:cubicBezTo>
                <a:cubicBezTo>
                  <a:pt x="822766" y="1710804"/>
                  <a:pt x="823465" y="1723012"/>
                  <a:pt x="828135" y="1733909"/>
                </a:cubicBezTo>
                <a:cubicBezTo>
                  <a:pt x="832219" y="1743439"/>
                  <a:pt x="839637" y="1751162"/>
                  <a:pt x="845388" y="1759789"/>
                </a:cubicBezTo>
                <a:cubicBezTo>
                  <a:pt x="851139" y="1805796"/>
                  <a:pt x="855409" y="1852013"/>
                  <a:pt x="862641" y="1897811"/>
                </a:cubicBezTo>
                <a:cubicBezTo>
                  <a:pt x="864059" y="1906793"/>
                  <a:pt x="865588" y="1916590"/>
                  <a:pt x="871268" y="1923690"/>
                </a:cubicBezTo>
                <a:cubicBezTo>
                  <a:pt x="877745" y="1931786"/>
                  <a:pt x="888521" y="1935192"/>
                  <a:pt x="897147" y="1940943"/>
                </a:cubicBezTo>
                <a:cubicBezTo>
                  <a:pt x="888521" y="1943819"/>
                  <a:pt x="879401" y="1945504"/>
                  <a:pt x="871268" y="1949570"/>
                </a:cubicBezTo>
                <a:cubicBezTo>
                  <a:pt x="861995" y="1954207"/>
                  <a:pt x="855615" y="1965118"/>
                  <a:pt x="845388" y="1966822"/>
                </a:cubicBezTo>
                <a:cubicBezTo>
                  <a:pt x="836419" y="1968317"/>
                  <a:pt x="828135" y="1961071"/>
                  <a:pt x="819509" y="1958196"/>
                </a:cubicBezTo>
                <a:cubicBezTo>
                  <a:pt x="810883" y="1952445"/>
                  <a:pt x="795485" y="1930743"/>
                  <a:pt x="793630" y="1940943"/>
                </a:cubicBezTo>
                <a:cubicBezTo>
                  <a:pt x="777992" y="2026953"/>
                  <a:pt x="796453" y="2026057"/>
                  <a:pt x="810883" y="2078966"/>
                </a:cubicBezTo>
                <a:cubicBezTo>
                  <a:pt x="817122" y="2101842"/>
                  <a:pt x="828135" y="2147977"/>
                  <a:pt x="828135" y="2147977"/>
                </a:cubicBezTo>
                <a:cubicBezTo>
                  <a:pt x="825260" y="2156603"/>
                  <a:pt x="824553" y="2166290"/>
                  <a:pt x="819509" y="2173856"/>
                </a:cubicBezTo>
                <a:cubicBezTo>
                  <a:pt x="812742" y="2184007"/>
                  <a:pt x="794844" y="2187597"/>
                  <a:pt x="793630" y="2199736"/>
                </a:cubicBezTo>
                <a:cubicBezTo>
                  <a:pt x="788690" y="2249143"/>
                  <a:pt x="811673" y="2253076"/>
                  <a:pt x="828135" y="2286000"/>
                </a:cubicBezTo>
                <a:cubicBezTo>
                  <a:pt x="863845" y="2357421"/>
                  <a:pt x="804577" y="2263602"/>
                  <a:pt x="854015" y="2337758"/>
                </a:cubicBezTo>
                <a:cubicBezTo>
                  <a:pt x="859195" y="2358480"/>
                  <a:pt x="861276" y="2383249"/>
                  <a:pt x="879894" y="2398143"/>
                </a:cubicBezTo>
                <a:cubicBezTo>
                  <a:pt x="886994" y="2403823"/>
                  <a:pt x="897147" y="2403894"/>
                  <a:pt x="905773" y="2406770"/>
                </a:cubicBezTo>
                <a:cubicBezTo>
                  <a:pt x="902898" y="2447026"/>
                  <a:pt x="901604" y="2487427"/>
                  <a:pt x="897147" y="2527539"/>
                </a:cubicBezTo>
                <a:cubicBezTo>
                  <a:pt x="895838" y="2539323"/>
                  <a:pt x="891927" y="2550689"/>
                  <a:pt x="888520" y="2562045"/>
                </a:cubicBezTo>
                <a:cubicBezTo>
                  <a:pt x="883294" y="2579464"/>
                  <a:pt x="871268" y="2613804"/>
                  <a:pt x="871268" y="2613804"/>
                </a:cubicBezTo>
                <a:cubicBezTo>
                  <a:pt x="868985" y="2657173"/>
                  <a:pt x="840297" y="2765401"/>
                  <a:pt x="879894" y="2820838"/>
                </a:cubicBezTo>
                <a:cubicBezTo>
                  <a:pt x="885920" y="2829274"/>
                  <a:pt x="897809" y="2831453"/>
                  <a:pt x="905773" y="2838090"/>
                </a:cubicBezTo>
                <a:cubicBezTo>
                  <a:pt x="948853" y="2873990"/>
                  <a:pt x="912050" y="2857436"/>
                  <a:pt x="957532" y="2872596"/>
                </a:cubicBezTo>
                <a:cubicBezTo>
                  <a:pt x="1021489" y="2915235"/>
                  <a:pt x="988957" y="2903036"/>
                  <a:pt x="1052422" y="2915728"/>
                </a:cubicBezTo>
                <a:cubicBezTo>
                  <a:pt x="1061048" y="2924354"/>
                  <a:pt x="1068150" y="2934840"/>
                  <a:pt x="1078301" y="2941607"/>
                </a:cubicBezTo>
                <a:cubicBezTo>
                  <a:pt x="1085867" y="2946651"/>
                  <a:pt x="1096048" y="2946167"/>
                  <a:pt x="1104181" y="2950234"/>
                </a:cubicBezTo>
                <a:cubicBezTo>
                  <a:pt x="1113454" y="2954871"/>
                  <a:pt x="1120531" y="2963403"/>
                  <a:pt x="1130060" y="2967487"/>
                </a:cubicBezTo>
                <a:cubicBezTo>
                  <a:pt x="1140957" y="2972157"/>
                  <a:pt x="1153210" y="2972706"/>
                  <a:pt x="1164566" y="2976113"/>
                </a:cubicBezTo>
                <a:cubicBezTo>
                  <a:pt x="1181985" y="2981339"/>
                  <a:pt x="1199071" y="2987615"/>
                  <a:pt x="1216324" y="2993366"/>
                </a:cubicBezTo>
                <a:lnTo>
                  <a:pt x="1268083" y="3010619"/>
                </a:lnTo>
                <a:cubicBezTo>
                  <a:pt x="1276709" y="3013494"/>
                  <a:pt x="1284993" y="3017750"/>
                  <a:pt x="1293962" y="3019245"/>
                </a:cubicBezTo>
                <a:cubicBezTo>
                  <a:pt x="1311215" y="3022121"/>
                  <a:pt x="1328569" y="3024442"/>
                  <a:pt x="1345720" y="3027872"/>
                </a:cubicBezTo>
                <a:cubicBezTo>
                  <a:pt x="1357346" y="3030197"/>
                  <a:pt x="1368508" y="3034695"/>
                  <a:pt x="1380226" y="3036498"/>
                </a:cubicBezTo>
                <a:cubicBezTo>
                  <a:pt x="1485695" y="3052723"/>
                  <a:pt x="1623940" y="3050660"/>
                  <a:pt x="1716656" y="3053751"/>
                </a:cubicBezTo>
                <a:cubicBezTo>
                  <a:pt x="1721001" y="3051579"/>
                  <a:pt x="1766040" y="3027026"/>
                  <a:pt x="1777041" y="3027872"/>
                </a:cubicBezTo>
                <a:cubicBezTo>
                  <a:pt x="1806279" y="3030121"/>
                  <a:pt x="1834276" y="3040977"/>
                  <a:pt x="1863305" y="3045124"/>
                </a:cubicBezTo>
                <a:cubicBezTo>
                  <a:pt x="1957967" y="3058648"/>
                  <a:pt x="1903428" y="3052063"/>
                  <a:pt x="2027207" y="3062377"/>
                </a:cubicBezTo>
                <a:cubicBezTo>
                  <a:pt x="2063805" y="3069697"/>
                  <a:pt x="2076873" y="3078062"/>
                  <a:pt x="2113471" y="3062377"/>
                </a:cubicBezTo>
                <a:cubicBezTo>
                  <a:pt x="2120947" y="3059173"/>
                  <a:pt x="2124973" y="3050875"/>
                  <a:pt x="2130724" y="3045124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9"/>
          <p:cNvSpPr/>
          <p:nvPr/>
        </p:nvSpPr>
        <p:spPr>
          <a:xfrm>
            <a:off x="6996023" y="1242204"/>
            <a:ext cx="2268747" cy="2958860"/>
          </a:xfrm>
          <a:custGeom>
            <a:rect b="b" l="l" r="r" t="t"/>
            <a:pathLst>
              <a:path extrusionOk="0" h="2958860" w="2268747">
                <a:moveTo>
                  <a:pt x="2268747" y="0"/>
                </a:moveTo>
                <a:cubicBezTo>
                  <a:pt x="2254370" y="2875"/>
                  <a:pt x="2238345" y="1352"/>
                  <a:pt x="2225615" y="8626"/>
                </a:cubicBezTo>
                <a:cubicBezTo>
                  <a:pt x="2216613" y="13770"/>
                  <a:pt x="2216458" y="28028"/>
                  <a:pt x="2208362" y="34505"/>
                </a:cubicBezTo>
                <a:cubicBezTo>
                  <a:pt x="2201262" y="40185"/>
                  <a:pt x="2190432" y="38716"/>
                  <a:pt x="2182483" y="43132"/>
                </a:cubicBezTo>
                <a:cubicBezTo>
                  <a:pt x="2164357" y="53202"/>
                  <a:pt x="2147977" y="66136"/>
                  <a:pt x="2130724" y="77638"/>
                </a:cubicBezTo>
                <a:cubicBezTo>
                  <a:pt x="2122098" y="83389"/>
                  <a:pt x="2114680" y="91611"/>
                  <a:pt x="2104845" y="94890"/>
                </a:cubicBezTo>
                <a:cubicBezTo>
                  <a:pt x="2010446" y="126359"/>
                  <a:pt x="2153444" y="76167"/>
                  <a:pt x="2053086" y="120770"/>
                </a:cubicBezTo>
                <a:cubicBezTo>
                  <a:pt x="2036468" y="128156"/>
                  <a:pt x="2018581" y="132271"/>
                  <a:pt x="2001328" y="138022"/>
                </a:cubicBezTo>
                <a:cubicBezTo>
                  <a:pt x="1961532" y="151287"/>
                  <a:pt x="1984378" y="144863"/>
                  <a:pt x="1932317" y="155275"/>
                </a:cubicBezTo>
                <a:cubicBezTo>
                  <a:pt x="1923690" y="163901"/>
                  <a:pt x="1915809" y="173344"/>
                  <a:pt x="1906437" y="181154"/>
                </a:cubicBezTo>
                <a:cubicBezTo>
                  <a:pt x="1898472" y="187791"/>
                  <a:pt x="1882024" y="188144"/>
                  <a:pt x="1880558" y="198407"/>
                </a:cubicBezTo>
                <a:cubicBezTo>
                  <a:pt x="1869977" y="272473"/>
                  <a:pt x="1877080" y="348054"/>
                  <a:pt x="1871932" y="422694"/>
                </a:cubicBezTo>
                <a:cubicBezTo>
                  <a:pt x="1871306" y="431765"/>
                  <a:pt x="1867372" y="440440"/>
                  <a:pt x="1863305" y="448573"/>
                </a:cubicBezTo>
                <a:cubicBezTo>
                  <a:pt x="1858668" y="457846"/>
                  <a:pt x="1851803" y="465826"/>
                  <a:pt x="1846052" y="474453"/>
                </a:cubicBezTo>
                <a:cubicBezTo>
                  <a:pt x="1843177" y="483079"/>
                  <a:pt x="1844526" y="494652"/>
                  <a:pt x="1837426" y="500332"/>
                </a:cubicBezTo>
                <a:cubicBezTo>
                  <a:pt x="1828168" y="507738"/>
                  <a:pt x="1813754" y="504143"/>
                  <a:pt x="1802920" y="508958"/>
                </a:cubicBezTo>
                <a:cubicBezTo>
                  <a:pt x="1787322" y="515891"/>
                  <a:pt x="1751217" y="540552"/>
                  <a:pt x="1733909" y="552090"/>
                </a:cubicBezTo>
                <a:cubicBezTo>
                  <a:pt x="1731034" y="572218"/>
                  <a:pt x="1731126" y="593000"/>
                  <a:pt x="1725283" y="612475"/>
                </a:cubicBezTo>
                <a:cubicBezTo>
                  <a:pt x="1722304" y="622405"/>
                  <a:pt x="1712667" y="629081"/>
                  <a:pt x="1708030" y="638354"/>
                </a:cubicBezTo>
                <a:cubicBezTo>
                  <a:pt x="1703963" y="646487"/>
                  <a:pt x="1703470" y="656101"/>
                  <a:pt x="1699403" y="664234"/>
                </a:cubicBezTo>
                <a:cubicBezTo>
                  <a:pt x="1694767" y="673507"/>
                  <a:pt x="1686362" y="680639"/>
                  <a:pt x="1682151" y="690113"/>
                </a:cubicBezTo>
                <a:cubicBezTo>
                  <a:pt x="1674765" y="706732"/>
                  <a:pt x="1664898" y="741871"/>
                  <a:pt x="1664898" y="741871"/>
                </a:cubicBezTo>
                <a:cubicBezTo>
                  <a:pt x="1662022" y="810882"/>
                  <a:pt x="1661373" y="880023"/>
                  <a:pt x="1656271" y="948905"/>
                </a:cubicBezTo>
                <a:cubicBezTo>
                  <a:pt x="1655599" y="957973"/>
                  <a:pt x="1651712" y="966652"/>
                  <a:pt x="1647645" y="974785"/>
                </a:cubicBezTo>
                <a:cubicBezTo>
                  <a:pt x="1643009" y="984058"/>
                  <a:pt x="1637723" y="993333"/>
                  <a:pt x="1630392" y="1000664"/>
                </a:cubicBezTo>
                <a:cubicBezTo>
                  <a:pt x="1623061" y="1007995"/>
                  <a:pt x="1614443" y="1014938"/>
                  <a:pt x="1604513" y="1017917"/>
                </a:cubicBezTo>
                <a:cubicBezTo>
                  <a:pt x="1585038" y="1023760"/>
                  <a:pt x="1564256" y="1023668"/>
                  <a:pt x="1544128" y="1026543"/>
                </a:cubicBezTo>
                <a:cubicBezTo>
                  <a:pt x="1520318" y="1097973"/>
                  <a:pt x="1542007" y="1068214"/>
                  <a:pt x="1475117" y="1112807"/>
                </a:cubicBezTo>
                <a:lnTo>
                  <a:pt x="1449237" y="1130060"/>
                </a:lnTo>
                <a:cubicBezTo>
                  <a:pt x="1446362" y="1138686"/>
                  <a:pt x="1440611" y="1146846"/>
                  <a:pt x="1440611" y="1155939"/>
                </a:cubicBezTo>
                <a:cubicBezTo>
                  <a:pt x="1440611" y="1327690"/>
                  <a:pt x="1430508" y="1289539"/>
                  <a:pt x="1457864" y="1371600"/>
                </a:cubicBezTo>
                <a:cubicBezTo>
                  <a:pt x="1454988" y="1414732"/>
                  <a:pt x="1459721" y="1459059"/>
                  <a:pt x="1449237" y="1500996"/>
                </a:cubicBezTo>
                <a:cubicBezTo>
                  <a:pt x="1447032" y="1509817"/>
                  <a:pt x="1429788" y="1503192"/>
                  <a:pt x="1423358" y="1509622"/>
                </a:cubicBezTo>
                <a:cubicBezTo>
                  <a:pt x="1370060" y="1562920"/>
                  <a:pt x="1440917" y="1532525"/>
                  <a:pt x="1380226" y="1552754"/>
                </a:cubicBezTo>
                <a:cubicBezTo>
                  <a:pt x="1360355" y="1566002"/>
                  <a:pt x="1345720" y="1568109"/>
                  <a:pt x="1345720" y="1595887"/>
                </a:cubicBezTo>
                <a:cubicBezTo>
                  <a:pt x="1345720" y="1604980"/>
                  <a:pt x="1351471" y="1613140"/>
                  <a:pt x="1354347" y="1621766"/>
                </a:cubicBezTo>
                <a:cubicBezTo>
                  <a:pt x="1351471" y="1647645"/>
                  <a:pt x="1348311" y="1673495"/>
                  <a:pt x="1345720" y="1699404"/>
                </a:cubicBezTo>
                <a:cubicBezTo>
                  <a:pt x="1342560" y="1731007"/>
                  <a:pt x="1347137" y="1764163"/>
                  <a:pt x="1337094" y="1794294"/>
                </a:cubicBezTo>
                <a:cubicBezTo>
                  <a:pt x="1334219" y="1802920"/>
                  <a:pt x="1319841" y="1800045"/>
                  <a:pt x="1311215" y="1802921"/>
                </a:cubicBezTo>
                <a:cubicBezTo>
                  <a:pt x="1299713" y="1820174"/>
                  <a:pt x="1296380" y="1848122"/>
                  <a:pt x="1276709" y="1854679"/>
                </a:cubicBezTo>
                <a:cubicBezTo>
                  <a:pt x="1268083" y="1857554"/>
                  <a:pt x="1259573" y="1860807"/>
                  <a:pt x="1250830" y="1863305"/>
                </a:cubicBezTo>
                <a:cubicBezTo>
                  <a:pt x="1239430" y="1866562"/>
                  <a:pt x="1227425" y="1867769"/>
                  <a:pt x="1216324" y="1871932"/>
                </a:cubicBezTo>
                <a:cubicBezTo>
                  <a:pt x="1204283" y="1876447"/>
                  <a:pt x="1194018" y="1885119"/>
                  <a:pt x="1181819" y="1889185"/>
                </a:cubicBezTo>
                <a:cubicBezTo>
                  <a:pt x="1167909" y="1893822"/>
                  <a:pt x="1153112" y="1895188"/>
                  <a:pt x="1138686" y="1897811"/>
                </a:cubicBezTo>
                <a:cubicBezTo>
                  <a:pt x="1077824" y="1908877"/>
                  <a:pt x="1079629" y="1907249"/>
                  <a:pt x="1009290" y="1915064"/>
                </a:cubicBezTo>
                <a:lnTo>
                  <a:pt x="974785" y="1966822"/>
                </a:lnTo>
                <a:lnTo>
                  <a:pt x="957532" y="1992702"/>
                </a:lnTo>
                <a:cubicBezTo>
                  <a:pt x="937890" y="2090905"/>
                  <a:pt x="942171" y="2051527"/>
                  <a:pt x="957532" y="2225615"/>
                </a:cubicBezTo>
                <a:cubicBezTo>
                  <a:pt x="960607" y="2260461"/>
                  <a:pt x="963723" y="2295945"/>
                  <a:pt x="974785" y="2329132"/>
                </a:cubicBezTo>
                <a:lnTo>
                  <a:pt x="992037" y="2380890"/>
                </a:lnTo>
                <a:cubicBezTo>
                  <a:pt x="989902" y="2400106"/>
                  <a:pt x="990862" y="2499798"/>
                  <a:pt x="948905" y="2510287"/>
                </a:cubicBezTo>
                <a:lnTo>
                  <a:pt x="914400" y="2518913"/>
                </a:lnTo>
                <a:cubicBezTo>
                  <a:pt x="891396" y="2534249"/>
                  <a:pt x="880524" y="2539053"/>
                  <a:pt x="862641" y="2562045"/>
                </a:cubicBezTo>
                <a:cubicBezTo>
                  <a:pt x="849911" y="2578413"/>
                  <a:pt x="845388" y="2602302"/>
                  <a:pt x="828135" y="2613804"/>
                </a:cubicBezTo>
                <a:cubicBezTo>
                  <a:pt x="794690" y="2636100"/>
                  <a:pt x="812091" y="2627777"/>
                  <a:pt x="776377" y="2639683"/>
                </a:cubicBezTo>
                <a:cubicBezTo>
                  <a:pt x="759124" y="2656936"/>
                  <a:pt x="738153" y="2671140"/>
                  <a:pt x="724619" y="2691441"/>
                </a:cubicBezTo>
                <a:cubicBezTo>
                  <a:pt x="718868" y="2700068"/>
                  <a:pt x="715169" y="2710494"/>
                  <a:pt x="707366" y="2717321"/>
                </a:cubicBezTo>
                <a:cubicBezTo>
                  <a:pt x="691761" y="2730975"/>
                  <a:pt x="655607" y="2751826"/>
                  <a:pt x="655607" y="2751826"/>
                </a:cubicBezTo>
                <a:cubicBezTo>
                  <a:pt x="649856" y="2760452"/>
                  <a:pt x="646450" y="2771228"/>
                  <a:pt x="638354" y="2777705"/>
                </a:cubicBezTo>
                <a:cubicBezTo>
                  <a:pt x="631254" y="2783385"/>
                  <a:pt x="620833" y="2782750"/>
                  <a:pt x="612475" y="2786332"/>
                </a:cubicBezTo>
                <a:cubicBezTo>
                  <a:pt x="600655" y="2791398"/>
                  <a:pt x="589134" y="2797205"/>
                  <a:pt x="577969" y="2803585"/>
                </a:cubicBezTo>
                <a:cubicBezTo>
                  <a:pt x="568967" y="2808729"/>
                  <a:pt x="561619" y="2816754"/>
                  <a:pt x="552090" y="2820838"/>
                </a:cubicBezTo>
                <a:cubicBezTo>
                  <a:pt x="541193" y="2825508"/>
                  <a:pt x="529087" y="2826589"/>
                  <a:pt x="517585" y="2829464"/>
                </a:cubicBezTo>
                <a:cubicBezTo>
                  <a:pt x="508958" y="2838090"/>
                  <a:pt x="501335" y="2847853"/>
                  <a:pt x="491705" y="2855343"/>
                </a:cubicBezTo>
                <a:cubicBezTo>
                  <a:pt x="475338" y="2868073"/>
                  <a:pt x="457200" y="2878347"/>
                  <a:pt x="439947" y="2889849"/>
                </a:cubicBezTo>
                <a:cubicBezTo>
                  <a:pt x="378100" y="2931081"/>
                  <a:pt x="424413" y="2906412"/>
                  <a:pt x="284671" y="2915728"/>
                </a:cubicBezTo>
                <a:cubicBezTo>
                  <a:pt x="205498" y="2942120"/>
                  <a:pt x="251009" y="2931172"/>
                  <a:pt x="146649" y="2941607"/>
                </a:cubicBezTo>
                <a:cubicBezTo>
                  <a:pt x="119961" y="2950503"/>
                  <a:pt x="99377" y="2958860"/>
                  <a:pt x="69011" y="2958860"/>
                </a:cubicBezTo>
                <a:cubicBezTo>
                  <a:pt x="51520" y="2958860"/>
                  <a:pt x="34608" y="2952403"/>
                  <a:pt x="17252" y="2950234"/>
                </a:cubicBezTo>
                <a:cubicBezTo>
                  <a:pt x="11546" y="2949521"/>
                  <a:pt x="5751" y="2950234"/>
                  <a:pt x="0" y="2950234"/>
                </a:cubicBezTo>
              </a:path>
            </a:pathLst>
          </a:custGeom>
          <a:noFill/>
          <a:ln cap="flat" cmpd="sng" w="38100">
            <a:solidFill>
              <a:srgbClr val="603A60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9"/>
          <p:cNvSpPr/>
          <p:nvPr/>
        </p:nvSpPr>
        <p:spPr>
          <a:xfrm>
            <a:off x="7013275" y="3922260"/>
            <a:ext cx="4934310" cy="304846"/>
          </a:xfrm>
          <a:custGeom>
            <a:rect b="b" l="l" r="r" t="t"/>
            <a:pathLst>
              <a:path extrusionOk="0" h="304846" w="4934310">
                <a:moveTo>
                  <a:pt x="0" y="296057"/>
                </a:moveTo>
                <a:cubicBezTo>
                  <a:pt x="14378" y="298932"/>
                  <a:pt x="28531" y="306010"/>
                  <a:pt x="43133" y="304683"/>
                </a:cubicBezTo>
                <a:cubicBezTo>
                  <a:pt x="61244" y="303037"/>
                  <a:pt x="94891" y="287431"/>
                  <a:pt x="94891" y="287431"/>
                </a:cubicBezTo>
                <a:cubicBezTo>
                  <a:pt x="130717" y="299372"/>
                  <a:pt x="124587" y="301814"/>
                  <a:pt x="172529" y="287431"/>
                </a:cubicBezTo>
                <a:cubicBezTo>
                  <a:pt x="194198" y="280930"/>
                  <a:pt x="209663" y="263765"/>
                  <a:pt x="232914" y="261551"/>
                </a:cubicBezTo>
                <a:cubicBezTo>
                  <a:pt x="284519" y="256636"/>
                  <a:pt x="336431" y="255800"/>
                  <a:pt x="388189" y="252925"/>
                </a:cubicBezTo>
                <a:cubicBezTo>
                  <a:pt x="396815" y="250049"/>
                  <a:pt x="405325" y="246796"/>
                  <a:pt x="414068" y="244298"/>
                </a:cubicBezTo>
                <a:cubicBezTo>
                  <a:pt x="425468" y="241041"/>
                  <a:pt x="438709" y="242248"/>
                  <a:pt x="448574" y="235672"/>
                </a:cubicBezTo>
                <a:cubicBezTo>
                  <a:pt x="457200" y="229921"/>
                  <a:pt x="458496" y="217124"/>
                  <a:pt x="465827" y="209793"/>
                </a:cubicBezTo>
                <a:cubicBezTo>
                  <a:pt x="482550" y="193070"/>
                  <a:pt x="496536" y="190930"/>
                  <a:pt x="517585" y="183914"/>
                </a:cubicBezTo>
                <a:cubicBezTo>
                  <a:pt x="526212" y="178163"/>
                  <a:pt x="533991" y="170872"/>
                  <a:pt x="543465" y="166661"/>
                </a:cubicBezTo>
                <a:cubicBezTo>
                  <a:pt x="560084" y="159275"/>
                  <a:pt x="595223" y="149408"/>
                  <a:pt x="595223" y="149408"/>
                </a:cubicBezTo>
                <a:cubicBezTo>
                  <a:pt x="654548" y="109858"/>
                  <a:pt x="627310" y="121459"/>
                  <a:pt x="672861" y="106276"/>
                </a:cubicBezTo>
                <a:cubicBezTo>
                  <a:pt x="681487" y="100525"/>
                  <a:pt x="689467" y="93660"/>
                  <a:pt x="698740" y="89023"/>
                </a:cubicBezTo>
                <a:cubicBezTo>
                  <a:pt x="751278" y="62754"/>
                  <a:pt x="843921" y="87025"/>
                  <a:pt x="879895" y="89023"/>
                </a:cubicBezTo>
                <a:cubicBezTo>
                  <a:pt x="954657" y="86148"/>
                  <a:pt x="1029691" y="87380"/>
                  <a:pt x="1104182" y="80397"/>
                </a:cubicBezTo>
                <a:cubicBezTo>
                  <a:pt x="1104190" y="80396"/>
                  <a:pt x="1168876" y="58831"/>
                  <a:pt x="1181819" y="54517"/>
                </a:cubicBezTo>
                <a:cubicBezTo>
                  <a:pt x="1190446" y="51641"/>
                  <a:pt x="1198676" y="47019"/>
                  <a:pt x="1207699" y="45891"/>
                </a:cubicBezTo>
                <a:lnTo>
                  <a:pt x="1276710" y="37265"/>
                </a:lnTo>
                <a:cubicBezTo>
                  <a:pt x="1354549" y="11317"/>
                  <a:pt x="1277651" y="34429"/>
                  <a:pt x="1457865" y="20012"/>
                </a:cubicBezTo>
                <a:cubicBezTo>
                  <a:pt x="1478133" y="18391"/>
                  <a:pt x="1498122" y="14261"/>
                  <a:pt x="1518250" y="11385"/>
                </a:cubicBezTo>
                <a:cubicBezTo>
                  <a:pt x="1576156" y="-7916"/>
                  <a:pt x="1538196" y="961"/>
                  <a:pt x="1647646" y="11385"/>
                </a:cubicBezTo>
                <a:cubicBezTo>
                  <a:pt x="1673567" y="13854"/>
                  <a:pt x="1699404" y="17136"/>
                  <a:pt x="1725283" y="20012"/>
                </a:cubicBezTo>
                <a:cubicBezTo>
                  <a:pt x="1733910" y="25763"/>
                  <a:pt x="1743198" y="30628"/>
                  <a:pt x="1751163" y="37265"/>
                </a:cubicBezTo>
                <a:cubicBezTo>
                  <a:pt x="1760535" y="45075"/>
                  <a:pt x="1765715" y="58613"/>
                  <a:pt x="1777042" y="63144"/>
                </a:cubicBezTo>
                <a:cubicBezTo>
                  <a:pt x="1795920" y="70695"/>
                  <a:pt x="1817299" y="68895"/>
                  <a:pt x="1837427" y="71770"/>
                </a:cubicBezTo>
                <a:cubicBezTo>
                  <a:pt x="1878486" y="99143"/>
                  <a:pt x="1847170" y="82456"/>
                  <a:pt x="1897812" y="97649"/>
                </a:cubicBezTo>
                <a:cubicBezTo>
                  <a:pt x="1915231" y="102875"/>
                  <a:pt x="1949570" y="114902"/>
                  <a:pt x="1949570" y="114902"/>
                </a:cubicBezTo>
                <a:cubicBezTo>
                  <a:pt x="2023735" y="164344"/>
                  <a:pt x="1929902" y="105069"/>
                  <a:pt x="2001329" y="140782"/>
                </a:cubicBezTo>
                <a:cubicBezTo>
                  <a:pt x="2010602" y="145418"/>
                  <a:pt x="2017935" y="153398"/>
                  <a:pt x="2027208" y="158034"/>
                </a:cubicBezTo>
                <a:cubicBezTo>
                  <a:pt x="2041004" y="164932"/>
                  <a:pt x="2074685" y="171599"/>
                  <a:pt x="2087593" y="175287"/>
                </a:cubicBezTo>
                <a:cubicBezTo>
                  <a:pt x="2096336" y="177785"/>
                  <a:pt x="2104846" y="181038"/>
                  <a:pt x="2113472" y="183914"/>
                </a:cubicBezTo>
                <a:cubicBezTo>
                  <a:pt x="2185290" y="159973"/>
                  <a:pt x="2106845" y="183704"/>
                  <a:pt x="2268748" y="166661"/>
                </a:cubicBezTo>
                <a:cubicBezTo>
                  <a:pt x="2284572" y="164995"/>
                  <a:pt x="2313100" y="154752"/>
                  <a:pt x="2329133" y="149408"/>
                </a:cubicBezTo>
                <a:cubicBezTo>
                  <a:pt x="2337759" y="143657"/>
                  <a:pt x="2345304" y="135795"/>
                  <a:pt x="2355012" y="132155"/>
                </a:cubicBezTo>
                <a:cubicBezTo>
                  <a:pt x="2370533" y="126335"/>
                  <a:pt x="2449569" y="116182"/>
                  <a:pt x="2458529" y="114902"/>
                </a:cubicBezTo>
                <a:cubicBezTo>
                  <a:pt x="2467155" y="112027"/>
                  <a:pt x="2475965" y="102899"/>
                  <a:pt x="2484408" y="106276"/>
                </a:cubicBezTo>
                <a:cubicBezTo>
                  <a:pt x="2500957" y="112896"/>
                  <a:pt x="2507472" y="155402"/>
                  <a:pt x="2510287" y="166661"/>
                </a:cubicBezTo>
                <a:cubicBezTo>
                  <a:pt x="2550544" y="163785"/>
                  <a:pt x="2591312" y="165048"/>
                  <a:pt x="2631057" y="158034"/>
                </a:cubicBezTo>
                <a:cubicBezTo>
                  <a:pt x="2641267" y="156232"/>
                  <a:pt x="2647663" y="145418"/>
                  <a:pt x="2656936" y="140782"/>
                </a:cubicBezTo>
                <a:cubicBezTo>
                  <a:pt x="2665069" y="136715"/>
                  <a:pt x="2674189" y="135031"/>
                  <a:pt x="2682816" y="132155"/>
                </a:cubicBezTo>
                <a:cubicBezTo>
                  <a:pt x="2705820" y="135031"/>
                  <a:pt x="2730040" y="132859"/>
                  <a:pt x="2751827" y="140782"/>
                </a:cubicBezTo>
                <a:cubicBezTo>
                  <a:pt x="2763292" y="144951"/>
                  <a:pt x="2768334" y="158851"/>
                  <a:pt x="2777706" y="166661"/>
                </a:cubicBezTo>
                <a:cubicBezTo>
                  <a:pt x="2785671" y="173298"/>
                  <a:pt x="2794111" y="179703"/>
                  <a:pt x="2803585" y="183914"/>
                </a:cubicBezTo>
                <a:cubicBezTo>
                  <a:pt x="2820204" y="191300"/>
                  <a:pt x="2855344" y="201166"/>
                  <a:pt x="2855344" y="201166"/>
                </a:cubicBezTo>
                <a:cubicBezTo>
                  <a:pt x="2866399" y="198402"/>
                  <a:pt x="2903354" y="190102"/>
                  <a:pt x="2915729" y="183914"/>
                </a:cubicBezTo>
                <a:cubicBezTo>
                  <a:pt x="2982626" y="150465"/>
                  <a:pt x="2902433" y="179720"/>
                  <a:pt x="2967487" y="158034"/>
                </a:cubicBezTo>
                <a:cubicBezTo>
                  <a:pt x="2987615" y="160910"/>
                  <a:pt x="3009686" y="157568"/>
                  <a:pt x="3027872" y="166661"/>
                </a:cubicBezTo>
                <a:cubicBezTo>
                  <a:pt x="3036005" y="170728"/>
                  <a:pt x="3030069" y="186110"/>
                  <a:pt x="3036499" y="192540"/>
                </a:cubicBezTo>
                <a:cubicBezTo>
                  <a:pt x="3042929" y="198970"/>
                  <a:pt x="3053462" y="199383"/>
                  <a:pt x="3062378" y="201166"/>
                </a:cubicBezTo>
                <a:cubicBezTo>
                  <a:pt x="3082316" y="205154"/>
                  <a:pt x="3102635" y="206917"/>
                  <a:pt x="3122763" y="209793"/>
                </a:cubicBezTo>
                <a:cubicBezTo>
                  <a:pt x="3131389" y="212668"/>
                  <a:pt x="3140845" y="223097"/>
                  <a:pt x="3148642" y="218419"/>
                </a:cubicBezTo>
                <a:cubicBezTo>
                  <a:pt x="3205462" y="184327"/>
                  <a:pt x="3128593" y="181938"/>
                  <a:pt x="3191774" y="175287"/>
                </a:cubicBezTo>
                <a:cubicBezTo>
                  <a:pt x="3237618" y="170461"/>
                  <a:pt x="3283789" y="169536"/>
                  <a:pt x="3329797" y="166661"/>
                </a:cubicBezTo>
                <a:cubicBezTo>
                  <a:pt x="3348875" y="147583"/>
                  <a:pt x="3357535" y="135539"/>
                  <a:pt x="3381555" y="123529"/>
                </a:cubicBezTo>
                <a:cubicBezTo>
                  <a:pt x="3389688" y="119462"/>
                  <a:pt x="3399485" y="119318"/>
                  <a:pt x="3407434" y="114902"/>
                </a:cubicBezTo>
                <a:cubicBezTo>
                  <a:pt x="3425560" y="104832"/>
                  <a:pt x="3438618" y="82969"/>
                  <a:pt x="3459193" y="80397"/>
                </a:cubicBezTo>
                <a:lnTo>
                  <a:pt x="3528204" y="71770"/>
                </a:lnTo>
                <a:cubicBezTo>
                  <a:pt x="3536830" y="66019"/>
                  <a:pt x="3546752" y="61848"/>
                  <a:pt x="3554083" y="54517"/>
                </a:cubicBezTo>
                <a:cubicBezTo>
                  <a:pt x="3561414" y="47186"/>
                  <a:pt x="3563240" y="35114"/>
                  <a:pt x="3571336" y="28638"/>
                </a:cubicBezTo>
                <a:cubicBezTo>
                  <a:pt x="3578437" y="22958"/>
                  <a:pt x="3588589" y="22887"/>
                  <a:pt x="3597216" y="20012"/>
                </a:cubicBezTo>
                <a:cubicBezTo>
                  <a:pt x="3625971" y="22887"/>
                  <a:pt x="3656322" y="18762"/>
                  <a:pt x="3683480" y="28638"/>
                </a:cubicBezTo>
                <a:cubicBezTo>
                  <a:pt x="3692025" y="31745"/>
                  <a:pt x="3692106" y="45424"/>
                  <a:pt x="3692106" y="54517"/>
                </a:cubicBezTo>
                <a:cubicBezTo>
                  <a:pt x="3692106" y="72008"/>
                  <a:pt x="3686355" y="89023"/>
                  <a:pt x="3683480" y="106276"/>
                </a:cubicBezTo>
                <a:cubicBezTo>
                  <a:pt x="3689231" y="114902"/>
                  <a:pt x="3692931" y="125328"/>
                  <a:pt x="3700733" y="132155"/>
                </a:cubicBezTo>
                <a:cubicBezTo>
                  <a:pt x="3716338" y="145809"/>
                  <a:pt x="3752491" y="166661"/>
                  <a:pt x="3752491" y="166661"/>
                </a:cubicBezTo>
                <a:cubicBezTo>
                  <a:pt x="3781246" y="163785"/>
                  <a:pt x="3812908" y="170958"/>
                  <a:pt x="3838755" y="158034"/>
                </a:cubicBezTo>
                <a:cubicBezTo>
                  <a:pt x="3848028" y="153397"/>
                  <a:pt x="3821502" y="142523"/>
                  <a:pt x="3821502" y="132155"/>
                </a:cubicBezTo>
                <a:cubicBezTo>
                  <a:pt x="3821502" y="121787"/>
                  <a:pt x="3833004" y="114902"/>
                  <a:pt x="3838755" y="106276"/>
                </a:cubicBezTo>
                <a:cubicBezTo>
                  <a:pt x="3844506" y="89023"/>
                  <a:pt x="3840299" y="63681"/>
                  <a:pt x="3856008" y="54517"/>
                </a:cubicBezTo>
                <a:cubicBezTo>
                  <a:pt x="3880970" y="39956"/>
                  <a:pt x="3913374" y="45891"/>
                  <a:pt x="3942272" y="45891"/>
                </a:cubicBezTo>
                <a:cubicBezTo>
                  <a:pt x="4037206" y="45891"/>
                  <a:pt x="4132053" y="51642"/>
                  <a:pt x="4226944" y="54517"/>
                </a:cubicBezTo>
                <a:cubicBezTo>
                  <a:pt x="4247072" y="57393"/>
                  <a:pt x="4267306" y="59610"/>
                  <a:pt x="4287329" y="63144"/>
                </a:cubicBezTo>
                <a:cubicBezTo>
                  <a:pt x="4316207" y="68240"/>
                  <a:pt x="4344838" y="74646"/>
                  <a:pt x="4373593" y="80397"/>
                </a:cubicBezTo>
                <a:cubicBezTo>
                  <a:pt x="4428359" y="91350"/>
                  <a:pt x="4402494" y="85465"/>
                  <a:pt x="4451231" y="97649"/>
                </a:cubicBezTo>
                <a:cubicBezTo>
                  <a:pt x="4471359" y="94774"/>
                  <a:pt x="4491678" y="93010"/>
                  <a:pt x="4511616" y="89023"/>
                </a:cubicBezTo>
                <a:cubicBezTo>
                  <a:pt x="4520532" y="87240"/>
                  <a:pt x="4528402" y="80397"/>
                  <a:pt x="4537495" y="80397"/>
                </a:cubicBezTo>
                <a:cubicBezTo>
                  <a:pt x="4629555" y="80397"/>
                  <a:pt x="4721525" y="86148"/>
                  <a:pt x="4813540" y="89023"/>
                </a:cubicBezTo>
                <a:cubicBezTo>
                  <a:pt x="4869426" y="107651"/>
                  <a:pt x="4830326" y="97649"/>
                  <a:pt x="4934310" y="97649"/>
                </a:cubicBezTo>
              </a:path>
            </a:pathLst>
          </a:custGeom>
          <a:noFill/>
          <a:ln cap="flat" cmpd="sng" w="381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08368" y="5733256"/>
            <a:ext cx="288032" cy="228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0" name="Google Shape;160;p9"/>
          <p:cNvCxnSpPr/>
          <p:nvPr/>
        </p:nvCxnSpPr>
        <p:spPr>
          <a:xfrm>
            <a:off x="9480376" y="5805264"/>
            <a:ext cx="216024" cy="0"/>
          </a:xfrm>
          <a:prstGeom prst="straightConnector1">
            <a:avLst/>
          </a:prstGeom>
          <a:noFill/>
          <a:ln cap="flat" cmpd="sng" w="381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61" name="Google Shape;16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08369" y="5504656"/>
            <a:ext cx="288032" cy="228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2" name="Google Shape;162;p9"/>
          <p:cNvCxnSpPr/>
          <p:nvPr/>
        </p:nvCxnSpPr>
        <p:spPr>
          <a:xfrm>
            <a:off x="9480376" y="5504656"/>
            <a:ext cx="216024" cy="0"/>
          </a:xfrm>
          <a:prstGeom prst="straightConnector1">
            <a:avLst/>
          </a:prstGeom>
          <a:noFill/>
          <a:ln cap="flat" cmpd="sng" w="38100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63" name="Google Shape;16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74251" y="6428973"/>
            <a:ext cx="313837" cy="228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4" name="Google Shape;164;p9"/>
          <p:cNvCxnSpPr/>
          <p:nvPr/>
        </p:nvCxnSpPr>
        <p:spPr>
          <a:xfrm>
            <a:off x="6672064" y="6597352"/>
            <a:ext cx="216024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5" name="Google Shape;165;p9"/>
          <p:cNvSpPr txBox="1"/>
          <p:nvPr/>
        </p:nvSpPr>
        <p:spPr>
          <a:xfrm>
            <a:off x="1252648" y="774560"/>
            <a:ext cx="5290182" cy="237626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Часть Беларуси на юг от Полесской железной до- роги передавалась Украинской Народной Респуб- лике. Остальные белорусские земли рассматри- вались как территории Российской Федерации. Интересы Беларуси ни одним из участников пе- реговоров в Брест-Литовске не учитывались. Ок- купация немецкими войсками территории Бела- руси на запад от линии Полоцк-Орша-Могилёв- Гомель продолжалась.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db2004c017l">
  <a:themeElements>
    <a:clrScheme name="sample 3">
      <a:dk1>
        <a:srgbClr val="4C665F"/>
      </a:dk1>
      <a:lt1>
        <a:srgbClr val="FFFFFF"/>
      </a:lt1>
      <a:dk2>
        <a:srgbClr val="000000"/>
      </a:dk2>
      <a:lt2>
        <a:srgbClr val="DDDDDD"/>
      </a:lt2>
      <a:accent1>
        <a:srgbClr val="845084"/>
      </a:accent1>
      <a:accent2>
        <a:srgbClr val="C26840"/>
      </a:accent2>
      <a:accent3>
        <a:srgbClr val="FFFFFF"/>
      </a:accent3>
      <a:accent4>
        <a:srgbClr val="405650"/>
      </a:accent4>
      <a:accent5>
        <a:srgbClr val="C2B3C2"/>
      </a:accent5>
      <a:accent6>
        <a:srgbClr val="B05E39"/>
      </a:accent6>
      <a:hlink>
        <a:srgbClr val="C8BA74"/>
      </a:hlink>
      <a:folHlink>
        <a:srgbClr val="438BA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2009-01-18T11:28:08Z</dcterms:created>
  <dc:creator>Ситник П.В.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Автор">
    <vt:lpwstr>Ситник П.В.</vt:lpwstr>
  </property>
  <property fmtid="{D5CDD505-2E9C-101B-9397-08002B2CF9AE}" pid="3" name="Дата создания">
    <vt:lpwstr>20.06.2022</vt:lpwstr>
  </property>
</Properties>
</file>