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5112568"/>
          </a:xfrm>
        </p:spPr>
        <p:txBody>
          <a:bodyPr>
            <a:noAutofit/>
          </a:bodyPr>
          <a:lstStyle/>
          <a:p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Жанрово-видовое многообразие искусства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9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591453" cy="5976664"/>
          </a:xfrm>
        </p:spPr>
      </p:pic>
    </p:spTree>
    <p:extLst>
      <p:ext uri="{BB962C8B-B14F-4D97-AF65-F5344CB8AC3E}">
        <p14:creationId xmlns:p14="http://schemas.microsoft.com/office/powerpoint/2010/main" val="391808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Эпиграф: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Все виды искусства служат величайшему из искусств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искусству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жить на Земле»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Б. Брехт).</a:t>
            </a:r>
          </a:p>
        </p:txBody>
      </p:sp>
    </p:spTree>
    <p:extLst>
      <p:ext uri="{BB962C8B-B14F-4D97-AF65-F5344CB8AC3E}">
        <p14:creationId xmlns:p14="http://schemas.microsoft.com/office/powerpoint/2010/main" val="287063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92696"/>
            <a:ext cx="7740352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Вид искусства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своеобразная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форма творческой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в которой для создания художественного образа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особые, присущие только ей, средства художественной вы-разительности.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9584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48680"/>
            <a:ext cx="7740352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Архитектура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пространственный вид искусства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Отличительной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чертой архитектурных сооружений является их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объемно-пространственная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композиция.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511">
            <a:off x="-45777" y="514794"/>
            <a:ext cx="1408383" cy="1266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85184"/>
            <a:ext cx="1215275" cy="1579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474">
            <a:off x="110433" y="4828523"/>
            <a:ext cx="1405165" cy="1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7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8640"/>
            <a:ext cx="7668344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узыкальные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литературные произведения мы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 можем их увидеть, не можем дотронуться до них. Но, в отличие от архитектуры, живописи и графики, мы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воспринимаем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их развитие в определенном временном промежутке. Поэтому музыка и литература называются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временными видами искусства.</a:t>
            </a:r>
          </a:p>
        </p:txBody>
      </p:sp>
      <p:pic>
        <p:nvPicPr>
          <p:cNvPr id="4" name="Фредерик Шопен Полонез ля мажо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6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4664"/>
            <a:ext cx="7668344" cy="645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Танец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объединяет в себе черты и пространственных, и временных искусств. Он имеет свою форму, сцена предлагает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границы, является площадкой для действия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своеобразным пространством. Но вместе с тем мы наблюдаем за танцорами в течение определенного времени, видим развитие танца от первого движения до последнего. Танец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пространственно-временной вид искусства. </a:t>
            </a:r>
          </a:p>
        </p:txBody>
      </p:sp>
    </p:spTree>
    <p:extLst>
      <p:ext uri="{BB962C8B-B14F-4D97-AF65-F5344CB8AC3E}">
        <p14:creationId xmlns:p14="http://schemas.microsoft.com/office/powerpoint/2010/main" val="201729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700808"/>
            <a:ext cx="3682752" cy="3168352"/>
          </a:xfrm>
        </p:spPr>
        <p:txBody>
          <a:bodyPr>
            <a:normAutofit/>
          </a:bodyPr>
          <a:lstStyle/>
          <a:p>
            <a:r>
              <a:rPr lang="ru-RU" dirty="0"/>
              <a:t>«Танцовщица с яблоком» </a:t>
            </a:r>
            <a:r>
              <a:rPr lang="ru-RU" dirty="0" smtClean="0"/>
              <a:t>Ж.Л</a:t>
            </a:r>
            <a:r>
              <a:rPr lang="ru-RU" dirty="0"/>
              <a:t>. </a:t>
            </a:r>
            <a:r>
              <a:rPr lang="ru-RU" dirty="0" err="1" smtClean="0"/>
              <a:t>Жером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73"/>
            <a:ext cx="4400097" cy="683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6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32656"/>
            <a:ext cx="7560840" cy="62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Жанр искусства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одна из характеристик художественного произведения, определяющая его основную сюжетную линию, стилистические черты или главные изображенные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834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«Назови вид искусства!»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164">
            <a:off x="7092280" y="1052736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749">
            <a:off x="107504" y="1340768"/>
            <a:ext cx="3523886" cy="277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15321"/>
          <a:stretch/>
        </p:blipFill>
        <p:spPr>
          <a:xfrm rot="378449">
            <a:off x="4355977" y="1300102"/>
            <a:ext cx="2019838" cy="2512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313">
            <a:off x="5646124" y="3894689"/>
            <a:ext cx="3238624" cy="2415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43" y="3938989"/>
            <a:ext cx="2555411" cy="1893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785">
            <a:off x="251520" y="4581128"/>
            <a:ext cx="2708288" cy="17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7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3. Традиционное народное жилищ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33. Традиционное народное жилище</Template>
  <TotalTime>55</TotalTime>
  <Words>204</Words>
  <Application>Microsoft Office PowerPoint</Application>
  <PresentationFormat>Экран (4:3)</PresentationFormat>
  <Paragraphs>12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33. Традиционное народное жилище</vt:lpstr>
      <vt:lpstr>Жанрово-видовое многообразие искусства</vt:lpstr>
      <vt:lpstr>Эпиграф: </vt:lpstr>
      <vt:lpstr>Презентация PowerPoint</vt:lpstr>
      <vt:lpstr>Презентация PowerPoint</vt:lpstr>
      <vt:lpstr>Презентация PowerPoint</vt:lpstr>
      <vt:lpstr>Презентация PowerPoint</vt:lpstr>
      <vt:lpstr>«Танцовщица с яблоком» Ж.Л. Жером</vt:lpstr>
      <vt:lpstr>Презентация PowerPoint</vt:lpstr>
      <vt:lpstr>Викторина «Назови вид искусства!»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Жанрово-видовое многообразие искусства</dc:title>
  <dc:creator>Администратор</dc:creator>
  <cp:lastModifiedBy>Admin</cp:lastModifiedBy>
  <cp:revision>4</cp:revision>
  <dcterms:created xsi:type="dcterms:W3CDTF">2023-06-11T17:52:12Z</dcterms:created>
  <dcterms:modified xsi:type="dcterms:W3CDTF">2023-06-11T18:57:42Z</dcterms:modified>
</cp:coreProperties>
</file>