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5" r:id="rId1"/>
  </p:sldMasterIdLst>
  <p:notesMasterIdLst>
    <p:notesMasterId r:id="rId21"/>
  </p:notesMasterIdLst>
  <p:sldIdLst>
    <p:sldId id="256" r:id="rId2"/>
    <p:sldId id="257" r:id="rId3"/>
    <p:sldId id="319" r:id="rId4"/>
    <p:sldId id="332" r:id="rId5"/>
    <p:sldId id="322" r:id="rId6"/>
    <p:sldId id="333" r:id="rId7"/>
    <p:sldId id="334" r:id="rId8"/>
    <p:sldId id="335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24" r:id="rId19"/>
    <p:sldId id="338" r:id="rId20"/>
  </p:sldIdLst>
  <p:sldSz cx="9144000" cy="5143500" type="screen16x9"/>
  <p:notesSz cx="6858000" cy="9945688"/>
  <p:embeddedFontLst>
    <p:embeddedFont>
      <p:font typeface="Wingdings 3" pitchFamily="18" charset="2"/>
      <p:regular r:id="rId22"/>
    </p:embeddedFont>
    <p:embeddedFont>
      <p:font typeface="Open Sans" charset="0"/>
      <p:regular r:id="rId23"/>
      <p:bold r:id="rId24"/>
      <p:italic r:id="rId25"/>
      <p:boldItalic r:id="rId26"/>
    </p:embeddedFont>
    <p:embeddedFont>
      <p:font typeface="Century Gothic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lmVXbxK3EfBSDm3DBy4YWlsL5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-660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4725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9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29087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58603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60760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57725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589248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20895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13647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20173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038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86619-1BB2-443E-84B6-0D4091C572BE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55C0B-79FB-4C64-A677-CA124BA9E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40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6099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21909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83586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11421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37476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0658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88399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C248F-0ACB-4140-92FF-25B0DDAC7BD3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57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ctrTitle"/>
          </p:nvPr>
        </p:nvSpPr>
        <p:spPr>
          <a:xfrm>
            <a:off x="817244" y="1294445"/>
            <a:ext cx="7832240" cy="190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SzPts val="5400"/>
            </a:pPr>
            <a:r>
              <a:rPr lang="ru-RU" sz="4800" i="1" dirty="0">
                <a:solidFill>
                  <a:srgbClr val="7030A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УСТОЙЧИВОЕ РАЗВИТИЕ — МОДЕЛЬ РАЗВИТИЯ </a:t>
            </a:r>
            <a:r>
              <a:rPr lang="ru-RU" sz="48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/>
            </a:r>
            <a:br>
              <a:rPr lang="ru-RU" sz="48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</a:br>
            <a:r>
              <a:rPr lang="ru-RU" sz="48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ХХI </a:t>
            </a:r>
            <a:r>
              <a:rPr lang="ru-RU" sz="4800" i="1" dirty="0">
                <a:solidFill>
                  <a:srgbClr val="7030A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В.</a:t>
            </a:r>
            <a:endParaRPr sz="4800" dirty="0">
              <a:solidFill>
                <a:srgbClr val="7030A0"/>
              </a:solidFill>
              <a:latin typeface="Times New Roman" panose="02020603050405020304" pitchFamily="18" charset="0"/>
              <a:ea typeface="Corsiva"/>
              <a:cs typeface="Times New Roman" panose="02020603050405020304" pitchFamily="18" charset="0"/>
              <a:sym typeface="Corsiva"/>
            </a:endParaRPr>
          </a:p>
        </p:txBody>
      </p:sp>
      <p:sp>
        <p:nvSpPr>
          <p:cNvPr id="67" name="Google Shape;67;p1"/>
          <p:cNvSpPr txBox="1">
            <a:spLocks noGrp="1"/>
          </p:cNvSpPr>
          <p:nvPr>
            <p:ph type="subTitle" idx="1"/>
          </p:nvPr>
        </p:nvSpPr>
        <p:spPr>
          <a:xfrm>
            <a:off x="2100890" y="3592386"/>
            <a:ext cx="5561691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32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Мискевич Светлана Викторовна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</a:t>
            </a:r>
            <a:endParaRPr sz="2000" b="1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ГУО «Средняя школа №34 </a:t>
            </a:r>
            <a:r>
              <a:rPr lang="ru-RU" sz="20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г.Бобруйска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endParaRPr sz="2000" b="1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vkobrine.by/wp-content/2020/07/kryshechki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11" y="307228"/>
            <a:ext cx="5314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1-94.userapi.com/c845219/v845219272/f746c/8-HacUlRmj8.jpg?ava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309" y="2890090"/>
            <a:ext cx="4515468" cy="201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253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r="13247"/>
          <a:stretch/>
        </p:blipFill>
        <p:spPr bwMode="auto">
          <a:xfrm>
            <a:off x="1035423" y="0"/>
            <a:ext cx="6595783" cy="504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796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r="12841"/>
          <a:stretch/>
        </p:blipFill>
        <p:spPr bwMode="auto">
          <a:xfrm>
            <a:off x="1311087" y="151832"/>
            <a:ext cx="6333565" cy="47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151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r="13508" b="8167"/>
          <a:stretch/>
        </p:blipFill>
        <p:spPr bwMode="auto">
          <a:xfrm>
            <a:off x="1331259" y="0"/>
            <a:ext cx="6400800" cy="447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316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t="4274" r="16320" b="6607"/>
          <a:stretch/>
        </p:blipFill>
        <p:spPr bwMode="auto">
          <a:xfrm>
            <a:off x="1337982" y="76910"/>
            <a:ext cx="6642847" cy="495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553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 r="13959" b="9051"/>
          <a:stretch/>
        </p:blipFill>
        <p:spPr bwMode="auto">
          <a:xfrm>
            <a:off x="1116106" y="99848"/>
            <a:ext cx="6905064" cy="476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405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r="12978" b="12516"/>
          <a:stretch/>
        </p:blipFill>
        <p:spPr bwMode="auto">
          <a:xfrm>
            <a:off x="1109381" y="148919"/>
            <a:ext cx="6931960" cy="47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600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r="13635" b="5082"/>
          <a:stretch/>
        </p:blipFill>
        <p:spPr bwMode="auto">
          <a:xfrm>
            <a:off x="1082486" y="112995"/>
            <a:ext cx="6736978" cy="500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872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r="13322"/>
          <a:stretch/>
        </p:blipFill>
        <p:spPr bwMode="auto">
          <a:xfrm>
            <a:off x="1432111" y="38062"/>
            <a:ext cx="6313395" cy="491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40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9894" y="433318"/>
            <a:ext cx="6862059" cy="12261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Домашнее задание: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§ 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в.3 с.80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(письменно), 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желанию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разработать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принт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майки или сумки, посвященный достижению целей устойчивого развития</a:t>
            </a:r>
            <a:endParaRPr lang="ru-RU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047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>
            <a:spLocks noGrp="1"/>
          </p:cNvSpPr>
          <p:nvPr>
            <p:ph type="body" idx="1"/>
          </p:nvPr>
        </p:nvSpPr>
        <p:spPr>
          <a:xfrm>
            <a:off x="475510" y="1453789"/>
            <a:ext cx="8520600" cy="249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>
              <a:buNone/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ЧТО НУЖНО СДЕЛАТЬ ДЛЯ ТОГО ЧТОБЫ ОБЕСПЕЧИТЬ УСТОЙЧИВОЕ РАЗВИТИЕ ОБЩЕСТВА?                               </a:t>
            </a:r>
            <a:endParaRPr lang="ru-RU" sz="4000" dirty="0">
              <a:solidFill>
                <a:srgbClr val="000000"/>
              </a:solidFill>
              <a:latin typeface="Times New Roman" panose="02020603050405020304" pitchFamily="18" charset="0"/>
              <a:ea typeface="Corsiva"/>
              <a:cs typeface="Times New Roman" panose="02020603050405020304" pitchFamily="18" charset="0"/>
              <a:sym typeface="Corsiva"/>
            </a:endParaRPr>
          </a:p>
          <a:p>
            <a:pPr marL="114300" lvl="0" indent="0" algn="ctr">
              <a:buNone/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										</a:t>
            </a:r>
            <a:endParaRPr sz="4000" b="0" i="0" dirty="0">
              <a:solidFill>
                <a:srgbClr val="FF0000"/>
              </a:solidFill>
              <a:latin typeface="Times New Roman" panose="02020603050405020304" pitchFamily="18" charset="0"/>
              <a:ea typeface="Corsiva"/>
              <a:cs typeface="Times New Roman" panose="02020603050405020304" pitchFamily="18" charset="0"/>
              <a:sym typeface="Corsiv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455" y="119586"/>
            <a:ext cx="751793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algn="ctr" defTabSz="342900">
              <a:lnSpc>
                <a:spcPct val="115000"/>
              </a:lnSpc>
              <a:buClr>
                <a:srgbClr val="A53010"/>
              </a:buClr>
              <a:buSzPts val="1800"/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	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ПРОБЛЕМНЫЙ ВОПРОС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t="6662" r="15652" b="23299"/>
          <a:stretch/>
        </p:blipFill>
        <p:spPr bwMode="auto">
          <a:xfrm>
            <a:off x="443752" y="342897"/>
            <a:ext cx="8182536" cy="470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677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48018" y="595878"/>
            <a:ext cx="7309347" cy="10312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0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t="3465" r="16428" b="19884"/>
          <a:stretch/>
        </p:blipFill>
        <p:spPr bwMode="auto">
          <a:xfrm>
            <a:off x="618565" y="61564"/>
            <a:ext cx="7906870" cy="50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718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5400" r="16029" b="16426"/>
          <a:stretch/>
        </p:blipFill>
        <p:spPr bwMode="auto">
          <a:xfrm>
            <a:off x="699246" y="142851"/>
            <a:ext cx="7611035" cy="492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245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t="4369" r="16158" b="5240"/>
          <a:stretch/>
        </p:blipFill>
        <p:spPr bwMode="auto">
          <a:xfrm>
            <a:off x="1324533" y="194982"/>
            <a:ext cx="6267033" cy="481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24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r="13001"/>
          <a:stretch/>
        </p:blipFill>
        <p:spPr bwMode="auto">
          <a:xfrm>
            <a:off x="1424524" y="80682"/>
            <a:ext cx="6408388" cy="487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364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6" r="12899"/>
          <a:stretch/>
        </p:blipFill>
        <p:spPr bwMode="auto">
          <a:xfrm>
            <a:off x="1445558" y="204714"/>
            <a:ext cx="6400800" cy="483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927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tatic.tildacdn.com/tild3039-6366-4538-b566-343036323461/2-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9" y="93723"/>
            <a:ext cx="7699776" cy="498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601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</TotalTime>
  <Words>57</Words>
  <Application>Microsoft Office PowerPoint</Application>
  <PresentationFormat>Экран (16:9)</PresentationFormat>
  <Paragraphs>12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Wingdings 3</vt:lpstr>
      <vt:lpstr>Open Sans</vt:lpstr>
      <vt:lpstr>Century Gothic</vt:lpstr>
      <vt:lpstr>Times New Roman</vt:lpstr>
      <vt:lpstr>Corsiva</vt:lpstr>
      <vt:lpstr>Легкий дым</vt:lpstr>
      <vt:lpstr>УСТОЙЧИВОЕ РАЗВИТИЕ — МОДЕЛЬ РАЗВИТИЯ  ХХI 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ВИЗУАЛИЗАЦИЯ ИНФОРМАЦИИ В СОВРЕМЕННЫХ УЧЕБНЫХ ПОСОБИЯХ ПО УЧЕБНЫМ ПРЕДМЕТАМ КАК ЭФФЕКТИВНОЕ СРЕДСТВО ФОРМИРОВАНИЕ ПРЕДМЕТНЫХ И МЕТАПРЕДМЕТНЫХ КОМПЕТЕНЦИЙ УЧАЩИХСЯ</dc:title>
  <dc:creator>user</dc:creator>
  <cp:lastModifiedBy>user</cp:lastModifiedBy>
  <cp:revision>13</cp:revision>
  <dcterms:modified xsi:type="dcterms:W3CDTF">2021-11-14T12:28:38Z</dcterms:modified>
</cp:coreProperties>
</file>