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194FEB-77E7-4CC9-B243-AA4D2AD8C0CF}" v="282" dt="2022-01-22T08:03:19.348"/>
    <p1510:client id="{DB012737-A90C-42DE-BE85-E3FF295D9358}" v="1030" dt="2022-01-21T19:49:54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24194FEB-77E7-4CC9-B243-AA4D2AD8C0CF}"/>
    <pc:docChg chg="addSld modSld">
      <pc:chgData name="Zhigalov Roman" userId="1f97e9fdf7779aa5" providerId="Windows Live" clId="Web-{24194FEB-77E7-4CC9-B243-AA4D2AD8C0CF}" dt="2022-01-22T08:03:18.769" v="284" actId="20577"/>
      <pc:docMkLst>
        <pc:docMk/>
      </pc:docMkLst>
      <pc:sldChg chg="addSp modSp new mod setBg">
        <pc:chgData name="Zhigalov Roman" userId="1f97e9fdf7779aa5" providerId="Windows Live" clId="Web-{24194FEB-77E7-4CC9-B243-AA4D2AD8C0CF}" dt="2022-01-22T08:01:00.797" v="205"/>
        <pc:sldMkLst>
          <pc:docMk/>
          <pc:sldMk cId="2150494445" sldId="283"/>
        </pc:sldMkLst>
        <pc:spChg chg="mod">
          <ac:chgData name="Zhigalov Roman" userId="1f97e9fdf7779aa5" providerId="Windows Live" clId="Web-{24194FEB-77E7-4CC9-B243-AA4D2AD8C0CF}" dt="2022-01-22T08:01:00.797" v="205"/>
          <ac:spMkLst>
            <pc:docMk/>
            <pc:sldMk cId="2150494445" sldId="283"/>
            <ac:spMk id="2" creationId="{5321BAFB-68BE-4F95-9258-ADC4704E754C}"/>
          </ac:spMkLst>
        </pc:spChg>
        <pc:spChg chg="mod">
          <ac:chgData name="Zhigalov Roman" userId="1f97e9fdf7779aa5" providerId="Windows Live" clId="Web-{24194FEB-77E7-4CC9-B243-AA4D2AD8C0CF}" dt="2022-01-22T08:01:00.797" v="205"/>
          <ac:spMkLst>
            <pc:docMk/>
            <pc:sldMk cId="2150494445" sldId="283"/>
            <ac:spMk id="3" creationId="{50104108-C4AA-4EF5-9F33-9067E9AA6320}"/>
          </ac:spMkLst>
        </pc:spChg>
        <pc:spChg chg="add">
          <ac:chgData name="Zhigalov Roman" userId="1f97e9fdf7779aa5" providerId="Windows Live" clId="Web-{24194FEB-77E7-4CC9-B243-AA4D2AD8C0CF}" dt="2022-01-22T08:01:00.797" v="205"/>
          <ac:spMkLst>
            <pc:docMk/>
            <pc:sldMk cId="2150494445" sldId="283"/>
            <ac:spMk id="8" creationId="{DBF61EA3-B236-439E-9C0B-340980D56BEE}"/>
          </ac:spMkLst>
        </pc:spChg>
        <pc:spChg chg="add">
          <ac:chgData name="Zhigalov Roman" userId="1f97e9fdf7779aa5" providerId="Windows Live" clId="Web-{24194FEB-77E7-4CC9-B243-AA4D2AD8C0CF}" dt="2022-01-22T08:01:00.797" v="205"/>
          <ac:spMkLst>
            <pc:docMk/>
            <pc:sldMk cId="2150494445" sldId="283"/>
            <ac:spMk id="14" creationId="{E659831F-0D9A-4C63-9EBB-8435B85A440F}"/>
          </ac:spMkLst>
        </pc:spChg>
        <pc:grpChg chg="add">
          <ac:chgData name="Zhigalov Roman" userId="1f97e9fdf7779aa5" providerId="Windows Live" clId="Web-{24194FEB-77E7-4CC9-B243-AA4D2AD8C0CF}" dt="2022-01-22T08:01:00.797" v="205"/>
          <ac:grpSpMkLst>
            <pc:docMk/>
            <pc:sldMk cId="2150494445" sldId="283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24194FEB-77E7-4CC9-B243-AA4D2AD8C0CF}" dt="2022-01-22T08:01:17.298" v="227"/>
        <pc:sldMkLst>
          <pc:docMk/>
          <pc:sldMk cId="710752841" sldId="284"/>
        </pc:sldMkLst>
        <pc:spChg chg="mod">
          <ac:chgData name="Zhigalov Roman" userId="1f97e9fdf7779aa5" providerId="Windows Live" clId="Web-{24194FEB-77E7-4CC9-B243-AA4D2AD8C0CF}" dt="2022-01-22T08:01:17.298" v="227"/>
          <ac:spMkLst>
            <pc:docMk/>
            <pc:sldMk cId="710752841" sldId="284"/>
            <ac:spMk id="2" creationId="{C914856E-1249-4B20-B906-C7FC7533C99A}"/>
          </ac:spMkLst>
        </pc:spChg>
        <pc:spChg chg="del">
          <ac:chgData name="Zhigalov Roman" userId="1f97e9fdf7779aa5" providerId="Windows Live" clId="Web-{24194FEB-77E7-4CC9-B243-AA4D2AD8C0CF}" dt="2022-01-22T08:01:05.485" v="207"/>
          <ac:spMkLst>
            <pc:docMk/>
            <pc:sldMk cId="710752841" sldId="284"/>
            <ac:spMk id="3" creationId="{F7742137-C250-4FFD-9C74-3707F9EEB802}"/>
          </ac:spMkLst>
        </pc:spChg>
        <pc:spChg chg="add">
          <ac:chgData name="Zhigalov Roman" userId="1f97e9fdf7779aa5" providerId="Windows Live" clId="Web-{24194FEB-77E7-4CC9-B243-AA4D2AD8C0CF}" dt="2022-01-22T08:01:17.298" v="227"/>
          <ac:spMkLst>
            <pc:docMk/>
            <pc:sldMk cId="710752841" sldId="284"/>
            <ac:spMk id="11" creationId="{7F57BEA8-497D-4AA8-8A18-BDCD696B25FE}"/>
          </ac:spMkLst>
        </pc:spChg>
        <pc:picChg chg="add mod ord">
          <ac:chgData name="Zhigalov Roman" userId="1f97e9fdf7779aa5" providerId="Windows Live" clId="Web-{24194FEB-77E7-4CC9-B243-AA4D2AD8C0CF}" dt="2022-01-22T08:01:17.298" v="227"/>
          <ac:picMkLst>
            <pc:docMk/>
            <pc:sldMk cId="710752841" sldId="284"/>
            <ac:picMk id="4" creationId="{155C7990-D50F-4816-9D39-805FFD44DF4E}"/>
          </ac:picMkLst>
        </pc:picChg>
        <pc:cxnChg chg="add">
          <ac:chgData name="Zhigalov Roman" userId="1f97e9fdf7779aa5" providerId="Windows Live" clId="Web-{24194FEB-77E7-4CC9-B243-AA4D2AD8C0CF}" dt="2022-01-22T08:01:17.298" v="227"/>
          <ac:cxnSpMkLst>
            <pc:docMk/>
            <pc:sldMk cId="710752841" sldId="284"/>
            <ac:cxnSpMk id="9" creationId="{D2E961F1-4A28-4A5F-BBD4-6E400E5E6C75}"/>
          </ac:cxnSpMkLst>
        </pc:cxnChg>
        <pc:cxnChg chg="add">
          <ac:chgData name="Zhigalov Roman" userId="1f97e9fdf7779aa5" providerId="Windows Live" clId="Web-{24194FEB-77E7-4CC9-B243-AA4D2AD8C0CF}" dt="2022-01-22T08:01:17.298" v="227"/>
          <ac:cxnSpMkLst>
            <pc:docMk/>
            <pc:sldMk cId="710752841" sldId="284"/>
            <ac:cxnSpMk id="13" creationId="{A82415D3-DDE5-4D63-8CB3-23A5EC581B27}"/>
          </ac:cxnSpMkLst>
        </pc:cxnChg>
        <pc:cxnChg chg="add">
          <ac:chgData name="Zhigalov Roman" userId="1f97e9fdf7779aa5" providerId="Windows Live" clId="Web-{24194FEB-77E7-4CC9-B243-AA4D2AD8C0CF}" dt="2022-01-22T08:01:17.298" v="227"/>
          <ac:cxnSpMkLst>
            <pc:docMk/>
            <pc:sldMk cId="710752841" sldId="284"/>
            <ac:cxnSpMk id="15" creationId="{AD7193FB-6AE6-4B3B-8F89-56B55DD63B4D}"/>
          </ac:cxnSpMkLst>
        </pc:cxnChg>
      </pc:sldChg>
      <pc:sldChg chg="addSp delSp modSp new mod setBg">
        <pc:chgData name="Zhigalov Roman" userId="1f97e9fdf7779aa5" providerId="Windows Live" clId="Web-{24194FEB-77E7-4CC9-B243-AA4D2AD8C0CF}" dt="2022-01-22T08:02:53.363" v="256"/>
        <pc:sldMkLst>
          <pc:docMk/>
          <pc:sldMk cId="1406013215" sldId="285"/>
        </pc:sldMkLst>
        <pc:spChg chg="add del mod ord">
          <ac:chgData name="Zhigalov Roman" userId="1f97e9fdf7779aa5" providerId="Windows Live" clId="Web-{24194FEB-77E7-4CC9-B243-AA4D2AD8C0CF}" dt="2022-01-22T08:02:53.363" v="256"/>
          <ac:spMkLst>
            <pc:docMk/>
            <pc:sldMk cId="1406013215" sldId="285"/>
            <ac:spMk id="2" creationId="{412A441E-E6C9-499D-891B-F9ACEB15B46C}"/>
          </ac:spMkLst>
        </pc:spChg>
        <pc:spChg chg="del">
          <ac:chgData name="Zhigalov Roman" userId="1f97e9fdf7779aa5" providerId="Windows Live" clId="Web-{24194FEB-77E7-4CC9-B243-AA4D2AD8C0CF}" dt="2022-01-22T08:01:41.845" v="229"/>
          <ac:spMkLst>
            <pc:docMk/>
            <pc:sldMk cId="1406013215" sldId="285"/>
            <ac:spMk id="3" creationId="{9F9AF2C8-8619-460A-8AC4-C7196FBDE641}"/>
          </ac:spMkLst>
        </pc:spChg>
        <pc:spChg chg="add del">
          <ac:chgData name="Zhigalov Roman" userId="1f97e9fdf7779aa5" providerId="Windows Live" clId="Web-{24194FEB-77E7-4CC9-B243-AA4D2AD8C0CF}" dt="2022-01-22T08:02:53.363" v="256"/>
          <ac:spMkLst>
            <pc:docMk/>
            <pc:sldMk cId="1406013215" sldId="285"/>
            <ac:spMk id="6" creationId="{37C89E4B-3C9F-44B9-8B86-D9E3D112D8EC}"/>
          </ac:spMkLst>
        </pc:spChg>
        <pc:spChg chg="add del">
          <ac:chgData name="Zhigalov Roman" userId="1f97e9fdf7779aa5" providerId="Windows Live" clId="Web-{24194FEB-77E7-4CC9-B243-AA4D2AD8C0CF}" dt="2022-01-22T08:01:49.158" v="235"/>
          <ac:spMkLst>
            <pc:docMk/>
            <pc:sldMk cId="1406013215" sldId="285"/>
            <ac:spMk id="9" creationId="{32BC26D8-82FB-445E-AA49-62A77D7C1EE0}"/>
          </ac:spMkLst>
        </pc:spChg>
        <pc:spChg chg="add del">
          <ac:chgData name="Zhigalov Roman" userId="1f97e9fdf7779aa5" providerId="Windows Live" clId="Web-{24194FEB-77E7-4CC9-B243-AA4D2AD8C0CF}" dt="2022-01-22T08:01:49.158" v="235"/>
          <ac:spMkLst>
            <pc:docMk/>
            <pc:sldMk cId="1406013215" sldId="285"/>
            <ac:spMk id="11" creationId="{CB44330D-EA18-4254-AA95-EB49948539B8}"/>
          </ac:spMkLst>
        </pc:spChg>
        <pc:spChg chg="add del">
          <ac:chgData name="Zhigalov Roman" userId="1f97e9fdf7779aa5" providerId="Windows Live" clId="Web-{24194FEB-77E7-4CC9-B243-AA4D2AD8C0CF}" dt="2022-01-22T08:02:53.347" v="255"/>
          <ac:spMkLst>
            <pc:docMk/>
            <pc:sldMk cId="1406013215" sldId="285"/>
            <ac:spMk id="15" creationId="{A8908DB7-C3A6-4FCB-9820-CEE02B398C4A}"/>
          </ac:spMkLst>
        </pc:spChg>
        <pc:spChg chg="add del">
          <ac:chgData name="Zhigalov Roman" userId="1f97e9fdf7779aa5" providerId="Windows Live" clId="Web-{24194FEB-77E7-4CC9-B243-AA4D2AD8C0CF}" dt="2022-01-22T08:02:53.347" v="255"/>
          <ac:spMkLst>
            <pc:docMk/>
            <pc:sldMk cId="1406013215" sldId="285"/>
            <ac:spMk id="16" creationId="{535742DD-1B16-4E9D-B715-0D74B4574A68}"/>
          </ac:spMkLst>
        </pc:spChg>
        <pc:spChg chg="add del">
          <ac:chgData name="Zhigalov Roman" userId="1f97e9fdf7779aa5" providerId="Windows Live" clId="Web-{24194FEB-77E7-4CC9-B243-AA4D2AD8C0CF}" dt="2022-01-22T08:02:50.769" v="253"/>
          <ac:spMkLst>
            <pc:docMk/>
            <pc:sldMk cId="1406013215" sldId="285"/>
            <ac:spMk id="17" creationId="{066F3E56-87F7-4F84-923B-3668C0CF75D4}"/>
          </ac:spMkLst>
        </pc:spChg>
        <pc:spChg chg="add del">
          <ac:chgData name="Zhigalov Roman" userId="1f97e9fdf7779aa5" providerId="Windows Live" clId="Web-{24194FEB-77E7-4CC9-B243-AA4D2AD8C0CF}" dt="2022-01-22T08:02:53.347" v="255"/>
          <ac:spMkLst>
            <pc:docMk/>
            <pc:sldMk cId="1406013215" sldId="285"/>
            <ac:spMk id="18" creationId="{C9E0962B-8054-4265-881E-3B39A9C10538}"/>
          </ac:spMkLst>
        </pc:spChg>
        <pc:spChg chg="add">
          <ac:chgData name="Zhigalov Roman" userId="1f97e9fdf7779aa5" providerId="Windows Live" clId="Web-{24194FEB-77E7-4CC9-B243-AA4D2AD8C0CF}" dt="2022-01-22T08:02:53.363" v="256"/>
          <ac:spMkLst>
            <pc:docMk/>
            <pc:sldMk cId="1406013215" sldId="285"/>
            <ac:spMk id="19" creationId="{2B97F24A-32CE-4C1C-A50D-3016B394DCFB}"/>
          </ac:spMkLst>
        </pc:spChg>
        <pc:spChg chg="add del">
          <ac:chgData name="Zhigalov Roman" userId="1f97e9fdf7779aa5" providerId="Windows Live" clId="Web-{24194FEB-77E7-4CC9-B243-AA4D2AD8C0CF}" dt="2022-01-22T08:02:50.769" v="253"/>
          <ac:spMkLst>
            <pc:docMk/>
            <pc:sldMk cId="1406013215" sldId="285"/>
            <ac:spMk id="20" creationId="{2B97F24A-32CE-4C1C-A50D-3016B394DCFB}"/>
          </ac:spMkLst>
        </pc:spChg>
        <pc:spChg chg="add">
          <ac:chgData name="Zhigalov Roman" userId="1f97e9fdf7779aa5" providerId="Windows Live" clId="Web-{24194FEB-77E7-4CC9-B243-AA4D2AD8C0CF}" dt="2022-01-22T08:02:53.363" v="256"/>
          <ac:spMkLst>
            <pc:docMk/>
            <pc:sldMk cId="1406013215" sldId="285"/>
            <ac:spMk id="21" creationId="{CD8B4F24-440B-49E9-B85D-733523DC064B}"/>
          </ac:spMkLst>
        </pc:spChg>
        <pc:spChg chg="add del">
          <ac:chgData name="Zhigalov Roman" userId="1f97e9fdf7779aa5" providerId="Windows Live" clId="Web-{24194FEB-77E7-4CC9-B243-AA4D2AD8C0CF}" dt="2022-01-22T08:02:50.769" v="253"/>
          <ac:spMkLst>
            <pc:docMk/>
            <pc:sldMk cId="1406013215" sldId="285"/>
            <ac:spMk id="22" creationId="{CD8B4F24-440B-49E9-B85D-733523DC064B}"/>
          </ac:spMkLst>
        </pc:spChg>
        <pc:spChg chg="add">
          <ac:chgData name="Zhigalov Roman" userId="1f97e9fdf7779aa5" providerId="Windows Live" clId="Web-{24194FEB-77E7-4CC9-B243-AA4D2AD8C0CF}" dt="2022-01-22T08:02:53.363" v="256"/>
          <ac:spMkLst>
            <pc:docMk/>
            <pc:sldMk cId="1406013215" sldId="285"/>
            <ac:spMk id="23" creationId="{066F3E56-87F7-4F84-923B-3668C0CF75D4}"/>
          </ac:spMkLst>
        </pc:spChg>
        <pc:picChg chg="add mod ord">
          <ac:chgData name="Zhigalov Roman" userId="1f97e9fdf7779aa5" providerId="Windows Live" clId="Web-{24194FEB-77E7-4CC9-B243-AA4D2AD8C0CF}" dt="2022-01-22T08:02:53.363" v="256"/>
          <ac:picMkLst>
            <pc:docMk/>
            <pc:sldMk cId="1406013215" sldId="285"/>
            <ac:picMk id="4" creationId="{A2420A3F-46D9-4C30-B089-5950086CB739}"/>
          </ac:picMkLst>
        </pc:picChg>
        <pc:cxnChg chg="add del">
          <ac:chgData name="Zhigalov Roman" userId="1f97e9fdf7779aa5" providerId="Windows Live" clId="Web-{24194FEB-77E7-4CC9-B243-AA4D2AD8C0CF}" dt="2022-01-22T08:02:53.363" v="256"/>
          <ac:cxnSpMkLst>
            <pc:docMk/>
            <pc:sldMk cId="1406013215" sldId="285"/>
            <ac:cxnSpMk id="7" creationId="{AA2EAA10-076F-46BD-8F0F-B9A2FB77A85C}"/>
          </ac:cxnSpMkLst>
        </pc:cxnChg>
        <pc:cxnChg chg="add del">
          <ac:chgData name="Zhigalov Roman" userId="1f97e9fdf7779aa5" providerId="Windows Live" clId="Web-{24194FEB-77E7-4CC9-B243-AA4D2AD8C0CF}" dt="2022-01-22T08:02:53.363" v="256"/>
          <ac:cxnSpMkLst>
            <pc:docMk/>
            <pc:sldMk cId="1406013215" sldId="285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24194FEB-77E7-4CC9-B243-AA4D2AD8C0CF}" dt="2022-01-22T08:02:41.925" v="251"/>
        <pc:sldMkLst>
          <pc:docMk/>
          <pc:sldMk cId="2641366418" sldId="286"/>
        </pc:sldMkLst>
        <pc:spChg chg="mod ord">
          <ac:chgData name="Zhigalov Roman" userId="1f97e9fdf7779aa5" providerId="Windows Live" clId="Web-{24194FEB-77E7-4CC9-B243-AA4D2AD8C0CF}" dt="2022-01-22T08:02:41.925" v="251"/>
          <ac:spMkLst>
            <pc:docMk/>
            <pc:sldMk cId="2641366418" sldId="286"/>
            <ac:spMk id="2" creationId="{9B135353-261A-4768-88D8-8B97C3FC1C60}"/>
          </ac:spMkLst>
        </pc:spChg>
        <pc:spChg chg="del">
          <ac:chgData name="Zhigalov Roman" userId="1f97e9fdf7779aa5" providerId="Windows Live" clId="Web-{24194FEB-77E7-4CC9-B243-AA4D2AD8C0CF}" dt="2022-01-22T08:02:32.674" v="238"/>
          <ac:spMkLst>
            <pc:docMk/>
            <pc:sldMk cId="2641366418" sldId="286"/>
            <ac:spMk id="3" creationId="{8683D1D2-A268-4EDF-BBA7-0E6D5AEB0968}"/>
          </ac:spMkLst>
        </pc:spChg>
        <pc:spChg chg="add">
          <ac:chgData name="Zhigalov Roman" userId="1f97e9fdf7779aa5" providerId="Windows Live" clId="Web-{24194FEB-77E7-4CC9-B243-AA4D2AD8C0CF}" dt="2022-01-22T08:02:41.925" v="251"/>
          <ac:spMkLst>
            <pc:docMk/>
            <pc:sldMk cId="2641366418" sldId="286"/>
            <ac:spMk id="6" creationId="{665DBBEF-238B-476B-96AB-8AAC3224ECEA}"/>
          </ac:spMkLst>
        </pc:spChg>
        <pc:spChg chg="add">
          <ac:chgData name="Zhigalov Roman" userId="1f97e9fdf7779aa5" providerId="Windows Live" clId="Web-{24194FEB-77E7-4CC9-B243-AA4D2AD8C0CF}" dt="2022-01-22T08:02:41.925" v="251"/>
          <ac:spMkLst>
            <pc:docMk/>
            <pc:sldMk cId="2641366418" sldId="286"/>
            <ac:spMk id="7" creationId="{3FCFB1DE-0B7E-48CC-BA90-B2AB0889F9D6}"/>
          </ac:spMkLst>
        </pc:spChg>
        <pc:spChg chg="add del">
          <ac:chgData name="Zhigalov Roman" userId="1f97e9fdf7779aa5" providerId="Windows Live" clId="Web-{24194FEB-77E7-4CC9-B243-AA4D2AD8C0CF}" dt="2022-01-22T08:02:41.909" v="250"/>
          <ac:spMkLst>
            <pc:docMk/>
            <pc:sldMk cId="2641366418" sldId="286"/>
            <ac:spMk id="9" creationId="{37C89E4B-3C9F-44B9-8B86-D9E3D112D8EC}"/>
          </ac:spMkLst>
        </pc:spChg>
        <pc:picChg chg="add mod ord">
          <ac:chgData name="Zhigalov Roman" userId="1f97e9fdf7779aa5" providerId="Windows Live" clId="Web-{24194FEB-77E7-4CC9-B243-AA4D2AD8C0CF}" dt="2022-01-22T08:02:41.925" v="251"/>
          <ac:picMkLst>
            <pc:docMk/>
            <pc:sldMk cId="2641366418" sldId="286"/>
            <ac:picMk id="4" creationId="{421D1E2A-CB70-4654-8D26-76B7135802C2}"/>
          </ac:picMkLst>
        </pc:picChg>
        <pc:cxnChg chg="add del">
          <ac:chgData name="Zhigalov Roman" userId="1f97e9fdf7779aa5" providerId="Windows Live" clId="Web-{24194FEB-77E7-4CC9-B243-AA4D2AD8C0CF}" dt="2022-01-22T08:02:41.909" v="250"/>
          <ac:cxnSpMkLst>
            <pc:docMk/>
            <pc:sldMk cId="2641366418" sldId="286"/>
            <ac:cxnSpMk id="11" creationId="{AA2EAA10-076F-46BD-8F0F-B9A2FB77A85C}"/>
          </ac:cxnSpMkLst>
        </pc:cxnChg>
        <pc:cxnChg chg="add del">
          <ac:chgData name="Zhigalov Roman" userId="1f97e9fdf7779aa5" providerId="Windows Live" clId="Web-{24194FEB-77E7-4CC9-B243-AA4D2AD8C0CF}" dt="2022-01-22T08:02:41.909" v="250"/>
          <ac:cxnSpMkLst>
            <pc:docMk/>
            <pc:sldMk cId="2641366418" sldId="286"/>
            <ac:cxnSpMk id="13" creationId="{D891E407-403B-4764-86C9-33A56D3BCAA3}"/>
          </ac:cxnSpMkLst>
        </pc:cxnChg>
      </pc:sldChg>
      <pc:sldChg chg="modSp new">
        <pc:chgData name="Zhigalov Roman" userId="1f97e9fdf7779aa5" providerId="Windows Live" clId="Web-{24194FEB-77E7-4CC9-B243-AA4D2AD8C0CF}" dt="2022-01-22T08:03:12.363" v="271" actId="20577"/>
        <pc:sldMkLst>
          <pc:docMk/>
          <pc:sldMk cId="1810870" sldId="287"/>
        </pc:sldMkLst>
        <pc:spChg chg="mod">
          <ac:chgData name="Zhigalov Roman" userId="1f97e9fdf7779aa5" providerId="Windows Live" clId="Web-{24194FEB-77E7-4CC9-B243-AA4D2AD8C0CF}" dt="2022-01-22T08:03:12.363" v="271" actId="20577"/>
          <ac:spMkLst>
            <pc:docMk/>
            <pc:sldMk cId="1810870" sldId="287"/>
            <ac:spMk id="2" creationId="{891EFC4B-F40B-4985-85BF-984DAC0E600F}"/>
          </ac:spMkLst>
        </pc:spChg>
      </pc:sldChg>
      <pc:sldChg chg="modSp new">
        <pc:chgData name="Zhigalov Roman" userId="1f97e9fdf7779aa5" providerId="Windows Live" clId="Web-{24194FEB-77E7-4CC9-B243-AA4D2AD8C0CF}" dt="2022-01-22T08:03:18.769" v="284" actId="20577"/>
        <pc:sldMkLst>
          <pc:docMk/>
          <pc:sldMk cId="2351514610" sldId="288"/>
        </pc:sldMkLst>
        <pc:spChg chg="mod">
          <ac:chgData name="Zhigalov Roman" userId="1f97e9fdf7779aa5" providerId="Windows Live" clId="Web-{24194FEB-77E7-4CC9-B243-AA4D2AD8C0CF}" dt="2022-01-22T08:03:18.769" v="284" actId="20577"/>
          <ac:spMkLst>
            <pc:docMk/>
            <pc:sldMk cId="2351514610" sldId="288"/>
            <ac:spMk id="2" creationId="{B979ADAC-6556-4786-888B-C5D793409FB3}"/>
          </ac:spMkLst>
        </pc:spChg>
      </pc:sldChg>
    </pc:docChg>
  </pc:docChgLst>
  <pc:docChgLst>
    <pc:chgData name="Zhigalov Roman" userId="1f97e9fdf7779aa5" providerId="Windows Live" clId="Web-{DB012737-A90C-42DE-BE85-E3FF295D9358}"/>
    <pc:docChg chg="addSld modSld sldOrd">
      <pc:chgData name="Zhigalov Roman" userId="1f97e9fdf7779aa5" providerId="Windows Live" clId="Web-{DB012737-A90C-42DE-BE85-E3FF295D9358}" dt="2022-01-21T19:49:54.461" v="1013"/>
      <pc:docMkLst>
        <pc:docMk/>
      </pc:docMkLst>
      <pc:sldChg chg="modSp">
        <pc:chgData name="Zhigalov Roman" userId="1f97e9fdf7779aa5" providerId="Windows Live" clId="Web-{DB012737-A90C-42DE-BE85-E3FF295D9358}" dt="2022-01-21T18:49:21.330" v="1" actId="20577"/>
        <pc:sldMkLst>
          <pc:docMk/>
          <pc:sldMk cId="1351651579" sldId="256"/>
        </pc:sldMkLst>
        <pc:spChg chg="mod">
          <ac:chgData name="Zhigalov Roman" userId="1f97e9fdf7779aa5" providerId="Windows Live" clId="Web-{DB012737-A90C-42DE-BE85-E3FF295D9358}" dt="2022-01-21T18:49:21.330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DB012737-A90C-42DE-BE85-E3FF295D9358}" dt="2022-01-21T18:49:39.455" v="19" actId="20577"/>
        <pc:sldMkLst>
          <pc:docMk/>
          <pc:sldMk cId="3826277979" sldId="257"/>
        </pc:sldMkLst>
        <pc:spChg chg="mod">
          <ac:chgData name="Zhigalov Roman" userId="1f97e9fdf7779aa5" providerId="Windows Live" clId="Web-{DB012737-A90C-42DE-BE85-E3FF295D9358}" dt="2022-01-21T18:49:39.455" v="19" actId="20577"/>
          <ac:spMkLst>
            <pc:docMk/>
            <pc:sldMk cId="3826277979" sldId="257"/>
            <ac:spMk id="2" creationId="{220C064C-6418-4EC2-9413-233F3C5FF05B}"/>
          </ac:spMkLst>
        </pc:spChg>
      </pc:sldChg>
      <pc:sldChg chg="addSp delSp modSp new mod setBg">
        <pc:chgData name="Zhigalov Roman" userId="1f97e9fdf7779aa5" providerId="Windows Live" clId="Web-{DB012737-A90C-42DE-BE85-E3FF295D9358}" dt="2022-01-21T18:51:34.474" v="126"/>
        <pc:sldMkLst>
          <pc:docMk/>
          <pc:sldMk cId="1370650456" sldId="258"/>
        </pc:sldMkLst>
        <pc:spChg chg="mod">
          <ac:chgData name="Zhigalov Roman" userId="1f97e9fdf7779aa5" providerId="Windows Live" clId="Web-{DB012737-A90C-42DE-BE85-E3FF295D9358}" dt="2022-01-21T18:51:34.474" v="126"/>
          <ac:spMkLst>
            <pc:docMk/>
            <pc:sldMk cId="1370650456" sldId="258"/>
            <ac:spMk id="2" creationId="{6A8AC1A7-B55F-4F79-9FFE-A5C654E1FDC6}"/>
          </ac:spMkLst>
        </pc:spChg>
        <pc:spChg chg="add del mod">
          <ac:chgData name="Zhigalov Roman" userId="1f97e9fdf7779aa5" providerId="Windows Live" clId="Web-{DB012737-A90C-42DE-BE85-E3FF295D9358}" dt="2022-01-21T18:51:34.474" v="126"/>
          <ac:spMkLst>
            <pc:docMk/>
            <pc:sldMk cId="1370650456" sldId="258"/>
            <ac:spMk id="3" creationId="{764117E6-29C4-4C27-8A33-FA92AFC4C8A3}"/>
          </ac:spMkLst>
        </pc:spChg>
        <pc:spChg chg="add">
          <ac:chgData name="Zhigalov Roman" userId="1f97e9fdf7779aa5" providerId="Windows Live" clId="Web-{DB012737-A90C-42DE-BE85-E3FF295D9358}" dt="2022-01-21T18:51:34.474" v="126"/>
          <ac:spMkLst>
            <pc:docMk/>
            <pc:sldMk cId="1370650456" sldId="258"/>
            <ac:spMk id="6" creationId="{2E442304-DDBD-4F7B-8017-36BCC863FB40}"/>
          </ac:spMkLst>
        </pc:spChg>
        <pc:spChg chg="add">
          <ac:chgData name="Zhigalov Roman" userId="1f97e9fdf7779aa5" providerId="Windows Live" clId="Web-{DB012737-A90C-42DE-BE85-E3FF295D9358}" dt="2022-01-21T18:51:34.474" v="126"/>
          <ac:spMkLst>
            <pc:docMk/>
            <pc:sldMk cId="1370650456" sldId="258"/>
            <ac:spMk id="7" creationId="{5E107275-3853-46FD-A241-DE4355A42675}"/>
          </ac:spMkLst>
        </pc:spChg>
        <pc:spChg chg="add del">
          <ac:chgData name="Zhigalov Roman" userId="1f97e9fdf7779aa5" providerId="Windows Live" clId="Web-{DB012737-A90C-42DE-BE85-E3FF295D9358}" dt="2022-01-21T18:51:27.052" v="125"/>
          <ac:spMkLst>
            <pc:docMk/>
            <pc:sldMk cId="1370650456" sldId="258"/>
            <ac:spMk id="9" creationId="{2E442304-DDBD-4F7B-8017-36BCC863FB40}"/>
          </ac:spMkLst>
        </pc:spChg>
        <pc:spChg chg="add del">
          <ac:chgData name="Zhigalov Roman" userId="1f97e9fdf7779aa5" providerId="Windows Live" clId="Web-{DB012737-A90C-42DE-BE85-E3FF295D9358}" dt="2022-01-21T18:51:27.052" v="125"/>
          <ac:spMkLst>
            <pc:docMk/>
            <pc:sldMk cId="1370650456" sldId="258"/>
            <ac:spMk id="11" creationId="{5E107275-3853-46FD-A241-DE4355A42675}"/>
          </ac:spMkLst>
        </pc:spChg>
        <pc:graphicFrameChg chg="add del">
          <ac:chgData name="Zhigalov Roman" userId="1f97e9fdf7779aa5" providerId="Windows Live" clId="Web-{DB012737-A90C-42DE-BE85-E3FF295D9358}" dt="2022-01-21T18:51:27.052" v="125"/>
          <ac:graphicFrameMkLst>
            <pc:docMk/>
            <pc:sldMk cId="1370650456" sldId="258"/>
            <ac:graphicFrameMk id="5" creationId="{9C5C72AA-700E-47D8-9390-CE216D2D8A6F}"/>
          </ac:graphicFrameMkLst>
        </pc:graphicFrameChg>
        <pc:graphicFrameChg chg="add">
          <ac:chgData name="Zhigalov Roman" userId="1f97e9fdf7779aa5" providerId="Windows Live" clId="Web-{DB012737-A90C-42DE-BE85-E3FF295D9358}" dt="2022-01-21T18:51:34.474" v="126"/>
          <ac:graphicFrameMkLst>
            <pc:docMk/>
            <pc:sldMk cId="1370650456" sldId="258"/>
            <ac:graphicFrameMk id="8" creationId="{3368A49E-5775-4445-A57B-DECD831325CC}"/>
          </ac:graphicFrameMkLst>
        </pc:graphicFrameChg>
      </pc:sldChg>
      <pc:sldChg chg="addSp delSp modSp new mod setBg">
        <pc:chgData name="Zhigalov Roman" userId="1f97e9fdf7779aa5" providerId="Windows Live" clId="Web-{DB012737-A90C-42DE-BE85-E3FF295D9358}" dt="2022-01-21T18:52:10.537" v="142"/>
        <pc:sldMkLst>
          <pc:docMk/>
          <pc:sldMk cId="1913850738" sldId="259"/>
        </pc:sldMkLst>
        <pc:spChg chg="mod">
          <ac:chgData name="Zhigalov Roman" userId="1f97e9fdf7779aa5" providerId="Windows Live" clId="Web-{DB012737-A90C-42DE-BE85-E3FF295D9358}" dt="2022-01-21T18:52:10.537" v="142"/>
          <ac:spMkLst>
            <pc:docMk/>
            <pc:sldMk cId="1913850738" sldId="259"/>
            <ac:spMk id="2" creationId="{F67ACAF2-063A-4234-80C9-BFE11D0D92AD}"/>
          </ac:spMkLst>
        </pc:spChg>
        <pc:spChg chg="mod">
          <ac:chgData name="Zhigalov Roman" userId="1f97e9fdf7779aa5" providerId="Windows Live" clId="Web-{DB012737-A90C-42DE-BE85-E3FF295D9358}" dt="2022-01-21T18:52:10.537" v="142"/>
          <ac:spMkLst>
            <pc:docMk/>
            <pc:sldMk cId="1913850738" sldId="259"/>
            <ac:spMk id="3" creationId="{CE760DEF-4C8D-42B7-A270-683BF0FD03E6}"/>
          </ac:spMkLst>
        </pc:spChg>
        <pc:spChg chg="add del">
          <ac:chgData name="Zhigalov Roman" userId="1f97e9fdf7779aa5" providerId="Windows Live" clId="Web-{DB012737-A90C-42DE-BE85-E3FF295D9358}" dt="2022-01-21T18:52:10.537" v="141"/>
          <ac:spMkLst>
            <pc:docMk/>
            <pc:sldMk cId="1913850738" sldId="259"/>
            <ac:spMk id="8" creationId="{943CAA20-3569-4189-9E48-239A229A86CA}"/>
          </ac:spMkLst>
        </pc:spChg>
        <pc:spChg chg="add del">
          <ac:chgData name="Zhigalov Roman" userId="1f97e9fdf7779aa5" providerId="Windows Live" clId="Web-{DB012737-A90C-42DE-BE85-E3FF295D9358}" dt="2022-01-21T18:52:10.537" v="141"/>
          <ac:spMkLst>
            <pc:docMk/>
            <pc:sldMk cId="1913850738" sldId="259"/>
            <ac:spMk id="10" creationId="{DA542B6D-E775-4832-91DC-2D20F857813A}"/>
          </ac:spMkLst>
        </pc:spChg>
        <pc:spChg chg="add">
          <ac:chgData name="Zhigalov Roman" userId="1f97e9fdf7779aa5" providerId="Windows Live" clId="Web-{DB012737-A90C-42DE-BE85-E3FF295D9358}" dt="2022-01-21T18:52:10.537" v="142"/>
          <ac:spMkLst>
            <pc:docMk/>
            <pc:sldMk cId="1913850738" sldId="259"/>
            <ac:spMk id="12" creationId="{871AEA07-1E14-44B4-8E55-64EF049CD66F}"/>
          </ac:spMkLst>
        </pc:spChg>
        <pc:spChg chg="add">
          <ac:chgData name="Zhigalov Roman" userId="1f97e9fdf7779aa5" providerId="Windows Live" clId="Web-{DB012737-A90C-42DE-BE85-E3FF295D9358}" dt="2022-01-21T18:52:10.537" v="142"/>
          <ac:spMkLst>
            <pc:docMk/>
            <pc:sldMk cId="1913850738" sldId="259"/>
            <ac:spMk id="13" creationId="{4522B21E-B2B9-4C72-9A71-C87EFD137480}"/>
          </ac:spMkLst>
        </pc:spChg>
        <pc:spChg chg="add">
          <ac:chgData name="Zhigalov Roman" userId="1f97e9fdf7779aa5" providerId="Windows Live" clId="Web-{DB012737-A90C-42DE-BE85-E3FF295D9358}" dt="2022-01-21T18:52:10.537" v="142"/>
          <ac:spMkLst>
            <pc:docMk/>
            <pc:sldMk cId="1913850738" sldId="259"/>
            <ac:spMk id="15" creationId="{5EB7D2A2-F448-44D4-938C-DC84CBCB3B1E}"/>
          </ac:spMkLst>
        </pc:spChg>
        <pc:cxnChg chg="add">
          <ac:chgData name="Zhigalov Roman" userId="1f97e9fdf7779aa5" providerId="Windows Live" clId="Web-{DB012737-A90C-42DE-BE85-E3FF295D9358}" dt="2022-01-21T18:52:10.537" v="142"/>
          <ac:cxnSpMkLst>
            <pc:docMk/>
            <pc:sldMk cId="1913850738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DB012737-A90C-42DE-BE85-E3FF295D9358}" dt="2022-01-21T18:55:12.479" v="212"/>
        <pc:sldMkLst>
          <pc:docMk/>
          <pc:sldMk cId="2221083300" sldId="260"/>
        </pc:sldMkLst>
        <pc:spChg chg="mod">
          <ac:chgData name="Zhigalov Roman" userId="1f97e9fdf7779aa5" providerId="Windows Live" clId="Web-{DB012737-A90C-42DE-BE85-E3FF295D9358}" dt="2022-01-21T18:55:12.479" v="212"/>
          <ac:spMkLst>
            <pc:docMk/>
            <pc:sldMk cId="2221083300" sldId="260"/>
            <ac:spMk id="2" creationId="{135CCE53-69B7-4BAF-BD94-8F894EDB928D}"/>
          </ac:spMkLst>
        </pc:spChg>
        <pc:spChg chg="del">
          <ac:chgData name="Zhigalov Roman" userId="1f97e9fdf7779aa5" providerId="Windows Live" clId="Web-{DB012737-A90C-42DE-BE85-E3FF295D9358}" dt="2022-01-21T18:53:33.804" v="144"/>
          <ac:spMkLst>
            <pc:docMk/>
            <pc:sldMk cId="2221083300" sldId="260"/>
            <ac:spMk id="3" creationId="{A9CDA2AD-B788-456F-AB2D-E6ED01327BE9}"/>
          </ac:spMkLst>
        </pc:spChg>
        <pc:spChg chg="mod">
          <ac:chgData name="Zhigalov Roman" userId="1f97e9fdf7779aa5" providerId="Windows Live" clId="Web-{DB012737-A90C-42DE-BE85-E3FF295D9358}" dt="2022-01-21T18:55:12.479" v="212"/>
          <ac:spMkLst>
            <pc:docMk/>
            <pc:sldMk cId="2221083300" sldId="260"/>
            <ac:spMk id="4" creationId="{D1F05A9B-E525-4AAC-B648-5C1E9E504468}"/>
          </ac:spMkLst>
        </pc:spChg>
        <pc:spChg chg="add">
          <ac:chgData name="Zhigalov Roman" userId="1f97e9fdf7779aa5" providerId="Windows Live" clId="Web-{DB012737-A90C-42DE-BE85-E3FF295D9358}" dt="2022-01-21T18:55:12.479" v="212"/>
          <ac:spMkLst>
            <pc:docMk/>
            <pc:sldMk cId="2221083300" sldId="260"/>
            <ac:spMk id="10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8:55:12.479" v="212"/>
          <ac:spMkLst>
            <pc:docMk/>
            <pc:sldMk cId="2221083300" sldId="260"/>
            <ac:spMk id="12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8:55:12.479" v="212"/>
          <ac:picMkLst>
            <pc:docMk/>
            <pc:sldMk cId="2221083300" sldId="260"/>
            <ac:picMk id="5" creationId="{94F8FD95-90F8-42CA-840F-82D6BAED8567}"/>
          </ac:picMkLst>
        </pc:picChg>
      </pc:sldChg>
      <pc:sldChg chg="addSp delSp modSp new mod setBg modClrScheme chgLayout">
        <pc:chgData name="Zhigalov Roman" userId="1f97e9fdf7779aa5" providerId="Windows Live" clId="Web-{DB012737-A90C-42DE-BE85-E3FF295D9358}" dt="2022-01-21T18:56:12.339" v="225"/>
        <pc:sldMkLst>
          <pc:docMk/>
          <pc:sldMk cId="3469521149" sldId="261"/>
        </pc:sldMkLst>
        <pc:spChg chg="mod ord">
          <ac:chgData name="Zhigalov Roman" userId="1f97e9fdf7779aa5" providerId="Windows Live" clId="Web-{DB012737-A90C-42DE-BE85-E3FF295D9358}" dt="2022-01-21T18:56:12.339" v="225"/>
          <ac:spMkLst>
            <pc:docMk/>
            <pc:sldMk cId="3469521149" sldId="261"/>
            <ac:spMk id="2" creationId="{F43D9CD8-40ED-4C1A-A969-946E6A5CA0D5}"/>
          </ac:spMkLst>
        </pc:spChg>
        <pc:spChg chg="del mod ord">
          <ac:chgData name="Zhigalov Roman" userId="1f97e9fdf7779aa5" providerId="Windows Live" clId="Web-{DB012737-A90C-42DE-BE85-E3FF295D9358}" dt="2022-01-21T18:55:57.839" v="215"/>
          <ac:spMkLst>
            <pc:docMk/>
            <pc:sldMk cId="3469521149" sldId="261"/>
            <ac:spMk id="3" creationId="{5842B494-AB44-4B40-9E27-D387A16798CA}"/>
          </ac:spMkLst>
        </pc:spChg>
        <pc:spChg chg="del">
          <ac:chgData name="Zhigalov Roman" userId="1f97e9fdf7779aa5" providerId="Windows Live" clId="Web-{DB012737-A90C-42DE-BE85-E3FF295D9358}" dt="2022-01-21T18:55:55.823" v="214"/>
          <ac:spMkLst>
            <pc:docMk/>
            <pc:sldMk cId="3469521149" sldId="261"/>
            <ac:spMk id="4" creationId="{4214FD26-7150-4059-9B87-9D1AC74B8907}"/>
          </ac:spMkLst>
        </pc:spChg>
        <pc:spChg chg="add">
          <ac:chgData name="Zhigalov Roman" userId="1f97e9fdf7779aa5" providerId="Windows Live" clId="Web-{DB012737-A90C-42DE-BE85-E3FF295D9358}" dt="2022-01-21T18:56:12.339" v="225"/>
          <ac:spMkLst>
            <pc:docMk/>
            <pc:sldMk cId="3469521149" sldId="261"/>
            <ac:spMk id="10" creationId="{37C89E4B-3C9F-44B9-8B86-D9E3D112D8EC}"/>
          </ac:spMkLst>
        </pc:spChg>
        <pc:picChg chg="add mod ord">
          <ac:chgData name="Zhigalov Roman" userId="1f97e9fdf7779aa5" providerId="Windows Live" clId="Web-{DB012737-A90C-42DE-BE85-E3FF295D9358}" dt="2022-01-21T18:56:12.339" v="225"/>
          <ac:picMkLst>
            <pc:docMk/>
            <pc:sldMk cId="3469521149" sldId="261"/>
            <ac:picMk id="5" creationId="{14F895A7-1F0B-4AD4-B219-4489DBB10CC5}"/>
          </ac:picMkLst>
        </pc:picChg>
        <pc:cxnChg chg="add">
          <ac:chgData name="Zhigalov Roman" userId="1f97e9fdf7779aa5" providerId="Windows Live" clId="Web-{DB012737-A90C-42DE-BE85-E3FF295D9358}" dt="2022-01-21T18:56:12.339" v="225"/>
          <ac:cxnSpMkLst>
            <pc:docMk/>
            <pc:sldMk cId="3469521149" sldId="261"/>
            <ac:cxnSpMk id="12" creationId="{AA2EAA10-076F-46BD-8F0F-B9A2FB77A85C}"/>
          </ac:cxnSpMkLst>
        </pc:cxnChg>
        <pc:cxnChg chg="add">
          <ac:chgData name="Zhigalov Roman" userId="1f97e9fdf7779aa5" providerId="Windows Live" clId="Web-{DB012737-A90C-42DE-BE85-E3FF295D9358}" dt="2022-01-21T18:56:12.339" v="225"/>
          <ac:cxnSpMkLst>
            <pc:docMk/>
            <pc:sldMk cId="3469521149" sldId="261"/>
            <ac:cxnSpMk id="14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DB012737-A90C-42DE-BE85-E3FF295D9358}" dt="2022-01-21T18:57:08.856" v="238"/>
        <pc:sldMkLst>
          <pc:docMk/>
          <pc:sldMk cId="3321797157" sldId="262"/>
        </pc:sldMkLst>
        <pc:spChg chg="mod">
          <ac:chgData name="Zhigalov Roman" userId="1f97e9fdf7779aa5" providerId="Windows Live" clId="Web-{DB012737-A90C-42DE-BE85-E3FF295D9358}" dt="2022-01-21T18:57:08.856" v="238"/>
          <ac:spMkLst>
            <pc:docMk/>
            <pc:sldMk cId="3321797157" sldId="262"/>
            <ac:spMk id="2" creationId="{CE075688-A57C-42FA-ADD2-C32AE24511C9}"/>
          </ac:spMkLst>
        </pc:spChg>
        <pc:spChg chg="del">
          <ac:chgData name="Zhigalov Roman" userId="1f97e9fdf7779aa5" providerId="Windows Live" clId="Web-{DB012737-A90C-42DE-BE85-E3FF295D9358}" dt="2022-01-21T18:57:00.903" v="227"/>
          <ac:spMkLst>
            <pc:docMk/>
            <pc:sldMk cId="3321797157" sldId="262"/>
            <ac:spMk id="3" creationId="{95B1EB7D-F934-4935-A882-5233F6CA56AC}"/>
          </ac:spMkLst>
        </pc:spChg>
        <pc:spChg chg="add">
          <ac:chgData name="Zhigalov Roman" userId="1f97e9fdf7779aa5" providerId="Windows Live" clId="Web-{DB012737-A90C-42DE-BE85-E3FF295D9358}" dt="2022-01-21T18:57:08.856" v="238"/>
          <ac:spMkLst>
            <pc:docMk/>
            <pc:sldMk cId="3321797157" sldId="262"/>
            <ac:spMk id="11" creationId="{7F57BEA8-497D-4AA8-8A18-BDCD696B25FE}"/>
          </ac:spMkLst>
        </pc:spChg>
        <pc:picChg chg="add mod ord">
          <ac:chgData name="Zhigalov Roman" userId="1f97e9fdf7779aa5" providerId="Windows Live" clId="Web-{DB012737-A90C-42DE-BE85-E3FF295D9358}" dt="2022-01-21T18:57:08.856" v="238"/>
          <ac:picMkLst>
            <pc:docMk/>
            <pc:sldMk cId="3321797157" sldId="262"/>
            <ac:picMk id="4" creationId="{B0E33FFE-CD3A-4156-BDB1-626CE03CA539}"/>
          </ac:picMkLst>
        </pc:picChg>
        <pc:cxnChg chg="add">
          <ac:chgData name="Zhigalov Roman" userId="1f97e9fdf7779aa5" providerId="Windows Live" clId="Web-{DB012737-A90C-42DE-BE85-E3FF295D9358}" dt="2022-01-21T18:57:08.856" v="238"/>
          <ac:cxnSpMkLst>
            <pc:docMk/>
            <pc:sldMk cId="3321797157" sldId="262"/>
            <ac:cxnSpMk id="9" creationId="{D2E961F1-4A28-4A5F-BBD4-6E400E5E6C75}"/>
          </ac:cxnSpMkLst>
        </pc:cxnChg>
        <pc:cxnChg chg="add">
          <ac:chgData name="Zhigalov Roman" userId="1f97e9fdf7779aa5" providerId="Windows Live" clId="Web-{DB012737-A90C-42DE-BE85-E3FF295D9358}" dt="2022-01-21T18:57:08.856" v="238"/>
          <ac:cxnSpMkLst>
            <pc:docMk/>
            <pc:sldMk cId="3321797157" sldId="262"/>
            <ac:cxnSpMk id="13" creationId="{A82415D3-DDE5-4D63-8CB3-23A5EC581B27}"/>
          </ac:cxnSpMkLst>
        </pc:cxnChg>
        <pc:cxnChg chg="add">
          <ac:chgData name="Zhigalov Roman" userId="1f97e9fdf7779aa5" providerId="Windows Live" clId="Web-{DB012737-A90C-42DE-BE85-E3FF295D9358}" dt="2022-01-21T18:57:08.856" v="238"/>
          <ac:cxnSpMkLst>
            <pc:docMk/>
            <pc:sldMk cId="3321797157" sldId="262"/>
            <ac:cxnSpMk id="15" creationId="{AD7193FB-6AE6-4B3B-8F89-56B55DD63B4D}"/>
          </ac:cxnSpMkLst>
        </pc:cxnChg>
      </pc:sldChg>
      <pc:sldChg chg="addSp delSp modSp new mod setBg">
        <pc:chgData name="Zhigalov Roman" userId="1f97e9fdf7779aa5" providerId="Windows Live" clId="Web-{DB012737-A90C-42DE-BE85-E3FF295D9358}" dt="2022-01-21T19:00:28.314" v="284"/>
        <pc:sldMkLst>
          <pc:docMk/>
          <pc:sldMk cId="3518253958" sldId="263"/>
        </pc:sldMkLst>
        <pc:spChg chg="mod">
          <ac:chgData name="Zhigalov Roman" userId="1f97e9fdf7779aa5" providerId="Windows Live" clId="Web-{DB012737-A90C-42DE-BE85-E3FF295D9358}" dt="2022-01-21T19:00:28.314" v="284"/>
          <ac:spMkLst>
            <pc:docMk/>
            <pc:sldMk cId="3518253958" sldId="263"/>
            <ac:spMk id="2" creationId="{A64622D0-F5EA-4D10-832F-81512D9D8F00}"/>
          </ac:spMkLst>
        </pc:spChg>
        <pc:spChg chg="del">
          <ac:chgData name="Zhigalov Roman" userId="1f97e9fdf7779aa5" providerId="Windows Live" clId="Web-{DB012737-A90C-42DE-BE85-E3FF295D9358}" dt="2022-01-21T18:59:51.469" v="240"/>
          <ac:spMkLst>
            <pc:docMk/>
            <pc:sldMk cId="3518253958" sldId="263"/>
            <ac:spMk id="3" creationId="{4888F55A-3555-4436-9B6F-2BEB28762BEE}"/>
          </ac:spMkLst>
        </pc:spChg>
        <pc:spChg chg="add">
          <ac:chgData name="Zhigalov Roman" userId="1f97e9fdf7779aa5" providerId="Windows Live" clId="Web-{DB012737-A90C-42DE-BE85-E3FF295D9358}" dt="2022-01-21T19:00:28.314" v="284"/>
          <ac:spMkLst>
            <pc:docMk/>
            <pc:sldMk cId="3518253958" sldId="263"/>
            <ac:spMk id="9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9:00:28.314" v="284"/>
          <ac:spMkLst>
            <pc:docMk/>
            <pc:sldMk cId="3518253958" sldId="263"/>
            <ac:spMk id="11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9:00:28.314" v="284"/>
          <ac:picMkLst>
            <pc:docMk/>
            <pc:sldMk cId="3518253958" sldId="263"/>
            <ac:picMk id="4" creationId="{8D2438A8-61DC-460A-A9CF-9C2657A88FB4}"/>
          </ac:picMkLst>
        </pc:picChg>
      </pc:sldChg>
      <pc:sldChg chg="addSp delSp modSp new mod setBg">
        <pc:chgData name="Zhigalov Roman" userId="1f97e9fdf7779aa5" providerId="Windows Live" clId="Web-{DB012737-A90C-42DE-BE85-E3FF295D9358}" dt="2022-01-21T19:04:30.147" v="316" actId="20577"/>
        <pc:sldMkLst>
          <pc:docMk/>
          <pc:sldMk cId="1830751429" sldId="264"/>
        </pc:sldMkLst>
        <pc:spChg chg="mod">
          <ac:chgData name="Zhigalov Roman" userId="1f97e9fdf7779aa5" providerId="Windows Live" clId="Web-{DB012737-A90C-42DE-BE85-E3FF295D9358}" dt="2022-01-21T19:04:30.147" v="316" actId="20577"/>
          <ac:spMkLst>
            <pc:docMk/>
            <pc:sldMk cId="1830751429" sldId="264"/>
            <ac:spMk id="2" creationId="{5A188A6F-4EF3-4557-8A0A-0540E8371C89}"/>
          </ac:spMkLst>
        </pc:spChg>
        <pc:spChg chg="del">
          <ac:chgData name="Zhigalov Roman" userId="1f97e9fdf7779aa5" providerId="Windows Live" clId="Web-{DB012737-A90C-42DE-BE85-E3FF295D9358}" dt="2022-01-21T19:04:06.334" v="286"/>
          <ac:spMkLst>
            <pc:docMk/>
            <pc:sldMk cId="1830751429" sldId="264"/>
            <ac:spMk id="3" creationId="{46C8F296-3544-483C-AEC1-13DDA850F5FC}"/>
          </ac:spMkLst>
        </pc:spChg>
        <pc:spChg chg="add">
          <ac:chgData name="Zhigalov Roman" userId="1f97e9fdf7779aa5" providerId="Windows Live" clId="Web-{DB012737-A90C-42DE-BE85-E3FF295D9358}" dt="2022-01-21T19:04:17.366" v="312"/>
          <ac:spMkLst>
            <pc:docMk/>
            <pc:sldMk cId="1830751429" sldId="264"/>
            <ac:spMk id="9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9:04:17.366" v="312"/>
          <ac:spMkLst>
            <pc:docMk/>
            <pc:sldMk cId="1830751429" sldId="264"/>
            <ac:spMk id="11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9:04:17.366" v="312"/>
          <ac:picMkLst>
            <pc:docMk/>
            <pc:sldMk cId="1830751429" sldId="264"/>
            <ac:picMk id="4" creationId="{5463F5AA-7825-4844-AF53-7EBD343FC9C6}"/>
          </ac:picMkLst>
        </pc:picChg>
      </pc:sldChg>
      <pc:sldChg chg="addSp delSp modSp new mod setBg">
        <pc:chgData name="Zhigalov Roman" userId="1f97e9fdf7779aa5" providerId="Windows Live" clId="Web-{DB012737-A90C-42DE-BE85-E3FF295D9358}" dt="2022-01-21T19:06:09.743" v="325"/>
        <pc:sldMkLst>
          <pc:docMk/>
          <pc:sldMk cId="880133276" sldId="265"/>
        </pc:sldMkLst>
        <pc:spChg chg="mod">
          <ac:chgData name="Zhigalov Roman" userId="1f97e9fdf7779aa5" providerId="Windows Live" clId="Web-{DB012737-A90C-42DE-BE85-E3FF295D9358}" dt="2022-01-21T19:06:09.743" v="325"/>
          <ac:spMkLst>
            <pc:docMk/>
            <pc:sldMk cId="880133276" sldId="265"/>
            <ac:spMk id="2" creationId="{0B184C47-CA5F-4FC3-A96F-2D54B459FB6E}"/>
          </ac:spMkLst>
        </pc:spChg>
        <pc:spChg chg="del">
          <ac:chgData name="Zhigalov Roman" userId="1f97e9fdf7779aa5" providerId="Windows Live" clId="Web-{DB012737-A90C-42DE-BE85-E3FF295D9358}" dt="2022-01-21T19:06:03.462" v="318"/>
          <ac:spMkLst>
            <pc:docMk/>
            <pc:sldMk cId="880133276" sldId="265"/>
            <ac:spMk id="3" creationId="{643B04C0-45A8-4A60-A96E-688CE4B562D5}"/>
          </ac:spMkLst>
        </pc:spChg>
        <pc:spChg chg="add">
          <ac:chgData name="Zhigalov Roman" userId="1f97e9fdf7779aa5" providerId="Windows Live" clId="Web-{DB012737-A90C-42DE-BE85-E3FF295D9358}" dt="2022-01-21T19:06:09.743" v="325"/>
          <ac:spMkLst>
            <pc:docMk/>
            <pc:sldMk cId="880133276" sldId="265"/>
            <ac:spMk id="9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9:06:09.743" v="325"/>
          <ac:spMkLst>
            <pc:docMk/>
            <pc:sldMk cId="880133276" sldId="265"/>
            <ac:spMk id="11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9:06:09.743" v="325"/>
          <ac:picMkLst>
            <pc:docMk/>
            <pc:sldMk cId="880133276" sldId="265"/>
            <ac:picMk id="4" creationId="{56BBA21A-38A0-4432-AD8E-F5DF8EE14589}"/>
          </ac:picMkLst>
        </pc:picChg>
      </pc:sldChg>
      <pc:sldChg chg="addSp delSp modSp new mod setBg">
        <pc:chgData name="Zhigalov Roman" userId="1f97e9fdf7779aa5" providerId="Windows Live" clId="Web-{DB012737-A90C-42DE-BE85-E3FF295D9358}" dt="2022-01-21T19:06:44.682" v="334"/>
        <pc:sldMkLst>
          <pc:docMk/>
          <pc:sldMk cId="1983047866" sldId="266"/>
        </pc:sldMkLst>
        <pc:spChg chg="mod">
          <ac:chgData name="Zhigalov Roman" userId="1f97e9fdf7779aa5" providerId="Windows Live" clId="Web-{DB012737-A90C-42DE-BE85-E3FF295D9358}" dt="2022-01-21T19:06:44.682" v="334"/>
          <ac:spMkLst>
            <pc:docMk/>
            <pc:sldMk cId="1983047866" sldId="266"/>
            <ac:spMk id="2" creationId="{6B580868-74B0-4150-95EC-11387BC9A318}"/>
          </ac:spMkLst>
        </pc:spChg>
        <pc:spChg chg="del">
          <ac:chgData name="Zhigalov Roman" userId="1f97e9fdf7779aa5" providerId="Windows Live" clId="Web-{DB012737-A90C-42DE-BE85-E3FF295D9358}" dt="2022-01-21T19:06:33.431" v="327"/>
          <ac:spMkLst>
            <pc:docMk/>
            <pc:sldMk cId="1983047866" sldId="266"/>
            <ac:spMk id="3" creationId="{3C84E9D7-3D42-4BC3-B6A7-D22F1B3F5D98}"/>
          </ac:spMkLst>
        </pc:spChg>
        <pc:spChg chg="add">
          <ac:chgData name="Zhigalov Roman" userId="1f97e9fdf7779aa5" providerId="Windows Live" clId="Web-{DB012737-A90C-42DE-BE85-E3FF295D9358}" dt="2022-01-21T19:06:44.682" v="334"/>
          <ac:spMkLst>
            <pc:docMk/>
            <pc:sldMk cId="1983047866" sldId="266"/>
            <ac:spMk id="9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9:06:44.682" v="334"/>
          <ac:spMkLst>
            <pc:docMk/>
            <pc:sldMk cId="1983047866" sldId="266"/>
            <ac:spMk id="11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9:06:44.682" v="334"/>
          <ac:picMkLst>
            <pc:docMk/>
            <pc:sldMk cId="1983047866" sldId="266"/>
            <ac:picMk id="4" creationId="{C8B49C89-80C9-4BFA-A00E-E11B71835771}"/>
          </ac:picMkLst>
        </pc:picChg>
      </pc:sldChg>
      <pc:sldChg chg="addSp delSp modSp new mod setBg">
        <pc:chgData name="Zhigalov Roman" userId="1f97e9fdf7779aa5" providerId="Windows Live" clId="Web-{DB012737-A90C-42DE-BE85-E3FF295D9358}" dt="2022-01-21T19:12:38.674" v="345"/>
        <pc:sldMkLst>
          <pc:docMk/>
          <pc:sldMk cId="2746702771" sldId="267"/>
        </pc:sldMkLst>
        <pc:spChg chg="mod">
          <ac:chgData name="Zhigalov Roman" userId="1f97e9fdf7779aa5" providerId="Windows Live" clId="Web-{DB012737-A90C-42DE-BE85-E3FF295D9358}" dt="2022-01-21T19:12:38.674" v="345"/>
          <ac:spMkLst>
            <pc:docMk/>
            <pc:sldMk cId="2746702771" sldId="267"/>
            <ac:spMk id="2" creationId="{5601ABBA-86C3-4919-8CC0-21546627AB12}"/>
          </ac:spMkLst>
        </pc:spChg>
        <pc:spChg chg="del">
          <ac:chgData name="Zhigalov Roman" userId="1f97e9fdf7779aa5" providerId="Windows Live" clId="Web-{DB012737-A90C-42DE-BE85-E3FF295D9358}" dt="2022-01-21T19:12:29.596" v="336"/>
          <ac:spMkLst>
            <pc:docMk/>
            <pc:sldMk cId="2746702771" sldId="267"/>
            <ac:spMk id="3" creationId="{75CDC6DA-7405-47E3-B274-2267763241A8}"/>
          </ac:spMkLst>
        </pc:spChg>
        <pc:spChg chg="add">
          <ac:chgData name="Zhigalov Roman" userId="1f97e9fdf7779aa5" providerId="Windows Live" clId="Web-{DB012737-A90C-42DE-BE85-E3FF295D9358}" dt="2022-01-21T19:12:38.674" v="345"/>
          <ac:spMkLst>
            <pc:docMk/>
            <pc:sldMk cId="2746702771" sldId="267"/>
            <ac:spMk id="9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9:12:38.674" v="345"/>
          <ac:spMkLst>
            <pc:docMk/>
            <pc:sldMk cId="2746702771" sldId="267"/>
            <ac:spMk id="11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9:12:38.674" v="345"/>
          <ac:picMkLst>
            <pc:docMk/>
            <pc:sldMk cId="2746702771" sldId="267"/>
            <ac:picMk id="4" creationId="{F8DF7ABB-B3D1-47E6-B989-380223414B16}"/>
          </ac:picMkLst>
        </pc:picChg>
      </pc:sldChg>
      <pc:sldChg chg="addSp delSp modSp new mod ord setBg">
        <pc:chgData name="Zhigalov Roman" userId="1f97e9fdf7779aa5" providerId="Windows Live" clId="Web-{DB012737-A90C-42DE-BE85-E3FF295D9358}" dt="2022-01-21T19:26:09.333" v="407"/>
        <pc:sldMkLst>
          <pc:docMk/>
          <pc:sldMk cId="2168261667" sldId="268"/>
        </pc:sldMkLst>
        <pc:spChg chg="mod">
          <ac:chgData name="Zhigalov Roman" userId="1f97e9fdf7779aa5" providerId="Windows Live" clId="Web-{DB012737-A90C-42DE-BE85-E3FF295D9358}" dt="2022-01-21T19:14:18.645" v="357"/>
          <ac:spMkLst>
            <pc:docMk/>
            <pc:sldMk cId="2168261667" sldId="268"/>
            <ac:spMk id="2" creationId="{69EE56D1-DC56-44E4-8885-BC5687ED96E8}"/>
          </ac:spMkLst>
        </pc:spChg>
        <pc:spChg chg="del">
          <ac:chgData name="Zhigalov Roman" userId="1f97e9fdf7779aa5" providerId="Windows Live" clId="Web-{DB012737-A90C-42DE-BE85-E3FF295D9358}" dt="2022-01-21T19:14:10.895" v="347"/>
          <ac:spMkLst>
            <pc:docMk/>
            <pc:sldMk cId="2168261667" sldId="268"/>
            <ac:spMk id="3" creationId="{EA58D500-FE73-4D80-AC82-9B30E7790C66}"/>
          </ac:spMkLst>
        </pc:spChg>
        <pc:spChg chg="add">
          <ac:chgData name="Zhigalov Roman" userId="1f97e9fdf7779aa5" providerId="Windows Live" clId="Web-{DB012737-A90C-42DE-BE85-E3FF295D9358}" dt="2022-01-21T19:14:18.645" v="357"/>
          <ac:spMkLst>
            <pc:docMk/>
            <pc:sldMk cId="2168261667" sldId="268"/>
            <ac:spMk id="9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9:14:18.645" v="357"/>
          <ac:spMkLst>
            <pc:docMk/>
            <pc:sldMk cId="2168261667" sldId="268"/>
            <ac:spMk id="11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9:14:18.645" v="357"/>
          <ac:picMkLst>
            <pc:docMk/>
            <pc:sldMk cId="2168261667" sldId="268"/>
            <ac:picMk id="4" creationId="{A1FE6E71-9332-4C17-80AC-33C706F84B17}"/>
          </ac:picMkLst>
        </pc:picChg>
      </pc:sldChg>
      <pc:sldChg chg="addSp modSp new mod ord setBg">
        <pc:chgData name="Zhigalov Roman" userId="1f97e9fdf7779aa5" providerId="Windows Live" clId="Web-{DB012737-A90C-42DE-BE85-E3FF295D9358}" dt="2022-01-21T19:18:27.385" v="374"/>
        <pc:sldMkLst>
          <pc:docMk/>
          <pc:sldMk cId="1741711519" sldId="269"/>
        </pc:sldMkLst>
        <pc:spChg chg="mod">
          <ac:chgData name="Zhigalov Roman" userId="1f97e9fdf7779aa5" providerId="Windows Live" clId="Web-{DB012737-A90C-42DE-BE85-E3FF295D9358}" dt="2022-01-21T19:18:27.385" v="374"/>
          <ac:spMkLst>
            <pc:docMk/>
            <pc:sldMk cId="1741711519" sldId="269"/>
            <ac:spMk id="2" creationId="{3DE9C983-97E2-484E-83ED-145413E596B8}"/>
          </ac:spMkLst>
        </pc:spChg>
        <pc:spChg chg="mod">
          <ac:chgData name="Zhigalov Roman" userId="1f97e9fdf7779aa5" providerId="Windows Live" clId="Web-{DB012737-A90C-42DE-BE85-E3FF295D9358}" dt="2022-01-21T19:18:27.385" v="374"/>
          <ac:spMkLst>
            <pc:docMk/>
            <pc:sldMk cId="1741711519" sldId="269"/>
            <ac:spMk id="3" creationId="{3C34C2B5-09C7-45C1-BFC1-590E52325E0F}"/>
          </ac:spMkLst>
        </pc:spChg>
        <pc:spChg chg="add">
          <ac:chgData name="Zhigalov Roman" userId="1f97e9fdf7779aa5" providerId="Windows Live" clId="Web-{DB012737-A90C-42DE-BE85-E3FF295D9358}" dt="2022-01-21T19:18:27.385" v="374"/>
          <ac:spMkLst>
            <pc:docMk/>
            <pc:sldMk cId="1741711519" sldId="269"/>
            <ac:spMk id="8" creationId="{4522B21E-B2B9-4C72-9A71-C87EFD137480}"/>
          </ac:spMkLst>
        </pc:spChg>
        <pc:spChg chg="add">
          <ac:chgData name="Zhigalov Roman" userId="1f97e9fdf7779aa5" providerId="Windows Live" clId="Web-{DB012737-A90C-42DE-BE85-E3FF295D9358}" dt="2022-01-21T19:18:27.385" v="374"/>
          <ac:spMkLst>
            <pc:docMk/>
            <pc:sldMk cId="1741711519" sldId="269"/>
            <ac:spMk id="10" creationId="{5EB7D2A2-F448-44D4-938C-DC84CBCB3B1E}"/>
          </ac:spMkLst>
        </pc:spChg>
        <pc:spChg chg="add">
          <ac:chgData name="Zhigalov Roman" userId="1f97e9fdf7779aa5" providerId="Windows Live" clId="Web-{DB012737-A90C-42DE-BE85-E3FF295D9358}" dt="2022-01-21T19:18:27.385" v="374"/>
          <ac:spMkLst>
            <pc:docMk/>
            <pc:sldMk cId="1741711519" sldId="269"/>
            <ac:spMk id="12" creationId="{871AEA07-1E14-44B4-8E55-64EF049CD66F}"/>
          </ac:spMkLst>
        </pc:spChg>
        <pc:cxnChg chg="add">
          <ac:chgData name="Zhigalov Roman" userId="1f97e9fdf7779aa5" providerId="Windows Live" clId="Web-{DB012737-A90C-42DE-BE85-E3FF295D9358}" dt="2022-01-21T19:18:27.385" v="374"/>
          <ac:cxnSpMkLst>
            <pc:docMk/>
            <pc:sldMk cId="1741711519" sldId="26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DB012737-A90C-42DE-BE85-E3FF295D9358}" dt="2022-01-21T19:23:00.344" v="406"/>
        <pc:sldMkLst>
          <pc:docMk/>
          <pc:sldMk cId="327538173" sldId="270"/>
        </pc:sldMkLst>
        <pc:spChg chg="mod">
          <ac:chgData name="Zhigalov Roman" userId="1f97e9fdf7779aa5" providerId="Windows Live" clId="Web-{DB012737-A90C-42DE-BE85-E3FF295D9358}" dt="2022-01-21T19:23:00.344" v="406"/>
          <ac:spMkLst>
            <pc:docMk/>
            <pc:sldMk cId="327538173" sldId="270"/>
            <ac:spMk id="2" creationId="{892F3B05-B6AB-429B-A628-1D1923CEAD30}"/>
          </ac:spMkLst>
        </pc:spChg>
        <pc:spChg chg="del">
          <ac:chgData name="Zhigalov Roman" userId="1f97e9fdf7779aa5" providerId="Windows Live" clId="Web-{DB012737-A90C-42DE-BE85-E3FF295D9358}" dt="2022-01-21T19:20:09.153" v="379"/>
          <ac:spMkLst>
            <pc:docMk/>
            <pc:sldMk cId="327538173" sldId="270"/>
            <ac:spMk id="3" creationId="{466F457F-A107-4024-AFE8-177FC0A81D18}"/>
          </ac:spMkLst>
        </pc:spChg>
        <pc:spChg chg="mod">
          <ac:chgData name="Zhigalov Roman" userId="1f97e9fdf7779aa5" providerId="Windows Live" clId="Web-{DB012737-A90C-42DE-BE85-E3FF295D9358}" dt="2022-01-21T19:23:00.344" v="406"/>
          <ac:spMkLst>
            <pc:docMk/>
            <pc:sldMk cId="327538173" sldId="270"/>
            <ac:spMk id="4" creationId="{A958A3A6-5C6E-4D0A-9AC4-16E03B663E2F}"/>
          </ac:spMkLst>
        </pc:spChg>
        <pc:spChg chg="add">
          <ac:chgData name="Zhigalov Roman" userId="1f97e9fdf7779aa5" providerId="Windows Live" clId="Web-{DB012737-A90C-42DE-BE85-E3FF295D9358}" dt="2022-01-21T19:23:00.344" v="406"/>
          <ac:spMkLst>
            <pc:docMk/>
            <pc:sldMk cId="327538173" sldId="270"/>
            <ac:spMk id="10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9:23:00.344" v="406"/>
          <ac:spMkLst>
            <pc:docMk/>
            <pc:sldMk cId="327538173" sldId="270"/>
            <ac:spMk id="12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9:23:00.344" v="406"/>
          <ac:picMkLst>
            <pc:docMk/>
            <pc:sldMk cId="327538173" sldId="270"/>
            <ac:picMk id="5" creationId="{CF40FF63-CE60-4085-8B88-176B4EC0D224}"/>
          </ac:picMkLst>
        </pc:picChg>
      </pc:sldChg>
      <pc:sldChg chg="addSp delSp modSp new mod setBg">
        <pc:chgData name="Zhigalov Roman" userId="1f97e9fdf7779aa5" providerId="Windows Live" clId="Web-{DB012737-A90C-42DE-BE85-E3FF295D9358}" dt="2022-01-21T19:28:45.852" v="424"/>
        <pc:sldMkLst>
          <pc:docMk/>
          <pc:sldMk cId="2895859654" sldId="271"/>
        </pc:sldMkLst>
        <pc:spChg chg="mod">
          <ac:chgData name="Zhigalov Roman" userId="1f97e9fdf7779aa5" providerId="Windows Live" clId="Web-{DB012737-A90C-42DE-BE85-E3FF295D9358}" dt="2022-01-21T19:28:45.852" v="424"/>
          <ac:spMkLst>
            <pc:docMk/>
            <pc:sldMk cId="2895859654" sldId="271"/>
            <ac:spMk id="2" creationId="{1962F371-E1E6-47CC-88DD-FFD35B539E66}"/>
          </ac:spMkLst>
        </pc:spChg>
        <pc:spChg chg="del">
          <ac:chgData name="Zhigalov Roman" userId="1f97e9fdf7779aa5" providerId="Windows Live" clId="Web-{DB012737-A90C-42DE-BE85-E3FF295D9358}" dt="2022-01-21T19:26:18.005" v="409"/>
          <ac:spMkLst>
            <pc:docMk/>
            <pc:sldMk cId="2895859654" sldId="271"/>
            <ac:spMk id="3" creationId="{C1042D5A-F9B3-4B58-9991-6397E9B79019}"/>
          </ac:spMkLst>
        </pc:spChg>
        <pc:spChg chg="mod">
          <ac:chgData name="Zhigalov Roman" userId="1f97e9fdf7779aa5" providerId="Windows Live" clId="Web-{DB012737-A90C-42DE-BE85-E3FF295D9358}" dt="2022-01-21T19:28:45.852" v="424"/>
          <ac:spMkLst>
            <pc:docMk/>
            <pc:sldMk cId="2895859654" sldId="271"/>
            <ac:spMk id="4" creationId="{FA5AAB09-C592-4376-87AE-2D0F1B0B017A}"/>
          </ac:spMkLst>
        </pc:spChg>
        <pc:spChg chg="add del">
          <ac:chgData name="Zhigalov Roman" userId="1f97e9fdf7779aa5" providerId="Windows Live" clId="Web-{DB012737-A90C-42DE-BE85-E3FF295D9358}" dt="2022-01-21T19:28:45.852" v="424"/>
          <ac:spMkLst>
            <pc:docMk/>
            <pc:sldMk cId="2895859654" sldId="271"/>
            <ac:spMk id="10" creationId="{AB45A142-4255-493C-8284-5D566C121B10}"/>
          </ac:spMkLst>
        </pc:spChg>
        <pc:spChg chg="add">
          <ac:chgData name="Zhigalov Roman" userId="1f97e9fdf7779aa5" providerId="Windows Live" clId="Web-{DB012737-A90C-42DE-BE85-E3FF295D9358}" dt="2022-01-21T19:28:45.852" v="424"/>
          <ac:spMkLst>
            <pc:docMk/>
            <pc:sldMk cId="2895859654" sldId="271"/>
            <ac:spMk id="17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9:28:45.852" v="424"/>
          <ac:spMkLst>
            <pc:docMk/>
            <pc:sldMk cId="2895859654" sldId="271"/>
            <ac:spMk id="19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9:28:45.852" v="424"/>
          <ac:picMkLst>
            <pc:docMk/>
            <pc:sldMk cId="2895859654" sldId="271"/>
            <ac:picMk id="5" creationId="{4FA4BBB4-2B6D-4FE0-ABCC-82211F070513}"/>
          </ac:picMkLst>
        </pc:picChg>
        <pc:cxnChg chg="add del">
          <ac:chgData name="Zhigalov Roman" userId="1f97e9fdf7779aa5" providerId="Windows Live" clId="Web-{DB012737-A90C-42DE-BE85-E3FF295D9358}" dt="2022-01-21T19:28:45.852" v="424"/>
          <ac:cxnSpMkLst>
            <pc:docMk/>
            <pc:sldMk cId="2895859654" sldId="271"/>
            <ac:cxnSpMk id="12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DB012737-A90C-42DE-BE85-E3FF295D9358}" dt="2022-01-21T19:30:41.292" v="472" actId="20577"/>
        <pc:sldMkLst>
          <pc:docMk/>
          <pc:sldMk cId="1035170106" sldId="272"/>
        </pc:sldMkLst>
        <pc:spChg chg="mod">
          <ac:chgData name="Zhigalov Roman" userId="1f97e9fdf7779aa5" providerId="Windows Live" clId="Web-{DB012737-A90C-42DE-BE85-E3FF295D9358}" dt="2022-01-21T19:30:41.292" v="472" actId="20577"/>
          <ac:spMkLst>
            <pc:docMk/>
            <pc:sldMk cId="1035170106" sldId="272"/>
            <ac:spMk id="2" creationId="{9EA9D172-9726-43D5-A92F-7B5A30D04AAB}"/>
          </ac:spMkLst>
        </pc:spChg>
        <pc:spChg chg="del">
          <ac:chgData name="Zhigalov Roman" userId="1f97e9fdf7779aa5" providerId="Windows Live" clId="Web-{DB012737-A90C-42DE-BE85-E3FF295D9358}" dt="2022-01-21T19:29:22.868" v="426"/>
          <ac:spMkLst>
            <pc:docMk/>
            <pc:sldMk cId="1035170106" sldId="272"/>
            <ac:spMk id="3" creationId="{F91E84F5-49C0-4020-B722-96B410D435F2}"/>
          </ac:spMkLst>
        </pc:spChg>
        <pc:spChg chg="mod">
          <ac:chgData name="Zhigalov Roman" userId="1f97e9fdf7779aa5" providerId="Windows Live" clId="Web-{DB012737-A90C-42DE-BE85-E3FF295D9358}" dt="2022-01-21T19:30:16.135" v="463"/>
          <ac:spMkLst>
            <pc:docMk/>
            <pc:sldMk cId="1035170106" sldId="272"/>
            <ac:spMk id="4" creationId="{C33E1CE9-6B31-4B61-A4E2-102687017EDD}"/>
          </ac:spMkLst>
        </pc:spChg>
        <pc:spChg chg="add">
          <ac:chgData name="Zhigalov Roman" userId="1f97e9fdf7779aa5" providerId="Windows Live" clId="Web-{DB012737-A90C-42DE-BE85-E3FF295D9358}" dt="2022-01-21T19:30:16.135" v="463"/>
          <ac:spMkLst>
            <pc:docMk/>
            <pc:sldMk cId="1035170106" sldId="272"/>
            <ac:spMk id="10" creationId="{9B7AD9F6-8CE7-4299-8FC6-328F4DCD3FF9}"/>
          </ac:spMkLst>
        </pc:spChg>
        <pc:spChg chg="add">
          <ac:chgData name="Zhigalov Roman" userId="1f97e9fdf7779aa5" providerId="Windows Live" clId="Web-{DB012737-A90C-42DE-BE85-E3FF295D9358}" dt="2022-01-21T19:30:16.135" v="463"/>
          <ac:spMkLst>
            <pc:docMk/>
            <pc:sldMk cId="1035170106" sldId="272"/>
            <ac:spMk id="12" creationId="{F49775AF-8896-43EE-92C6-83497D6DC56F}"/>
          </ac:spMkLst>
        </pc:spChg>
        <pc:picChg chg="add mod ord">
          <ac:chgData name="Zhigalov Roman" userId="1f97e9fdf7779aa5" providerId="Windows Live" clId="Web-{DB012737-A90C-42DE-BE85-E3FF295D9358}" dt="2022-01-21T19:30:16.135" v="463"/>
          <ac:picMkLst>
            <pc:docMk/>
            <pc:sldMk cId="1035170106" sldId="272"/>
            <ac:picMk id="5" creationId="{9F77FF3F-D5D1-4A50-AC3D-9602D87A96E7}"/>
          </ac:picMkLst>
        </pc:picChg>
      </pc:sldChg>
      <pc:sldChg chg="addSp delSp modSp new mod setBg modClrScheme chgLayout">
        <pc:chgData name="Zhigalov Roman" userId="1f97e9fdf7779aa5" providerId="Windows Live" clId="Web-{DB012737-A90C-42DE-BE85-E3FF295D9358}" dt="2022-01-21T19:31:20.043" v="485"/>
        <pc:sldMkLst>
          <pc:docMk/>
          <pc:sldMk cId="2136936994" sldId="273"/>
        </pc:sldMkLst>
        <pc:spChg chg="mod ord">
          <ac:chgData name="Zhigalov Roman" userId="1f97e9fdf7779aa5" providerId="Windows Live" clId="Web-{DB012737-A90C-42DE-BE85-E3FF295D9358}" dt="2022-01-21T19:31:20.043" v="485"/>
          <ac:spMkLst>
            <pc:docMk/>
            <pc:sldMk cId="2136936994" sldId="273"/>
            <ac:spMk id="2" creationId="{1BAE87F7-C8E4-4198-810D-5F66EA0FF1C9}"/>
          </ac:spMkLst>
        </pc:spChg>
        <pc:spChg chg="del">
          <ac:chgData name="Zhigalov Roman" userId="1f97e9fdf7779aa5" providerId="Windows Live" clId="Web-{DB012737-A90C-42DE-BE85-E3FF295D9358}" dt="2022-01-21T19:30:47.589" v="473"/>
          <ac:spMkLst>
            <pc:docMk/>
            <pc:sldMk cId="2136936994" sldId="273"/>
            <ac:spMk id="3" creationId="{0AA34FED-741F-4E07-9243-48C811A0D9B7}"/>
          </ac:spMkLst>
        </pc:spChg>
        <pc:spChg chg="mod ord">
          <ac:chgData name="Zhigalov Roman" userId="1f97e9fdf7779aa5" providerId="Windows Live" clId="Web-{DB012737-A90C-42DE-BE85-E3FF295D9358}" dt="2022-01-21T19:31:20.043" v="485"/>
          <ac:spMkLst>
            <pc:docMk/>
            <pc:sldMk cId="2136936994" sldId="273"/>
            <ac:spMk id="4" creationId="{968C70DA-2345-434F-ACB0-E423F3BC503E}"/>
          </ac:spMkLst>
        </pc:spChg>
        <pc:spChg chg="add">
          <ac:chgData name="Zhigalov Roman" userId="1f97e9fdf7779aa5" providerId="Windows Live" clId="Web-{DB012737-A90C-42DE-BE85-E3FF295D9358}" dt="2022-01-21T19:31:20.043" v="485"/>
          <ac:spMkLst>
            <pc:docMk/>
            <pc:sldMk cId="2136936994" sldId="273"/>
            <ac:spMk id="9" creationId="{4522B21E-B2B9-4C72-9A71-C87EFD137480}"/>
          </ac:spMkLst>
        </pc:spChg>
        <pc:spChg chg="add">
          <ac:chgData name="Zhigalov Roman" userId="1f97e9fdf7779aa5" providerId="Windows Live" clId="Web-{DB012737-A90C-42DE-BE85-E3FF295D9358}" dt="2022-01-21T19:31:20.043" v="485"/>
          <ac:spMkLst>
            <pc:docMk/>
            <pc:sldMk cId="2136936994" sldId="273"/>
            <ac:spMk id="11" creationId="{5EB7D2A2-F448-44D4-938C-DC84CBCB3B1E}"/>
          </ac:spMkLst>
        </pc:spChg>
        <pc:spChg chg="add">
          <ac:chgData name="Zhigalov Roman" userId="1f97e9fdf7779aa5" providerId="Windows Live" clId="Web-{DB012737-A90C-42DE-BE85-E3FF295D9358}" dt="2022-01-21T19:31:20.043" v="485"/>
          <ac:spMkLst>
            <pc:docMk/>
            <pc:sldMk cId="2136936994" sldId="273"/>
            <ac:spMk id="13" creationId="{871AEA07-1E14-44B4-8E55-64EF049CD66F}"/>
          </ac:spMkLst>
        </pc:spChg>
        <pc:cxnChg chg="add">
          <ac:chgData name="Zhigalov Roman" userId="1f97e9fdf7779aa5" providerId="Windows Live" clId="Web-{DB012737-A90C-42DE-BE85-E3FF295D9358}" dt="2022-01-21T19:31:20.043" v="485"/>
          <ac:cxnSpMkLst>
            <pc:docMk/>
            <pc:sldMk cId="2136936994" sldId="273"/>
            <ac:cxnSpMk id="15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DB012737-A90C-42DE-BE85-E3FF295D9358}" dt="2022-01-21T19:34:31.672" v="502" actId="20577"/>
        <pc:sldMkLst>
          <pc:docMk/>
          <pc:sldMk cId="920270004" sldId="274"/>
        </pc:sldMkLst>
        <pc:spChg chg="mod">
          <ac:chgData name="Zhigalov Roman" userId="1f97e9fdf7779aa5" providerId="Windows Live" clId="Web-{DB012737-A90C-42DE-BE85-E3FF295D9358}" dt="2022-01-21T19:33:42.624" v="494"/>
          <ac:spMkLst>
            <pc:docMk/>
            <pc:sldMk cId="920270004" sldId="274"/>
            <ac:spMk id="2" creationId="{57BC57D5-AA1A-4F16-A41B-EB854524F770}"/>
          </ac:spMkLst>
        </pc:spChg>
        <pc:spChg chg="del">
          <ac:chgData name="Zhigalov Roman" userId="1f97e9fdf7779aa5" providerId="Windows Live" clId="Web-{DB012737-A90C-42DE-BE85-E3FF295D9358}" dt="2022-01-21T19:33:35.780" v="493"/>
          <ac:spMkLst>
            <pc:docMk/>
            <pc:sldMk cId="920270004" sldId="274"/>
            <ac:spMk id="3" creationId="{46A6860F-A6A9-4147-922C-91BF3C458CD2}"/>
          </ac:spMkLst>
        </pc:spChg>
        <pc:spChg chg="mod">
          <ac:chgData name="Zhigalov Roman" userId="1f97e9fdf7779aa5" providerId="Windows Live" clId="Web-{DB012737-A90C-42DE-BE85-E3FF295D9358}" dt="2022-01-21T19:34:31.672" v="502" actId="20577"/>
          <ac:spMkLst>
            <pc:docMk/>
            <pc:sldMk cId="920270004" sldId="274"/>
            <ac:spMk id="4" creationId="{E0FF7233-CB8F-40AF-BA21-956F9997182E}"/>
          </ac:spMkLst>
        </pc:spChg>
        <pc:spChg chg="add">
          <ac:chgData name="Zhigalov Roman" userId="1f97e9fdf7779aa5" providerId="Windows Live" clId="Web-{DB012737-A90C-42DE-BE85-E3FF295D9358}" dt="2022-01-21T19:33:42.624" v="494"/>
          <ac:spMkLst>
            <pc:docMk/>
            <pc:sldMk cId="920270004" sldId="274"/>
            <ac:spMk id="10" creationId="{F13C74B1-5B17-4795-BED0-7140497B445A}"/>
          </ac:spMkLst>
        </pc:spChg>
        <pc:spChg chg="add">
          <ac:chgData name="Zhigalov Roman" userId="1f97e9fdf7779aa5" providerId="Windows Live" clId="Web-{DB012737-A90C-42DE-BE85-E3FF295D9358}" dt="2022-01-21T19:33:42.624" v="494"/>
          <ac:spMkLst>
            <pc:docMk/>
            <pc:sldMk cId="920270004" sldId="274"/>
            <ac:spMk id="12" creationId="{D4974D33-8DC5-464E-8C6D-BE58F0669C17}"/>
          </ac:spMkLst>
        </pc:spChg>
        <pc:picChg chg="add mod ord">
          <ac:chgData name="Zhigalov Roman" userId="1f97e9fdf7779aa5" providerId="Windows Live" clId="Web-{DB012737-A90C-42DE-BE85-E3FF295D9358}" dt="2022-01-21T19:33:42.624" v="494"/>
          <ac:picMkLst>
            <pc:docMk/>
            <pc:sldMk cId="920270004" sldId="274"/>
            <ac:picMk id="5" creationId="{EBC5F262-C864-498D-BAFA-997164039467}"/>
          </ac:picMkLst>
        </pc:picChg>
      </pc:sldChg>
      <pc:sldChg chg="addSp delSp modSp new mod setBg">
        <pc:chgData name="Zhigalov Roman" userId="1f97e9fdf7779aa5" providerId="Windows Live" clId="Web-{DB012737-A90C-42DE-BE85-E3FF295D9358}" dt="2022-01-21T19:36:19.440" v="519"/>
        <pc:sldMkLst>
          <pc:docMk/>
          <pc:sldMk cId="151730609" sldId="275"/>
        </pc:sldMkLst>
        <pc:spChg chg="mod">
          <ac:chgData name="Zhigalov Roman" userId="1f97e9fdf7779aa5" providerId="Windows Live" clId="Web-{DB012737-A90C-42DE-BE85-E3FF295D9358}" dt="2022-01-21T19:36:19.440" v="519"/>
          <ac:spMkLst>
            <pc:docMk/>
            <pc:sldMk cId="151730609" sldId="275"/>
            <ac:spMk id="2" creationId="{286535B9-DBA0-4D2A-A096-712979CA4E83}"/>
          </ac:spMkLst>
        </pc:spChg>
        <pc:spChg chg="del">
          <ac:chgData name="Zhigalov Roman" userId="1f97e9fdf7779aa5" providerId="Windows Live" clId="Web-{DB012737-A90C-42DE-BE85-E3FF295D9358}" dt="2022-01-21T19:35:58.439" v="504"/>
          <ac:spMkLst>
            <pc:docMk/>
            <pc:sldMk cId="151730609" sldId="275"/>
            <ac:spMk id="3" creationId="{3A76EAC9-0958-4DBD-BBC7-68DBB090F29C}"/>
          </ac:spMkLst>
        </pc:spChg>
        <pc:spChg chg="add">
          <ac:chgData name="Zhigalov Roman" userId="1f97e9fdf7779aa5" providerId="Windows Live" clId="Web-{DB012737-A90C-42DE-BE85-E3FF295D9358}" dt="2022-01-21T19:36:19.440" v="519"/>
          <ac:spMkLst>
            <pc:docMk/>
            <pc:sldMk cId="151730609" sldId="275"/>
            <ac:spMk id="9" creationId="{665DBBEF-238B-476B-96AB-8AAC3224ECEA}"/>
          </ac:spMkLst>
        </pc:spChg>
        <pc:spChg chg="add">
          <ac:chgData name="Zhigalov Roman" userId="1f97e9fdf7779aa5" providerId="Windows Live" clId="Web-{DB012737-A90C-42DE-BE85-E3FF295D9358}" dt="2022-01-21T19:36:19.440" v="519"/>
          <ac:spMkLst>
            <pc:docMk/>
            <pc:sldMk cId="151730609" sldId="275"/>
            <ac:spMk id="11" creationId="{3FCFB1DE-0B7E-48CC-BA90-B2AB0889F9D6}"/>
          </ac:spMkLst>
        </pc:spChg>
        <pc:picChg chg="add mod ord">
          <ac:chgData name="Zhigalov Roman" userId="1f97e9fdf7779aa5" providerId="Windows Live" clId="Web-{DB012737-A90C-42DE-BE85-E3FF295D9358}" dt="2022-01-21T19:36:19.440" v="519"/>
          <ac:picMkLst>
            <pc:docMk/>
            <pc:sldMk cId="151730609" sldId="275"/>
            <ac:picMk id="4" creationId="{34CFB159-EB17-4A3E-8E07-57533F660435}"/>
          </ac:picMkLst>
        </pc:picChg>
      </pc:sldChg>
      <pc:sldChg chg="addSp delSp modSp new mod setBg">
        <pc:chgData name="Zhigalov Roman" userId="1f97e9fdf7779aa5" providerId="Windows Live" clId="Web-{DB012737-A90C-42DE-BE85-E3FF295D9358}" dt="2022-01-21T19:39:32.663" v="703" actId="20577"/>
        <pc:sldMkLst>
          <pc:docMk/>
          <pc:sldMk cId="3038218294" sldId="276"/>
        </pc:sldMkLst>
        <pc:spChg chg="mod">
          <ac:chgData name="Zhigalov Roman" userId="1f97e9fdf7779aa5" providerId="Windows Live" clId="Web-{DB012737-A90C-42DE-BE85-E3FF295D9358}" dt="2022-01-21T19:39:32.663" v="703" actId="20577"/>
          <ac:spMkLst>
            <pc:docMk/>
            <pc:sldMk cId="3038218294" sldId="276"/>
            <ac:spMk id="2" creationId="{4C47024C-39B9-49BE-91A5-1C687F05BD1C}"/>
          </ac:spMkLst>
        </pc:spChg>
        <pc:spChg chg="del">
          <ac:chgData name="Zhigalov Roman" userId="1f97e9fdf7779aa5" providerId="Windows Live" clId="Web-{DB012737-A90C-42DE-BE85-E3FF295D9358}" dt="2022-01-21T19:36:54.863" v="530"/>
          <ac:spMkLst>
            <pc:docMk/>
            <pc:sldMk cId="3038218294" sldId="276"/>
            <ac:spMk id="3" creationId="{5A2BB61E-3AEE-4DC5-8B23-5247D5779CD9}"/>
          </ac:spMkLst>
        </pc:spChg>
        <pc:spChg chg="add">
          <ac:chgData name="Zhigalov Roman" userId="1f97e9fdf7779aa5" providerId="Windows Live" clId="Web-{DB012737-A90C-42DE-BE85-E3FF295D9358}" dt="2022-01-21T19:39:25.413" v="701"/>
          <ac:spMkLst>
            <pc:docMk/>
            <pc:sldMk cId="3038218294" sldId="276"/>
            <ac:spMk id="9" creationId="{ADF2AA3E-C714-4E8D-9F46-9E6FFF7FBA36}"/>
          </ac:spMkLst>
        </pc:spChg>
        <pc:graphicFrameChg chg="add mod ord modGraphic">
          <ac:chgData name="Zhigalov Roman" userId="1f97e9fdf7779aa5" providerId="Windows Live" clId="Web-{DB012737-A90C-42DE-BE85-E3FF295D9358}" dt="2022-01-21T19:39:25.413" v="701"/>
          <ac:graphicFrameMkLst>
            <pc:docMk/>
            <pc:sldMk cId="3038218294" sldId="276"/>
            <ac:graphicFrameMk id="4" creationId="{DFF87A23-9441-4067-A859-AD7B7F9F97D2}"/>
          </ac:graphicFrameMkLst>
        </pc:graphicFrameChg>
      </pc:sldChg>
      <pc:sldChg chg="addSp delSp modSp new mod setBg">
        <pc:chgData name="Zhigalov Roman" userId="1f97e9fdf7779aa5" providerId="Windows Live" clId="Web-{DB012737-A90C-42DE-BE85-E3FF295D9358}" dt="2022-01-21T19:39:19.210" v="700"/>
        <pc:sldMkLst>
          <pc:docMk/>
          <pc:sldMk cId="2168179250" sldId="277"/>
        </pc:sldMkLst>
        <pc:spChg chg="mod">
          <ac:chgData name="Zhigalov Roman" userId="1f97e9fdf7779aa5" providerId="Windows Live" clId="Web-{DB012737-A90C-42DE-BE85-E3FF295D9358}" dt="2022-01-21T19:39:19.210" v="700"/>
          <ac:spMkLst>
            <pc:docMk/>
            <pc:sldMk cId="2168179250" sldId="277"/>
            <ac:spMk id="2" creationId="{77A1A11E-78C3-4021-9D1C-32134B517A9E}"/>
          </ac:spMkLst>
        </pc:spChg>
        <pc:spChg chg="del">
          <ac:chgData name="Zhigalov Roman" userId="1f97e9fdf7779aa5" providerId="Windows Live" clId="Web-{DB012737-A90C-42DE-BE85-E3FF295D9358}" dt="2022-01-21T19:38:35.099" v="684"/>
          <ac:spMkLst>
            <pc:docMk/>
            <pc:sldMk cId="2168179250" sldId="277"/>
            <ac:spMk id="3" creationId="{BC5CF52A-1157-466D-B5EE-277071456945}"/>
          </ac:spMkLst>
        </pc:spChg>
        <pc:spChg chg="add">
          <ac:chgData name="Zhigalov Roman" userId="1f97e9fdf7779aa5" providerId="Windows Live" clId="Web-{DB012737-A90C-42DE-BE85-E3FF295D9358}" dt="2022-01-21T19:39:19.210" v="700"/>
          <ac:spMkLst>
            <pc:docMk/>
            <pc:sldMk cId="2168179250" sldId="277"/>
            <ac:spMk id="7" creationId="{7F57BEA8-497D-4AA8-8A18-BDCD696B25FE}"/>
          </ac:spMkLst>
        </pc:spChg>
        <pc:spChg chg="add del">
          <ac:chgData name="Zhigalov Roman" userId="1f97e9fdf7779aa5" providerId="Windows Live" clId="Web-{DB012737-A90C-42DE-BE85-E3FF295D9358}" dt="2022-01-21T19:39:02.365" v="698"/>
          <ac:spMkLst>
            <pc:docMk/>
            <pc:sldMk cId="2168179250" sldId="277"/>
            <ac:spMk id="9" creationId="{017517EF-BD4D-4055-BDB4-A322C53568AD}"/>
          </ac:spMkLst>
        </pc:spChg>
        <pc:spChg chg="add del">
          <ac:chgData name="Zhigalov Roman" userId="1f97e9fdf7779aa5" providerId="Windows Live" clId="Web-{DB012737-A90C-42DE-BE85-E3FF295D9358}" dt="2022-01-21T19:39:02.365" v="698"/>
          <ac:spMkLst>
            <pc:docMk/>
            <pc:sldMk cId="2168179250" sldId="277"/>
            <ac:spMk id="11" creationId="{0ADDB668-2CA4-4D2B-9C34-3487CA330BA8}"/>
          </ac:spMkLst>
        </pc:spChg>
        <pc:spChg chg="add del">
          <ac:chgData name="Zhigalov Roman" userId="1f97e9fdf7779aa5" providerId="Windows Live" clId="Web-{DB012737-A90C-42DE-BE85-E3FF295D9358}" dt="2022-01-21T19:39:02.365" v="698"/>
          <ac:spMkLst>
            <pc:docMk/>
            <pc:sldMk cId="2168179250" sldId="277"/>
            <ac:spMk id="13" creationId="{2568BC19-F052-4108-93E1-6A3D1DEC072F}"/>
          </ac:spMkLst>
        </pc:spChg>
        <pc:spChg chg="add del">
          <ac:chgData name="Zhigalov Roman" userId="1f97e9fdf7779aa5" providerId="Windows Live" clId="Web-{DB012737-A90C-42DE-BE85-E3FF295D9358}" dt="2022-01-21T19:39:02.365" v="698"/>
          <ac:spMkLst>
            <pc:docMk/>
            <pc:sldMk cId="2168179250" sldId="277"/>
            <ac:spMk id="15" creationId="{D5FD337D-4D6B-4C8B-B6F5-121097E09881}"/>
          </ac:spMkLst>
        </pc:spChg>
        <pc:picChg chg="add mod ord">
          <ac:chgData name="Zhigalov Roman" userId="1f97e9fdf7779aa5" providerId="Windows Live" clId="Web-{DB012737-A90C-42DE-BE85-E3FF295D9358}" dt="2022-01-21T19:39:19.210" v="700"/>
          <ac:picMkLst>
            <pc:docMk/>
            <pc:sldMk cId="2168179250" sldId="277"/>
            <ac:picMk id="4" creationId="{BACF6B8B-D633-4C99-A85D-CA92AE6C7B42}"/>
          </ac:picMkLst>
        </pc:picChg>
        <pc:cxnChg chg="add">
          <ac:chgData name="Zhigalov Roman" userId="1f97e9fdf7779aa5" providerId="Windows Live" clId="Web-{DB012737-A90C-42DE-BE85-E3FF295D9358}" dt="2022-01-21T19:39:19.210" v="700"/>
          <ac:cxnSpMkLst>
            <pc:docMk/>
            <pc:sldMk cId="2168179250" sldId="277"/>
            <ac:cxnSpMk id="6" creationId="{D2E961F1-4A28-4A5F-BBD4-6E400E5E6C75}"/>
          </ac:cxnSpMkLst>
        </pc:cxnChg>
        <pc:cxnChg chg="add">
          <ac:chgData name="Zhigalov Roman" userId="1f97e9fdf7779aa5" providerId="Windows Live" clId="Web-{DB012737-A90C-42DE-BE85-E3FF295D9358}" dt="2022-01-21T19:39:19.210" v="700"/>
          <ac:cxnSpMkLst>
            <pc:docMk/>
            <pc:sldMk cId="2168179250" sldId="277"/>
            <ac:cxnSpMk id="8" creationId="{A82415D3-DDE5-4D63-8CB3-23A5EC581B27}"/>
          </ac:cxnSpMkLst>
        </pc:cxnChg>
        <pc:cxnChg chg="add">
          <ac:chgData name="Zhigalov Roman" userId="1f97e9fdf7779aa5" providerId="Windows Live" clId="Web-{DB012737-A90C-42DE-BE85-E3FF295D9358}" dt="2022-01-21T19:39:19.210" v="700"/>
          <ac:cxnSpMkLst>
            <pc:docMk/>
            <pc:sldMk cId="2168179250" sldId="277"/>
            <ac:cxnSpMk id="10" creationId="{AD7193FB-6AE6-4B3B-8F89-56B55DD63B4D}"/>
          </ac:cxnSpMkLst>
        </pc:cxnChg>
      </pc:sldChg>
      <pc:sldChg chg="addSp modSp new mod setBg">
        <pc:chgData name="Zhigalov Roman" userId="1f97e9fdf7779aa5" providerId="Windows Live" clId="Web-{DB012737-A90C-42DE-BE85-E3FF295D9358}" dt="2022-01-21T19:41:29.212" v="716"/>
        <pc:sldMkLst>
          <pc:docMk/>
          <pc:sldMk cId="4034328885" sldId="278"/>
        </pc:sldMkLst>
        <pc:spChg chg="mod">
          <ac:chgData name="Zhigalov Roman" userId="1f97e9fdf7779aa5" providerId="Windows Live" clId="Web-{DB012737-A90C-42DE-BE85-E3FF295D9358}" dt="2022-01-21T19:41:29.212" v="716"/>
          <ac:spMkLst>
            <pc:docMk/>
            <pc:sldMk cId="4034328885" sldId="278"/>
            <ac:spMk id="2" creationId="{C8EEADAD-5DFA-4444-A025-4E98A6D76691}"/>
          </ac:spMkLst>
        </pc:spChg>
        <pc:spChg chg="mod">
          <ac:chgData name="Zhigalov Roman" userId="1f97e9fdf7779aa5" providerId="Windows Live" clId="Web-{DB012737-A90C-42DE-BE85-E3FF295D9358}" dt="2022-01-21T19:41:29.212" v="716"/>
          <ac:spMkLst>
            <pc:docMk/>
            <pc:sldMk cId="4034328885" sldId="278"/>
            <ac:spMk id="3" creationId="{69049DEA-77FB-4F9D-9A03-3418262C6FB1}"/>
          </ac:spMkLst>
        </pc:spChg>
        <pc:spChg chg="add">
          <ac:chgData name="Zhigalov Roman" userId="1f97e9fdf7779aa5" providerId="Windows Live" clId="Web-{DB012737-A90C-42DE-BE85-E3FF295D9358}" dt="2022-01-21T19:41:29.212" v="716"/>
          <ac:spMkLst>
            <pc:docMk/>
            <pc:sldMk cId="4034328885" sldId="278"/>
            <ac:spMk id="8" creationId="{4522B21E-B2B9-4C72-9A71-C87EFD137480}"/>
          </ac:spMkLst>
        </pc:spChg>
        <pc:spChg chg="add">
          <ac:chgData name="Zhigalov Roman" userId="1f97e9fdf7779aa5" providerId="Windows Live" clId="Web-{DB012737-A90C-42DE-BE85-E3FF295D9358}" dt="2022-01-21T19:41:29.212" v="716"/>
          <ac:spMkLst>
            <pc:docMk/>
            <pc:sldMk cId="4034328885" sldId="278"/>
            <ac:spMk id="10" creationId="{5EB7D2A2-F448-44D4-938C-DC84CBCB3B1E}"/>
          </ac:spMkLst>
        </pc:spChg>
        <pc:spChg chg="add">
          <ac:chgData name="Zhigalov Roman" userId="1f97e9fdf7779aa5" providerId="Windows Live" clId="Web-{DB012737-A90C-42DE-BE85-E3FF295D9358}" dt="2022-01-21T19:41:29.212" v="716"/>
          <ac:spMkLst>
            <pc:docMk/>
            <pc:sldMk cId="4034328885" sldId="278"/>
            <ac:spMk id="12" creationId="{871AEA07-1E14-44B4-8E55-64EF049CD66F}"/>
          </ac:spMkLst>
        </pc:spChg>
        <pc:cxnChg chg="add">
          <ac:chgData name="Zhigalov Roman" userId="1f97e9fdf7779aa5" providerId="Windows Live" clId="Web-{DB012737-A90C-42DE-BE85-E3FF295D9358}" dt="2022-01-21T19:41:29.212" v="716"/>
          <ac:cxnSpMkLst>
            <pc:docMk/>
            <pc:sldMk cId="4034328885" sldId="27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DB012737-A90C-42DE-BE85-E3FF295D9358}" dt="2022-01-21T19:44:28.529" v="759"/>
        <pc:sldMkLst>
          <pc:docMk/>
          <pc:sldMk cId="3542651544" sldId="279"/>
        </pc:sldMkLst>
        <pc:spChg chg="mod">
          <ac:chgData name="Zhigalov Roman" userId="1f97e9fdf7779aa5" providerId="Windows Live" clId="Web-{DB012737-A90C-42DE-BE85-E3FF295D9358}" dt="2022-01-21T19:44:28.529" v="759"/>
          <ac:spMkLst>
            <pc:docMk/>
            <pc:sldMk cId="3542651544" sldId="279"/>
            <ac:spMk id="2" creationId="{08B37C29-D6B2-41D5-B245-4D1D6F9D1051}"/>
          </ac:spMkLst>
        </pc:spChg>
        <pc:spChg chg="del mod">
          <ac:chgData name="Zhigalov Roman" userId="1f97e9fdf7779aa5" providerId="Windows Live" clId="Web-{DB012737-A90C-42DE-BE85-E3FF295D9358}" dt="2022-01-21T19:44:28.529" v="759"/>
          <ac:spMkLst>
            <pc:docMk/>
            <pc:sldMk cId="3542651544" sldId="279"/>
            <ac:spMk id="3" creationId="{F4C746FD-CDF7-4C1A-BDA9-6108A71C15FB}"/>
          </ac:spMkLst>
        </pc:spChg>
        <pc:spChg chg="add">
          <ac:chgData name="Zhigalov Roman" userId="1f97e9fdf7779aa5" providerId="Windows Live" clId="Web-{DB012737-A90C-42DE-BE85-E3FF295D9358}" dt="2022-01-21T19:44:28.529" v="759"/>
          <ac:spMkLst>
            <pc:docMk/>
            <pc:sldMk cId="3542651544" sldId="279"/>
            <ac:spMk id="9" creationId="{ADF2AA3E-C714-4E8D-9F46-9E6FFF7FBA36}"/>
          </ac:spMkLst>
        </pc:spChg>
        <pc:graphicFrameChg chg="add">
          <ac:chgData name="Zhigalov Roman" userId="1f97e9fdf7779aa5" providerId="Windows Live" clId="Web-{DB012737-A90C-42DE-BE85-E3FF295D9358}" dt="2022-01-21T19:44:28.529" v="759"/>
          <ac:graphicFrameMkLst>
            <pc:docMk/>
            <pc:sldMk cId="3542651544" sldId="279"/>
            <ac:graphicFrameMk id="5" creationId="{136E7032-D0DC-4F9D-8695-3A46F725D54A}"/>
          </ac:graphicFrameMkLst>
        </pc:graphicFrameChg>
      </pc:sldChg>
      <pc:sldChg chg="addSp delSp modSp new mod setBg">
        <pc:chgData name="Zhigalov Roman" userId="1f97e9fdf7779aa5" providerId="Windows Live" clId="Web-{DB012737-A90C-42DE-BE85-E3FF295D9358}" dt="2022-01-21T19:46:35.003" v="827"/>
        <pc:sldMkLst>
          <pc:docMk/>
          <pc:sldMk cId="26828176" sldId="280"/>
        </pc:sldMkLst>
        <pc:spChg chg="mod">
          <ac:chgData name="Zhigalov Roman" userId="1f97e9fdf7779aa5" providerId="Windows Live" clId="Web-{DB012737-A90C-42DE-BE85-E3FF295D9358}" dt="2022-01-21T19:46:35.003" v="827"/>
          <ac:spMkLst>
            <pc:docMk/>
            <pc:sldMk cId="26828176" sldId="280"/>
            <ac:spMk id="2" creationId="{F30249DB-4932-4606-9958-20FBB5325223}"/>
          </ac:spMkLst>
        </pc:spChg>
        <pc:spChg chg="del mod">
          <ac:chgData name="Zhigalov Roman" userId="1f97e9fdf7779aa5" providerId="Windows Live" clId="Web-{DB012737-A90C-42DE-BE85-E3FF295D9358}" dt="2022-01-21T19:46:35.003" v="827"/>
          <ac:spMkLst>
            <pc:docMk/>
            <pc:sldMk cId="26828176" sldId="280"/>
            <ac:spMk id="3" creationId="{2C6F0A87-3269-4654-8174-DFBA787DC16D}"/>
          </ac:spMkLst>
        </pc:spChg>
        <pc:spChg chg="add">
          <ac:chgData name="Zhigalov Roman" userId="1f97e9fdf7779aa5" providerId="Windows Live" clId="Web-{DB012737-A90C-42DE-BE85-E3FF295D9358}" dt="2022-01-21T19:46:35.003" v="827"/>
          <ac:spMkLst>
            <pc:docMk/>
            <pc:sldMk cId="26828176" sldId="280"/>
            <ac:spMk id="9" creationId="{A1F6BF70-C7D1-4AF9-8DB4-BEEB8A9C3529}"/>
          </ac:spMkLst>
        </pc:spChg>
        <pc:spChg chg="add">
          <ac:chgData name="Zhigalov Roman" userId="1f97e9fdf7779aa5" providerId="Windows Live" clId="Web-{DB012737-A90C-42DE-BE85-E3FF295D9358}" dt="2022-01-21T19:46:35.003" v="827"/>
          <ac:spMkLst>
            <pc:docMk/>
            <pc:sldMk cId="26828176" sldId="280"/>
            <ac:spMk id="15" creationId="{2C1BBA94-3F40-40AA-8BB9-E69E25E537C1}"/>
          </ac:spMkLst>
        </pc:spChg>
        <pc:grpChg chg="add">
          <ac:chgData name="Zhigalov Roman" userId="1f97e9fdf7779aa5" providerId="Windows Live" clId="Web-{DB012737-A90C-42DE-BE85-E3FF295D9358}" dt="2022-01-21T19:46:35.003" v="827"/>
          <ac:grpSpMkLst>
            <pc:docMk/>
            <pc:sldMk cId="26828176" sldId="280"/>
            <ac:grpSpMk id="11" creationId="{0C66A8B6-1F6E-4FCC-93B9-B9986B6FD111}"/>
          </ac:grpSpMkLst>
        </pc:grpChg>
        <pc:graphicFrameChg chg="add">
          <ac:chgData name="Zhigalov Roman" userId="1f97e9fdf7779aa5" providerId="Windows Live" clId="Web-{DB012737-A90C-42DE-BE85-E3FF295D9358}" dt="2022-01-21T19:46:35.003" v="827"/>
          <ac:graphicFrameMkLst>
            <pc:docMk/>
            <pc:sldMk cId="26828176" sldId="280"/>
            <ac:graphicFrameMk id="5" creationId="{D3CD27B5-967D-44BB-B493-6D897C283BAB}"/>
          </ac:graphicFrameMkLst>
        </pc:graphicFrameChg>
      </pc:sldChg>
      <pc:sldChg chg="addSp delSp modSp new mod setBg">
        <pc:chgData name="Zhigalov Roman" userId="1f97e9fdf7779aa5" providerId="Windows Live" clId="Web-{DB012737-A90C-42DE-BE85-E3FF295D9358}" dt="2022-01-21T19:49:17.382" v="988"/>
        <pc:sldMkLst>
          <pc:docMk/>
          <pc:sldMk cId="2821869141" sldId="281"/>
        </pc:sldMkLst>
        <pc:spChg chg="mod">
          <ac:chgData name="Zhigalov Roman" userId="1f97e9fdf7779aa5" providerId="Windows Live" clId="Web-{DB012737-A90C-42DE-BE85-E3FF295D9358}" dt="2022-01-21T19:49:17.382" v="988"/>
          <ac:spMkLst>
            <pc:docMk/>
            <pc:sldMk cId="2821869141" sldId="281"/>
            <ac:spMk id="2" creationId="{35854A85-2DDE-4351-9B6B-C17C10EFEA5C}"/>
          </ac:spMkLst>
        </pc:spChg>
        <pc:spChg chg="del mod">
          <ac:chgData name="Zhigalov Roman" userId="1f97e9fdf7779aa5" providerId="Windows Live" clId="Web-{DB012737-A90C-42DE-BE85-E3FF295D9358}" dt="2022-01-21T19:49:17.382" v="988"/>
          <ac:spMkLst>
            <pc:docMk/>
            <pc:sldMk cId="2821869141" sldId="281"/>
            <ac:spMk id="3" creationId="{192279DA-D286-435B-B1BD-DF5825B3C874}"/>
          </ac:spMkLst>
        </pc:spChg>
        <pc:spChg chg="add">
          <ac:chgData name="Zhigalov Roman" userId="1f97e9fdf7779aa5" providerId="Windows Live" clId="Web-{DB012737-A90C-42DE-BE85-E3FF295D9358}" dt="2022-01-21T19:49:17.382" v="988"/>
          <ac:spMkLst>
            <pc:docMk/>
            <pc:sldMk cId="2821869141" sldId="281"/>
            <ac:spMk id="9" creationId="{ADF2AA3E-C714-4E8D-9F46-9E6FFF7FBA36}"/>
          </ac:spMkLst>
        </pc:spChg>
        <pc:graphicFrameChg chg="add">
          <ac:chgData name="Zhigalov Roman" userId="1f97e9fdf7779aa5" providerId="Windows Live" clId="Web-{DB012737-A90C-42DE-BE85-E3FF295D9358}" dt="2022-01-21T19:49:17.382" v="988"/>
          <ac:graphicFrameMkLst>
            <pc:docMk/>
            <pc:sldMk cId="2821869141" sldId="281"/>
            <ac:graphicFrameMk id="5" creationId="{984C4F4A-6217-4F81-99D0-FBF66DDE65B1}"/>
          </ac:graphicFrameMkLst>
        </pc:graphicFrameChg>
      </pc:sldChg>
      <pc:sldChg chg="addSp delSp modSp new mod setBg">
        <pc:chgData name="Zhigalov Roman" userId="1f97e9fdf7779aa5" providerId="Windows Live" clId="Web-{DB012737-A90C-42DE-BE85-E3FF295D9358}" dt="2022-01-21T19:49:54.461" v="1013"/>
        <pc:sldMkLst>
          <pc:docMk/>
          <pc:sldMk cId="4187463021" sldId="282"/>
        </pc:sldMkLst>
        <pc:spChg chg="mod">
          <ac:chgData name="Zhigalov Roman" userId="1f97e9fdf7779aa5" providerId="Windows Live" clId="Web-{DB012737-A90C-42DE-BE85-E3FF295D9358}" dt="2022-01-21T19:49:54.461" v="1013"/>
          <ac:spMkLst>
            <pc:docMk/>
            <pc:sldMk cId="4187463021" sldId="282"/>
            <ac:spMk id="2" creationId="{C410AEDA-665C-4EB0-889D-CDA6B68969BC}"/>
          </ac:spMkLst>
        </pc:spChg>
        <pc:spChg chg="mod">
          <ac:chgData name="Zhigalov Roman" userId="1f97e9fdf7779aa5" providerId="Windows Live" clId="Web-{DB012737-A90C-42DE-BE85-E3FF295D9358}" dt="2022-01-21T19:49:54.461" v="1013"/>
          <ac:spMkLst>
            <pc:docMk/>
            <pc:sldMk cId="4187463021" sldId="282"/>
            <ac:spMk id="3" creationId="{DE7660EF-B31E-4949-8727-920A7C45B8D0}"/>
          </ac:spMkLst>
        </pc:spChg>
        <pc:spChg chg="add del">
          <ac:chgData name="Zhigalov Roman" userId="1f97e9fdf7779aa5" providerId="Windows Live" clId="Web-{DB012737-A90C-42DE-BE85-E3FF295D9358}" dt="2022-01-21T19:49:54.445" v="1012"/>
          <ac:spMkLst>
            <pc:docMk/>
            <pc:sldMk cId="4187463021" sldId="282"/>
            <ac:spMk id="8" creationId="{943CAA20-3569-4189-9E48-239A229A86CA}"/>
          </ac:spMkLst>
        </pc:spChg>
        <pc:spChg chg="add del">
          <ac:chgData name="Zhigalov Roman" userId="1f97e9fdf7779aa5" providerId="Windows Live" clId="Web-{DB012737-A90C-42DE-BE85-E3FF295D9358}" dt="2022-01-21T19:49:54.445" v="1012"/>
          <ac:spMkLst>
            <pc:docMk/>
            <pc:sldMk cId="4187463021" sldId="282"/>
            <ac:spMk id="10" creationId="{DA542B6D-E775-4832-91DC-2D20F857813A}"/>
          </ac:spMkLst>
        </pc:spChg>
        <pc:spChg chg="add">
          <ac:chgData name="Zhigalov Roman" userId="1f97e9fdf7779aa5" providerId="Windows Live" clId="Web-{DB012737-A90C-42DE-BE85-E3FF295D9358}" dt="2022-01-21T19:49:54.461" v="1013"/>
          <ac:spMkLst>
            <pc:docMk/>
            <pc:sldMk cId="4187463021" sldId="282"/>
            <ac:spMk id="12" creationId="{871AEA07-1E14-44B4-8E55-64EF049CD66F}"/>
          </ac:spMkLst>
        </pc:spChg>
        <pc:spChg chg="add">
          <ac:chgData name="Zhigalov Roman" userId="1f97e9fdf7779aa5" providerId="Windows Live" clId="Web-{DB012737-A90C-42DE-BE85-E3FF295D9358}" dt="2022-01-21T19:49:54.461" v="1013"/>
          <ac:spMkLst>
            <pc:docMk/>
            <pc:sldMk cId="4187463021" sldId="282"/>
            <ac:spMk id="13" creationId="{4522B21E-B2B9-4C72-9A71-C87EFD137480}"/>
          </ac:spMkLst>
        </pc:spChg>
        <pc:spChg chg="add">
          <ac:chgData name="Zhigalov Roman" userId="1f97e9fdf7779aa5" providerId="Windows Live" clId="Web-{DB012737-A90C-42DE-BE85-E3FF295D9358}" dt="2022-01-21T19:49:54.461" v="1013"/>
          <ac:spMkLst>
            <pc:docMk/>
            <pc:sldMk cId="4187463021" sldId="282"/>
            <ac:spMk id="15" creationId="{5EB7D2A2-F448-44D4-938C-DC84CBCB3B1E}"/>
          </ac:spMkLst>
        </pc:spChg>
        <pc:cxnChg chg="add">
          <ac:chgData name="Zhigalov Roman" userId="1f97e9fdf7779aa5" providerId="Windows Live" clId="Web-{DB012737-A90C-42DE-BE85-E3FF295D9358}" dt="2022-01-21T19:49:54.461" v="1013"/>
          <ac:cxnSpMkLst>
            <pc:docMk/>
            <pc:sldMk cId="4187463021" sldId="282"/>
            <ac:cxnSpMk id="14" creationId="{F7C8EA93-3210-4C62-99E9-153C275E3A87}"/>
          </ac:cxnSpMkLst>
        </pc:cxn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2903DA-57CF-4A5B-BBEB-B31A5F5913F0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43C7B7BF-692D-474D-A167-3555219596F4}">
      <dgm:prSet/>
      <dgm:spPr/>
      <dgm:t>
        <a:bodyPr/>
        <a:lstStyle/>
        <a:p>
          <a:r>
            <a:rPr lang="ru-RU"/>
            <a:t>Занятия людей</a:t>
          </a:r>
          <a:endParaRPr lang="en-US"/>
        </a:p>
      </dgm:t>
    </dgm:pt>
    <dgm:pt modelId="{DC69A93D-B3FF-4C46-A431-46ACBF7C9915}" type="parTrans" cxnId="{EB3FD3A2-E771-4018-975C-8E42A8260717}">
      <dgm:prSet/>
      <dgm:spPr/>
      <dgm:t>
        <a:bodyPr/>
        <a:lstStyle/>
        <a:p>
          <a:endParaRPr lang="en-US"/>
        </a:p>
      </dgm:t>
    </dgm:pt>
    <dgm:pt modelId="{ABBE3B85-2B45-4FE7-9651-B9A5284DB17B}" type="sibTrans" cxnId="{EB3FD3A2-E771-4018-975C-8E42A8260717}">
      <dgm:prSet/>
      <dgm:spPr/>
      <dgm:t>
        <a:bodyPr/>
        <a:lstStyle/>
        <a:p>
          <a:endParaRPr lang="en-US"/>
        </a:p>
      </dgm:t>
    </dgm:pt>
    <dgm:pt modelId="{BE575E8A-F772-4DFF-AB25-D584863D5C8D}">
      <dgm:prSet/>
      <dgm:spPr/>
      <dgm:t>
        <a:bodyPr/>
        <a:lstStyle/>
        <a:p>
          <a:r>
            <a:rPr lang="ru-RU"/>
            <a:t>Даннические обязанности </a:t>
          </a:r>
          <a:endParaRPr lang="en-US"/>
        </a:p>
      </dgm:t>
    </dgm:pt>
    <dgm:pt modelId="{0A88E70A-CE74-484A-A1A2-761EEECCF209}" type="parTrans" cxnId="{C51595CD-30FD-4A11-B395-ECB0436F182B}">
      <dgm:prSet/>
      <dgm:spPr/>
      <dgm:t>
        <a:bodyPr/>
        <a:lstStyle/>
        <a:p>
          <a:endParaRPr lang="en-US"/>
        </a:p>
      </dgm:t>
    </dgm:pt>
    <dgm:pt modelId="{FB5470BC-AE77-4FA3-869E-8F26B3EA0575}" type="sibTrans" cxnId="{C51595CD-30FD-4A11-B395-ECB0436F182B}">
      <dgm:prSet/>
      <dgm:spPr/>
      <dgm:t>
        <a:bodyPr/>
        <a:lstStyle/>
        <a:p>
          <a:endParaRPr lang="en-US"/>
        </a:p>
      </dgm:t>
    </dgm:pt>
    <dgm:pt modelId="{F9153B5F-E396-47B5-BCB6-B511CDE71A13}">
      <dgm:prSet/>
      <dgm:spPr/>
      <dgm:t>
        <a:bodyPr/>
        <a:lstStyle/>
        <a:p>
          <a:r>
            <a:rPr lang="ru-RU"/>
            <a:t>Зарождение феодализма</a:t>
          </a:r>
          <a:endParaRPr lang="en-US"/>
        </a:p>
      </dgm:t>
    </dgm:pt>
    <dgm:pt modelId="{A95881CB-5DA6-4770-A5CE-755AA47441C1}" type="parTrans" cxnId="{6A103F82-8C14-40AF-9D16-A90BA3A4A79D}">
      <dgm:prSet/>
      <dgm:spPr/>
      <dgm:t>
        <a:bodyPr/>
        <a:lstStyle/>
        <a:p>
          <a:endParaRPr lang="en-US"/>
        </a:p>
      </dgm:t>
    </dgm:pt>
    <dgm:pt modelId="{96B410FA-7C11-4DCA-9E8A-7486F0A64B06}" type="sibTrans" cxnId="{6A103F82-8C14-40AF-9D16-A90BA3A4A79D}">
      <dgm:prSet/>
      <dgm:spPr/>
      <dgm:t>
        <a:bodyPr/>
        <a:lstStyle/>
        <a:p>
          <a:endParaRPr lang="en-US"/>
        </a:p>
      </dgm:t>
    </dgm:pt>
    <dgm:pt modelId="{6820A7D1-F31F-4981-B70D-115F4AAAFC71}">
      <dgm:prSet/>
      <dgm:spPr/>
      <dgm:t>
        <a:bodyPr/>
        <a:lstStyle/>
        <a:p>
          <a:r>
            <a:rPr lang="ru-RU"/>
            <a:t>Первые города</a:t>
          </a:r>
          <a:endParaRPr lang="en-US"/>
        </a:p>
      </dgm:t>
    </dgm:pt>
    <dgm:pt modelId="{A3783752-C2D0-4008-98A9-61E7D59AF6B6}" type="parTrans" cxnId="{9ADC581C-AACA-45BA-A4BD-A3793E70CACA}">
      <dgm:prSet/>
      <dgm:spPr/>
      <dgm:t>
        <a:bodyPr/>
        <a:lstStyle/>
        <a:p>
          <a:endParaRPr lang="en-US"/>
        </a:p>
      </dgm:t>
    </dgm:pt>
    <dgm:pt modelId="{2C76557F-5A25-4CD8-9FF4-2BB3E87FD3F2}" type="sibTrans" cxnId="{9ADC581C-AACA-45BA-A4BD-A3793E70CACA}">
      <dgm:prSet/>
      <dgm:spPr/>
      <dgm:t>
        <a:bodyPr/>
        <a:lstStyle/>
        <a:p>
          <a:endParaRPr lang="en-US"/>
        </a:p>
      </dgm:t>
    </dgm:pt>
    <dgm:pt modelId="{BA518F23-F921-409D-96E6-6C2EEB1C51E3}">
      <dgm:prSet/>
      <dgm:spPr/>
      <dgm:t>
        <a:bodyPr/>
        <a:lstStyle/>
        <a:p>
          <a:r>
            <a:rPr lang="ru-RU"/>
            <a:t>Городское ремесло и торговля</a:t>
          </a:r>
          <a:endParaRPr lang="en-US"/>
        </a:p>
      </dgm:t>
    </dgm:pt>
    <dgm:pt modelId="{A018E043-6355-4378-8B38-03910B62BB6C}" type="parTrans" cxnId="{EDC6FE0E-E7E9-4EA6-89FD-F74A3FB3C3B2}">
      <dgm:prSet/>
      <dgm:spPr/>
      <dgm:t>
        <a:bodyPr/>
        <a:lstStyle/>
        <a:p>
          <a:endParaRPr lang="en-US"/>
        </a:p>
      </dgm:t>
    </dgm:pt>
    <dgm:pt modelId="{5176E340-43E3-490F-9E00-91C665CF9351}" type="sibTrans" cxnId="{EDC6FE0E-E7E9-4EA6-89FD-F74A3FB3C3B2}">
      <dgm:prSet/>
      <dgm:spPr/>
      <dgm:t>
        <a:bodyPr/>
        <a:lstStyle/>
        <a:p>
          <a:endParaRPr lang="en-US"/>
        </a:p>
      </dgm:t>
    </dgm:pt>
    <dgm:pt modelId="{CB7F51BB-AA82-4284-9555-378BB56C9B29}" type="pres">
      <dgm:prSet presAssocID="{042903DA-57CF-4A5B-BBEB-B31A5F5913F0}" presName="vert0" presStyleCnt="0">
        <dgm:presLayoutVars>
          <dgm:dir/>
          <dgm:animOne val="branch"/>
          <dgm:animLvl val="lvl"/>
        </dgm:presLayoutVars>
      </dgm:prSet>
      <dgm:spPr/>
    </dgm:pt>
    <dgm:pt modelId="{F8D5A7F5-712B-4CAB-A3CD-80CAB14E9D6D}" type="pres">
      <dgm:prSet presAssocID="{43C7B7BF-692D-474D-A167-3555219596F4}" presName="thickLine" presStyleLbl="alignNode1" presStyleIdx="0" presStyleCnt="5"/>
      <dgm:spPr/>
    </dgm:pt>
    <dgm:pt modelId="{B0D259D0-6A8A-49E9-A62D-6BD219F3C142}" type="pres">
      <dgm:prSet presAssocID="{43C7B7BF-692D-474D-A167-3555219596F4}" presName="horz1" presStyleCnt="0"/>
      <dgm:spPr/>
    </dgm:pt>
    <dgm:pt modelId="{FE28D100-0581-4DAB-9C36-9CC1B2F1B5A4}" type="pres">
      <dgm:prSet presAssocID="{43C7B7BF-692D-474D-A167-3555219596F4}" presName="tx1" presStyleLbl="revTx" presStyleIdx="0" presStyleCnt="5"/>
      <dgm:spPr/>
    </dgm:pt>
    <dgm:pt modelId="{402277A4-FCFC-48FB-9618-46400A74B2E6}" type="pres">
      <dgm:prSet presAssocID="{43C7B7BF-692D-474D-A167-3555219596F4}" presName="vert1" presStyleCnt="0"/>
      <dgm:spPr/>
    </dgm:pt>
    <dgm:pt modelId="{96D6E33F-63A9-4BB5-A796-31C8DC579CEC}" type="pres">
      <dgm:prSet presAssocID="{BE575E8A-F772-4DFF-AB25-D584863D5C8D}" presName="thickLine" presStyleLbl="alignNode1" presStyleIdx="1" presStyleCnt="5"/>
      <dgm:spPr/>
    </dgm:pt>
    <dgm:pt modelId="{328F7CCB-8D54-4925-98BE-FFC9149B5D0A}" type="pres">
      <dgm:prSet presAssocID="{BE575E8A-F772-4DFF-AB25-D584863D5C8D}" presName="horz1" presStyleCnt="0"/>
      <dgm:spPr/>
    </dgm:pt>
    <dgm:pt modelId="{A912EAFB-3862-46EC-A528-055517D53B8E}" type="pres">
      <dgm:prSet presAssocID="{BE575E8A-F772-4DFF-AB25-D584863D5C8D}" presName="tx1" presStyleLbl="revTx" presStyleIdx="1" presStyleCnt="5"/>
      <dgm:spPr/>
    </dgm:pt>
    <dgm:pt modelId="{5174D003-41E9-41F7-A396-9F9513C983DC}" type="pres">
      <dgm:prSet presAssocID="{BE575E8A-F772-4DFF-AB25-D584863D5C8D}" presName="vert1" presStyleCnt="0"/>
      <dgm:spPr/>
    </dgm:pt>
    <dgm:pt modelId="{F76B8345-C39A-4DBD-B6E0-01D147214787}" type="pres">
      <dgm:prSet presAssocID="{F9153B5F-E396-47B5-BCB6-B511CDE71A13}" presName="thickLine" presStyleLbl="alignNode1" presStyleIdx="2" presStyleCnt="5"/>
      <dgm:spPr/>
    </dgm:pt>
    <dgm:pt modelId="{71DB4D2E-4A9C-413B-987F-F206013420F4}" type="pres">
      <dgm:prSet presAssocID="{F9153B5F-E396-47B5-BCB6-B511CDE71A13}" presName="horz1" presStyleCnt="0"/>
      <dgm:spPr/>
    </dgm:pt>
    <dgm:pt modelId="{5EC27C86-5DEE-4C1A-AED4-12AC4F4327E7}" type="pres">
      <dgm:prSet presAssocID="{F9153B5F-E396-47B5-BCB6-B511CDE71A13}" presName="tx1" presStyleLbl="revTx" presStyleIdx="2" presStyleCnt="5"/>
      <dgm:spPr/>
    </dgm:pt>
    <dgm:pt modelId="{237C0427-8497-404F-815B-B6B78A001083}" type="pres">
      <dgm:prSet presAssocID="{F9153B5F-E396-47B5-BCB6-B511CDE71A13}" presName="vert1" presStyleCnt="0"/>
      <dgm:spPr/>
    </dgm:pt>
    <dgm:pt modelId="{D845AB96-7EDA-41BA-8604-BFB13B28FEDB}" type="pres">
      <dgm:prSet presAssocID="{6820A7D1-F31F-4981-B70D-115F4AAAFC71}" presName="thickLine" presStyleLbl="alignNode1" presStyleIdx="3" presStyleCnt="5"/>
      <dgm:spPr/>
    </dgm:pt>
    <dgm:pt modelId="{96245B98-8CEC-46FE-8A90-C5C8EB32A13A}" type="pres">
      <dgm:prSet presAssocID="{6820A7D1-F31F-4981-B70D-115F4AAAFC71}" presName="horz1" presStyleCnt="0"/>
      <dgm:spPr/>
    </dgm:pt>
    <dgm:pt modelId="{09BE1136-C0F7-497D-BFFB-FE505E9612F3}" type="pres">
      <dgm:prSet presAssocID="{6820A7D1-F31F-4981-B70D-115F4AAAFC71}" presName="tx1" presStyleLbl="revTx" presStyleIdx="3" presStyleCnt="5"/>
      <dgm:spPr/>
    </dgm:pt>
    <dgm:pt modelId="{283DA09D-1DC3-4308-8D6B-FF161AF842E5}" type="pres">
      <dgm:prSet presAssocID="{6820A7D1-F31F-4981-B70D-115F4AAAFC71}" presName="vert1" presStyleCnt="0"/>
      <dgm:spPr/>
    </dgm:pt>
    <dgm:pt modelId="{CCEA946E-4101-43A7-82D1-BB973C9488D9}" type="pres">
      <dgm:prSet presAssocID="{BA518F23-F921-409D-96E6-6C2EEB1C51E3}" presName="thickLine" presStyleLbl="alignNode1" presStyleIdx="4" presStyleCnt="5"/>
      <dgm:spPr/>
    </dgm:pt>
    <dgm:pt modelId="{CDD4D0E1-6232-442D-88F9-C7E19C4BC9D3}" type="pres">
      <dgm:prSet presAssocID="{BA518F23-F921-409D-96E6-6C2EEB1C51E3}" presName="horz1" presStyleCnt="0"/>
      <dgm:spPr/>
    </dgm:pt>
    <dgm:pt modelId="{3EA72964-193D-4ACB-9D06-AB8935EAE1B0}" type="pres">
      <dgm:prSet presAssocID="{BA518F23-F921-409D-96E6-6C2EEB1C51E3}" presName="tx1" presStyleLbl="revTx" presStyleIdx="4" presStyleCnt="5"/>
      <dgm:spPr/>
    </dgm:pt>
    <dgm:pt modelId="{4F97BCA3-498D-4CD0-A0B1-842869D98A31}" type="pres">
      <dgm:prSet presAssocID="{BA518F23-F921-409D-96E6-6C2EEB1C51E3}" presName="vert1" presStyleCnt="0"/>
      <dgm:spPr/>
    </dgm:pt>
  </dgm:ptLst>
  <dgm:cxnLst>
    <dgm:cxn modelId="{5DFE6C0B-80FB-409D-A0DE-926F1692BAEB}" type="presOf" srcId="{BA518F23-F921-409D-96E6-6C2EEB1C51E3}" destId="{3EA72964-193D-4ACB-9D06-AB8935EAE1B0}" srcOrd="0" destOrd="0" presId="urn:microsoft.com/office/officeart/2008/layout/LinedList"/>
    <dgm:cxn modelId="{EDC6FE0E-E7E9-4EA6-89FD-F74A3FB3C3B2}" srcId="{042903DA-57CF-4A5B-BBEB-B31A5F5913F0}" destId="{BA518F23-F921-409D-96E6-6C2EEB1C51E3}" srcOrd="4" destOrd="0" parTransId="{A018E043-6355-4378-8B38-03910B62BB6C}" sibTransId="{5176E340-43E3-490F-9E00-91C665CF9351}"/>
    <dgm:cxn modelId="{9ADC581C-AACA-45BA-A4BD-A3793E70CACA}" srcId="{042903DA-57CF-4A5B-BBEB-B31A5F5913F0}" destId="{6820A7D1-F31F-4981-B70D-115F4AAAFC71}" srcOrd="3" destOrd="0" parTransId="{A3783752-C2D0-4008-98A9-61E7D59AF6B6}" sibTransId="{2C76557F-5A25-4CD8-9FF4-2BB3E87FD3F2}"/>
    <dgm:cxn modelId="{42E5313D-CD39-490B-BE80-1AAA65E27150}" type="presOf" srcId="{F9153B5F-E396-47B5-BCB6-B511CDE71A13}" destId="{5EC27C86-5DEE-4C1A-AED4-12AC4F4327E7}" srcOrd="0" destOrd="0" presId="urn:microsoft.com/office/officeart/2008/layout/LinedList"/>
    <dgm:cxn modelId="{827AAD40-E03C-49E5-BBA3-C49D71AC86B7}" type="presOf" srcId="{43C7B7BF-692D-474D-A167-3555219596F4}" destId="{FE28D100-0581-4DAB-9C36-9CC1B2F1B5A4}" srcOrd="0" destOrd="0" presId="urn:microsoft.com/office/officeart/2008/layout/LinedList"/>
    <dgm:cxn modelId="{264E9162-EFF1-4C4D-BC42-DBA70E52D2F5}" type="presOf" srcId="{6820A7D1-F31F-4981-B70D-115F4AAAFC71}" destId="{09BE1136-C0F7-497D-BFFB-FE505E9612F3}" srcOrd="0" destOrd="0" presId="urn:microsoft.com/office/officeart/2008/layout/LinedList"/>
    <dgm:cxn modelId="{6A103F82-8C14-40AF-9D16-A90BA3A4A79D}" srcId="{042903DA-57CF-4A5B-BBEB-B31A5F5913F0}" destId="{F9153B5F-E396-47B5-BCB6-B511CDE71A13}" srcOrd="2" destOrd="0" parTransId="{A95881CB-5DA6-4770-A5CE-755AA47441C1}" sibTransId="{96B410FA-7C11-4DCA-9E8A-7486F0A64B06}"/>
    <dgm:cxn modelId="{3E00B09F-82EE-448F-A24D-1E9CFF07F453}" type="presOf" srcId="{BE575E8A-F772-4DFF-AB25-D584863D5C8D}" destId="{A912EAFB-3862-46EC-A528-055517D53B8E}" srcOrd="0" destOrd="0" presId="urn:microsoft.com/office/officeart/2008/layout/LinedList"/>
    <dgm:cxn modelId="{EB3FD3A2-E771-4018-975C-8E42A8260717}" srcId="{042903DA-57CF-4A5B-BBEB-B31A5F5913F0}" destId="{43C7B7BF-692D-474D-A167-3555219596F4}" srcOrd="0" destOrd="0" parTransId="{DC69A93D-B3FF-4C46-A431-46ACBF7C9915}" sibTransId="{ABBE3B85-2B45-4FE7-9651-B9A5284DB17B}"/>
    <dgm:cxn modelId="{C51595CD-30FD-4A11-B395-ECB0436F182B}" srcId="{042903DA-57CF-4A5B-BBEB-B31A5F5913F0}" destId="{BE575E8A-F772-4DFF-AB25-D584863D5C8D}" srcOrd="1" destOrd="0" parTransId="{0A88E70A-CE74-484A-A1A2-761EEECCF209}" sibTransId="{FB5470BC-AE77-4FA3-869E-8F26B3EA0575}"/>
    <dgm:cxn modelId="{A3CF21DE-178A-434C-A7E8-FF1988E0DE96}" type="presOf" srcId="{042903DA-57CF-4A5B-BBEB-B31A5F5913F0}" destId="{CB7F51BB-AA82-4284-9555-378BB56C9B29}" srcOrd="0" destOrd="0" presId="urn:microsoft.com/office/officeart/2008/layout/LinedList"/>
    <dgm:cxn modelId="{F23E3B24-0757-43E8-95A5-35F3A6F4025F}" type="presParOf" srcId="{CB7F51BB-AA82-4284-9555-378BB56C9B29}" destId="{F8D5A7F5-712B-4CAB-A3CD-80CAB14E9D6D}" srcOrd="0" destOrd="0" presId="urn:microsoft.com/office/officeart/2008/layout/LinedList"/>
    <dgm:cxn modelId="{9F5020BD-3F77-47A3-B481-A74752F14550}" type="presParOf" srcId="{CB7F51BB-AA82-4284-9555-378BB56C9B29}" destId="{B0D259D0-6A8A-49E9-A62D-6BD219F3C142}" srcOrd="1" destOrd="0" presId="urn:microsoft.com/office/officeart/2008/layout/LinedList"/>
    <dgm:cxn modelId="{6DDDDEF6-AF1D-4D29-9242-0BACCB818680}" type="presParOf" srcId="{B0D259D0-6A8A-49E9-A62D-6BD219F3C142}" destId="{FE28D100-0581-4DAB-9C36-9CC1B2F1B5A4}" srcOrd="0" destOrd="0" presId="urn:microsoft.com/office/officeart/2008/layout/LinedList"/>
    <dgm:cxn modelId="{95F37CF3-4DA6-4D99-975D-A1047314B3E5}" type="presParOf" srcId="{B0D259D0-6A8A-49E9-A62D-6BD219F3C142}" destId="{402277A4-FCFC-48FB-9618-46400A74B2E6}" srcOrd="1" destOrd="0" presId="urn:microsoft.com/office/officeart/2008/layout/LinedList"/>
    <dgm:cxn modelId="{3C4281E7-F920-4927-A408-09485EEC3C5C}" type="presParOf" srcId="{CB7F51BB-AA82-4284-9555-378BB56C9B29}" destId="{96D6E33F-63A9-4BB5-A796-31C8DC579CEC}" srcOrd="2" destOrd="0" presId="urn:microsoft.com/office/officeart/2008/layout/LinedList"/>
    <dgm:cxn modelId="{CDF15E9F-C8BE-4ED1-A67C-75881B011881}" type="presParOf" srcId="{CB7F51BB-AA82-4284-9555-378BB56C9B29}" destId="{328F7CCB-8D54-4925-98BE-FFC9149B5D0A}" srcOrd="3" destOrd="0" presId="urn:microsoft.com/office/officeart/2008/layout/LinedList"/>
    <dgm:cxn modelId="{DC310093-AF4F-436C-ACC9-4A8E1515B87E}" type="presParOf" srcId="{328F7CCB-8D54-4925-98BE-FFC9149B5D0A}" destId="{A912EAFB-3862-46EC-A528-055517D53B8E}" srcOrd="0" destOrd="0" presId="urn:microsoft.com/office/officeart/2008/layout/LinedList"/>
    <dgm:cxn modelId="{D8442900-87E2-4FD5-B25B-2DAD723A0800}" type="presParOf" srcId="{328F7CCB-8D54-4925-98BE-FFC9149B5D0A}" destId="{5174D003-41E9-41F7-A396-9F9513C983DC}" srcOrd="1" destOrd="0" presId="urn:microsoft.com/office/officeart/2008/layout/LinedList"/>
    <dgm:cxn modelId="{EF0CE6A9-2740-448D-8E40-69333EC37F1D}" type="presParOf" srcId="{CB7F51BB-AA82-4284-9555-378BB56C9B29}" destId="{F76B8345-C39A-4DBD-B6E0-01D147214787}" srcOrd="4" destOrd="0" presId="urn:microsoft.com/office/officeart/2008/layout/LinedList"/>
    <dgm:cxn modelId="{F1400CDF-7DD7-4E28-A199-A4C38F83554F}" type="presParOf" srcId="{CB7F51BB-AA82-4284-9555-378BB56C9B29}" destId="{71DB4D2E-4A9C-413B-987F-F206013420F4}" srcOrd="5" destOrd="0" presId="urn:microsoft.com/office/officeart/2008/layout/LinedList"/>
    <dgm:cxn modelId="{AF9C835C-CF8C-4FA3-AAFE-E8525BD87E7B}" type="presParOf" srcId="{71DB4D2E-4A9C-413B-987F-F206013420F4}" destId="{5EC27C86-5DEE-4C1A-AED4-12AC4F4327E7}" srcOrd="0" destOrd="0" presId="urn:microsoft.com/office/officeart/2008/layout/LinedList"/>
    <dgm:cxn modelId="{0D1F2545-9E7F-4FFB-8C7B-8A64A53F8D42}" type="presParOf" srcId="{71DB4D2E-4A9C-413B-987F-F206013420F4}" destId="{237C0427-8497-404F-815B-B6B78A001083}" srcOrd="1" destOrd="0" presId="urn:microsoft.com/office/officeart/2008/layout/LinedList"/>
    <dgm:cxn modelId="{F7F7A565-89BB-48EC-839D-E0DE8F4DD0C2}" type="presParOf" srcId="{CB7F51BB-AA82-4284-9555-378BB56C9B29}" destId="{D845AB96-7EDA-41BA-8604-BFB13B28FEDB}" srcOrd="6" destOrd="0" presId="urn:microsoft.com/office/officeart/2008/layout/LinedList"/>
    <dgm:cxn modelId="{0136886F-B690-48FB-B8BB-FED08C47F572}" type="presParOf" srcId="{CB7F51BB-AA82-4284-9555-378BB56C9B29}" destId="{96245B98-8CEC-46FE-8A90-C5C8EB32A13A}" srcOrd="7" destOrd="0" presId="urn:microsoft.com/office/officeart/2008/layout/LinedList"/>
    <dgm:cxn modelId="{DCC987F9-DF90-4725-BB1F-C6D1B220A52C}" type="presParOf" srcId="{96245B98-8CEC-46FE-8A90-C5C8EB32A13A}" destId="{09BE1136-C0F7-497D-BFFB-FE505E9612F3}" srcOrd="0" destOrd="0" presId="urn:microsoft.com/office/officeart/2008/layout/LinedList"/>
    <dgm:cxn modelId="{BEC4671C-B3AC-4970-968B-57784F404656}" type="presParOf" srcId="{96245B98-8CEC-46FE-8A90-C5C8EB32A13A}" destId="{283DA09D-1DC3-4308-8D6B-FF161AF842E5}" srcOrd="1" destOrd="0" presId="urn:microsoft.com/office/officeart/2008/layout/LinedList"/>
    <dgm:cxn modelId="{F889FAFD-B510-4C19-8378-B540BA85F249}" type="presParOf" srcId="{CB7F51BB-AA82-4284-9555-378BB56C9B29}" destId="{CCEA946E-4101-43A7-82D1-BB973C9488D9}" srcOrd="8" destOrd="0" presId="urn:microsoft.com/office/officeart/2008/layout/LinedList"/>
    <dgm:cxn modelId="{404DD700-F4A3-4F8B-B7FF-EE77B4E04527}" type="presParOf" srcId="{CB7F51BB-AA82-4284-9555-378BB56C9B29}" destId="{CDD4D0E1-6232-442D-88F9-C7E19C4BC9D3}" srcOrd="9" destOrd="0" presId="urn:microsoft.com/office/officeart/2008/layout/LinedList"/>
    <dgm:cxn modelId="{1C5397E6-D015-4AC0-BF5A-AB054D7E2B1B}" type="presParOf" srcId="{CDD4D0E1-6232-442D-88F9-C7E19C4BC9D3}" destId="{3EA72964-193D-4ACB-9D06-AB8935EAE1B0}" srcOrd="0" destOrd="0" presId="urn:microsoft.com/office/officeart/2008/layout/LinedList"/>
    <dgm:cxn modelId="{D155FD28-3A49-49B1-A88B-C1B5B68D330D}" type="presParOf" srcId="{CDD4D0E1-6232-442D-88F9-C7E19C4BC9D3}" destId="{4F97BCA3-498D-4CD0-A0B1-842869D98A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8F5B58-B32D-4F5E-A5CF-16299983CB5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B55D729-39F4-4607-BFE9-487C1F610789}">
      <dgm:prSet/>
      <dgm:spPr/>
      <dgm:t>
        <a:bodyPr/>
        <a:lstStyle/>
        <a:p>
          <a:r>
            <a:rPr lang="ru-RU"/>
            <a:t>Защита от внешней угрозы</a:t>
          </a:r>
          <a:endParaRPr lang="en-US"/>
        </a:p>
      </dgm:t>
    </dgm:pt>
    <dgm:pt modelId="{9D9BFCF4-F72D-4D05-B1DC-36CAA0439761}" type="parTrans" cxnId="{6B8EE0BC-89CD-4B49-8533-B0086BA4D338}">
      <dgm:prSet/>
      <dgm:spPr/>
      <dgm:t>
        <a:bodyPr/>
        <a:lstStyle/>
        <a:p>
          <a:endParaRPr lang="en-US"/>
        </a:p>
      </dgm:t>
    </dgm:pt>
    <dgm:pt modelId="{B02947DF-DAC8-4E80-8248-7C469688E2A9}" type="sibTrans" cxnId="{6B8EE0BC-89CD-4B49-8533-B0086BA4D338}">
      <dgm:prSet/>
      <dgm:spPr/>
      <dgm:t>
        <a:bodyPr/>
        <a:lstStyle/>
        <a:p>
          <a:endParaRPr lang="en-US"/>
        </a:p>
      </dgm:t>
    </dgm:pt>
    <dgm:pt modelId="{D251E24B-CE36-4E2B-B1C2-4FD3AE5DBF57}">
      <dgm:prSet/>
      <dgm:spPr/>
      <dgm:t>
        <a:bodyPr/>
        <a:lstStyle/>
        <a:p>
          <a:r>
            <a:rPr lang="ru-RU"/>
            <a:t>Центр торговли</a:t>
          </a:r>
          <a:endParaRPr lang="en-US"/>
        </a:p>
      </dgm:t>
    </dgm:pt>
    <dgm:pt modelId="{416C9A1E-2995-454C-B90E-23DA595F6F88}" type="parTrans" cxnId="{C1AB1D56-B2BC-4882-8C1C-9440D303699D}">
      <dgm:prSet/>
      <dgm:spPr/>
      <dgm:t>
        <a:bodyPr/>
        <a:lstStyle/>
        <a:p>
          <a:endParaRPr lang="en-US"/>
        </a:p>
      </dgm:t>
    </dgm:pt>
    <dgm:pt modelId="{97CA05C6-E889-462C-8E70-A3407EBE6E27}" type="sibTrans" cxnId="{C1AB1D56-B2BC-4882-8C1C-9440D303699D}">
      <dgm:prSet/>
      <dgm:spPr/>
      <dgm:t>
        <a:bodyPr/>
        <a:lstStyle/>
        <a:p>
          <a:endParaRPr lang="en-US"/>
        </a:p>
      </dgm:t>
    </dgm:pt>
    <dgm:pt modelId="{3A9CFBDB-389A-4084-80CA-16CAAAF1E54C}">
      <dgm:prSet/>
      <dgm:spPr/>
      <dgm:t>
        <a:bodyPr/>
        <a:lstStyle/>
        <a:p>
          <a:r>
            <a:rPr lang="ru-RU"/>
            <a:t>Необходимость административного центра</a:t>
          </a:r>
          <a:endParaRPr lang="en-US"/>
        </a:p>
      </dgm:t>
    </dgm:pt>
    <dgm:pt modelId="{40929E67-D3F5-446B-8032-9F93AEB351F1}" type="parTrans" cxnId="{7DE5353F-F670-4D71-A5DD-D8E1912C1F66}">
      <dgm:prSet/>
      <dgm:spPr/>
      <dgm:t>
        <a:bodyPr/>
        <a:lstStyle/>
        <a:p>
          <a:endParaRPr lang="en-US"/>
        </a:p>
      </dgm:t>
    </dgm:pt>
    <dgm:pt modelId="{2C0089D8-2252-46B3-A26B-6311CD800BD9}" type="sibTrans" cxnId="{7DE5353F-F670-4D71-A5DD-D8E1912C1F66}">
      <dgm:prSet/>
      <dgm:spPr/>
      <dgm:t>
        <a:bodyPr/>
        <a:lstStyle/>
        <a:p>
          <a:endParaRPr lang="en-US"/>
        </a:p>
      </dgm:t>
    </dgm:pt>
    <dgm:pt modelId="{A5C790B9-B4DC-4BE3-B0D2-E5E08499398C}" type="pres">
      <dgm:prSet presAssocID="{3C8F5B58-B32D-4F5E-A5CF-16299983CB57}" presName="linear" presStyleCnt="0">
        <dgm:presLayoutVars>
          <dgm:dir/>
          <dgm:animLvl val="lvl"/>
          <dgm:resizeHandles val="exact"/>
        </dgm:presLayoutVars>
      </dgm:prSet>
      <dgm:spPr/>
    </dgm:pt>
    <dgm:pt modelId="{7F15C3DB-DAF0-485D-953F-06B7248A18C3}" type="pres">
      <dgm:prSet presAssocID="{1B55D729-39F4-4607-BFE9-487C1F610789}" presName="parentLin" presStyleCnt="0"/>
      <dgm:spPr/>
    </dgm:pt>
    <dgm:pt modelId="{17C21A2C-E47B-4E1D-9935-502FFCA760CA}" type="pres">
      <dgm:prSet presAssocID="{1B55D729-39F4-4607-BFE9-487C1F610789}" presName="parentLeftMargin" presStyleLbl="node1" presStyleIdx="0" presStyleCnt="3"/>
      <dgm:spPr/>
    </dgm:pt>
    <dgm:pt modelId="{62031332-F994-4E4D-A6F4-842FA456DA74}" type="pres">
      <dgm:prSet presAssocID="{1B55D729-39F4-4607-BFE9-487C1F6107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8926E8E-2841-422A-B6A9-417843B29DB3}" type="pres">
      <dgm:prSet presAssocID="{1B55D729-39F4-4607-BFE9-487C1F610789}" presName="negativeSpace" presStyleCnt="0"/>
      <dgm:spPr/>
    </dgm:pt>
    <dgm:pt modelId="{47B8EB26-4D16-427F-A444-222E51C23988}" type="pres">
      <dgm:prSet presAssocID="{1B55D729-39F4-4607-BFE9-487C1F610789}" presName="childText" presStyleLbl="conFgAcc1" presStyleIdx="0" presStyleCnt="3">
        <dgm:presLayoutVars>
          <dgm:bulletEnabled val="1"/>
        </dgm:presLayoutVars>
      </dgm:prSet>
      <dgm:spPr/>
    </dgm:pt>
    <dgm:pt modelId="{4C95B501-D946-46C5-AFF9-BFA67E8C6F9B}" type="pres">
      <dgm:prSet presAssocID="{B02947DF-DAC8-4E80-8248-7C469688E2A9}" presName="spaceBetweenRectangles" presStyleCnt="0"/>
      <dgm:spPr/>
    </dgm:pt>
    <dgm:pt modelId="{F03D738A-17FD-4DCF-9692-328B18575113}" type="pres">
      <dgm:prSet presAssocID="{D251E24B-CE36-4E2B-B1C2-4FD3AE5DBF57}" presName="parentLin" presStyleCnt="0"/>
      <dgm:spPr/>
    </dgm:pt>
    <dgm:pt modelId="{FF4C0C6A-A807-4D25-BDF2-E57C62A735BC}" type="pres">
      <dgm:prSet presAssocID="{D251E24B-CE36-4E2B-B1C2-4FD3AE5DBF57}" presName="parentLeftMargin" presStyleLbl="node1" presStyleIdx="0" presStyleCnt="3"/>
      <dgm:spPr/>
    </dgm:pt>
    <dgm:pt modelId="{D0F0A849-C42F-464C-A32F-1BE41519F075}" type="pres">
      <dgm:prSet presAssocID="{D251E24B-CE36-4E2B-B1C2-4FD3AE5DBF5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0168285-EBC1-4553-8CDE-798B88C7EC82}" type="pres">
      <dgm:prSet presAssocID="{D251E24B-CE36-4E2B-B1C2-4FD3AE5DBF57}" presName="negativeSpace" presStyleCnt="0"/>
      <dgm:spPr/>
    </dgm:pt>
    <dgm:pt modelId="{6E4DF225-EDEB-44DE-91DA-EE9C69B17BD9}" type="pres">
      <dgm:prSet presAssocID="{D251E24B-CE36-4E2B-B1C2-4FD3AE5DBF57}" presName="childText" presStyleLbl="conFgAcc1" presStyleIdx="1" presStyleCnt="3">
        <dgm:presLayoutVars>
          <dgm:bulletEnabled val="1"/>
        </dgm:presLayoutVars>
      </dgm:prSet>
      <dgm:spPr/>
    </dgm:pt>
    <dgm:pt modelId="{5FA989D8-3789-4EEA-A1CC-E9BCBEB3AE48}" type="pres">
      <dgm:prSet presAssocID="{97CA05C6-E889-462C-8E70-A3407EBE6E27}" presName="spaceBetweenRectangles" presStyleCnt="0"/>
      <dgm:spPr/>
    </dgm:pt>
    <dgm:pt modelId="{A4E76A8D-D350-41CA-8599-3244EA975A6D}" type="pres">
      <dgm:prSet presAssocID="{3A9CFBDB-389A-4084-80CA-16CAAAF1E54C}" presName="parentLin" presStyleCnt="0"/>
      <dgm:spPr/>
    </dgm:pt>
    <dgm:pt modelId="{F998F527-7B2E-487B-982C-B39F3C0D1625}" type="pres">
      <dgm:prSet presAssocID="{3A9CFBDB-389A-4084-80CA-16CAAAF1E54C}" presName="parentLeftMargin" presStyleLbl="node1" presStyleIdx="1" presStyleCnt="3"/>
      <dgm:spPr/>
    </dgm:pt>
    <dgm:pt modelId="{58B8585F-9F42-4A25-85B4-572F67BE4D85}" type="pres">
      <dgm:prSet presAssocID="{3A9CFBDB-389A-4084-80CA-16CAAAF1E54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03F1D7E-7C30-46FC-8FF7-ADAF63891EEA}" type="pres">
      <dgm:prSet presAssocID="{3A9CFBDB-389A-4084-80CA-16CAAAF1E54C}" presName="negativeSpace" presStyleCnt="0"/>
      <dgm:spPr/>
    </dgm:pt>
    <dgm:pt modelId="{E080F8D9-8073-4A2B-8D3A-E8BC2299AB3E}" type="pres">
      <dgm:prSet presAssocID="{3A9CFBDB-389A-4084-80CA-16CAAAF1E54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8BD0B39-CBFA-4EF9-A1AC-83BEC10910F3}" type="presOf" srcId="{D251E24B-CE36-4E2B-B1C2-4FD3AE5DBF57}" destId="{FF4C0C6A-A807-4D25-BDF2-E57C62A735BC}" srcOrd="0" destOrd="0" presId="urn:microsoft.com/office/officeart/2005/8/layout/list1"/>
    <dgm:cxn modelId="{7DE5353F-F670-4D71-A5DD-D8E1912C1F66}" srcId="{3C8F5B58-B32D-4F5E-A5CF-16299983CB57}" destId="{3A9CFBDB-389A-4084-80CA-16CAAAF1E54C}" srcOrd="2" destOrd="0" parTransId="{40929E67-D3F5-446B-8032-9F93AEB351F1}" sibTransId="{2C0089D8-2252-46B3-A26B-6311CD800BD9}"/>
    <dgm:cxn modelId="{38B5EC70-15AC-4375-980E-F8ACA8DF93E6}" type="presOf" srcId="{3C8F5B58-B32D-4F5E-A5CF-16299983CB57}" destId="{A5C790B9-B4DC-4BE3-B0D2-E5E08499398C}" srcOrd="0" destOrd="0" presId="urn:microsoft.com/office/officeart/2005/8/layout/list1"/>
    <dgm:cxn modelId="{F6AF5951-2677-4D41-AB6D-AB51FE21B6FF}" type="presOf" srcId="{1B55D729-39F4-4607-BFE9-487C1F610789}" destId="{62031332-F994-4E4D-A6F4-842FA456DA74}" srcOrd="1" destOrd="0" presId="urn:microsoft.com/office/officeart/2005/8/layout/list1"/>
    <dgm:cxn modelId="{7CDD1F73-8E49-42D8-96BB-789BA0F9FECC}" type="presOf" srcId="{3A9CFBDB-389A-4084-80CA-16CAAAF1E54C}" destId="{58B8585F-9F42-4A25-85B4-572F67BE4D85}" srcOrd="1" destOrd="0" presId="urn:microsoft.com/office/officeart/2005/8/layout/list1"/>
    <dgm:cxn modelId="{C1AB1D56-B2BC-4882-8C1C-9440D303699D}" srcId="{3C8F5B58-B32D-4F5E-A5CF-16299983CB57}" destId="{D251E24B-CE36-4E2B-B1C2-4FD3AE5DBF57}" srcOrd="1" destOrd="0" parTransId="{416C9A1E-2995-454C-B90E-23DA595F6F88}" sibTransId="{97CA05C6-E889-462C-8E70-A3407EBE6E27}"/>
    <dgm:cxn modelId="{778DB1A4-FCF6-4FF9-91C2-2D08237AD218}" type="presOf" srcId="{3A9CFBDB-389A-4084-80CA-16CAAAF1E54C}" destId="{F998F527-7B2E-487B-982C-B39F3C0D1625}" srcOrd="0" destOrd="0" presId="urn:microsoft.com/office/officeart/2005/8/layout/list1"/>
    <dgm:cxn modelId="{6B8EE0BC-89CD-4B49-8533-B0086BA4D338}" srcId="{3C8F5B58-B32D-4F5E-A5CF-16299983CB57}" destId="{1B55D729-39F4-4607-BFE9-487C1F610789}" srcOrd="0" destOrd="0" parTransId="{9D9BFCF4-F72D-4D05-B1DC-36CAA0439761}" sibTransId="{B02947DF-DAC8-4E80-8248-7C469688E2A9}"/>
    <dgm:cxn modelId="{3DB5C1C8-294E-4EC2-9EB4-BA200B465E0C}" type="presOf" srcId="{D251E24B-CE36-4E2B-B1C2-4FD3AE5DBF57}" destId="{D0F0A849-C42F-464C-A32F-1BE41519F075}" srcOrd="1" destOrd="0" presId="urn:microsoft.com/office/officeart/2005/8/layout/list1"/>
    <dgm:cxn modelId="{1DFE48F1-A02F-4797-A07F-7B2EF1932BE4}" type="presOf" srcId="{1B55D729-39F4-4607-BFE9-487C1F610789}" destId="{17C21A2C-E47B-4E1D-9935-502FFCA760CA}" srcOrd="0" destOrd="0" presId="urn:microsoft.com/office/officeart/2005/8/layout/list1"/>
    <dgm:cxn modelId="{3BC68CB9-DFF8-4E2D-9CB8-869C62853070}" type="presParOf" srcId="{A5C790B9-B4DC-4BE3-B0D2-E5E08499398C}" destId="{7F15C3DB-DAF0-485D-953F-06B7248A18C3}" srcOrd="0" destOrd="0" presId="urn:microsoft.com/office/officeart/2005/8/layout/list1"/>
    <dgm:cxn modelId="{ABC768EE-CC52-4FFE-9BAD-EEF05BE4A5C6}" type="presParOf" srcId="{7F15C3DB-DAF0-485D-953F-06B7248A18C3}" destId="{17C21A2C-E47B-4E1D-9935-502FFCA760CA}" srcOrd="0" destOrd="0" presId="urn:microsoft.com/office/officeart/2005/8/layout/list1"/>
    <dgm:cxn modelId="{072DEC1F-6F7A-465E-B720-7E181313D76B}" type="presParOf" srcId="{7F15C3DB-DAF0-485D-953F-06B7248A18C3}" destId="{62031332-F994-4E4D-A6F4-842FA456DA74}" srcOrd="1" destOrd="0" presId="urn:microsoft.com/office/officeart/2005/8/layout/list1"/>
    <dgm:cxn modelId="{883A5B20-A1C8-4AE6-8D90-E27052CF9305}" type="presParOf" srcId="{A5C790B9-B4DC-4BE3-B0D2-E5E08499398C}" destId="{18926E8E-2841-422A-B6A9-417843B29DB3}" srcOrd="1" destOrd="0" presId="urn:microsoft.com/office/officeart/2005/8/layout/list1"/>
    <dgm:cxn modelId="{A7C9C2EA-9371-4AA5-B7D4-46EF540AABF3}" type="presParOf" srcId="{A5C790B9-B4DC-4BE3-B0D2-E5E08499398C}" destId="{47B8EB26-4D16-427F-A444-222E51C23988}" srcOrd="2" destOrd="0" presId="urn:microsoft.com/office/officeart/2005/8/layout/list1"/>
    <dgm:cxn modelId="{5FBC45EF-0D41-4E80-AC03-627632904804}" type="presParOf" srcId="{A5C790B9-B4DC-4BE3-B0D2-E5E08499398C}" destId="{4C95B501-D946-46C5-AFF9-BFA67E8C6F9B}" srcOrd="3" destOrd="0" presId="urn:microsoft.com/office/officeart/2005/8/layout/list1"/>
    <dgm:cxn modelId="{C315DF5C-293A-41D9-8C15-4C3540DE8FF9}" type="presParOf" srcId="{A5C790B9-B4DC-4BE3-B0D2-E5E08499398C}" destId="{F03D738A-17FD-4DCF-9692-328B18575113}" srcOrd="4" destOrd="0" presId="urn:microsoft.com/office/officeart/2005/8/layout/list1"/>
    <dgm:cxn modelId="{04DC2603-753B-40BF-A4A7-219C51E66D49}" type="presParOf" srcId="{F03D738A-17FD-4DCF-9692-328B18575113}" destId="{FF4C0C6A-A807-4D25-BDF2-E57C62A735BC}" srcOrd="0" destOrd="0" presId="urn:microsoft.com/office/officeart/2005/8/layout/list1"/>
    <dgm:cxn modelId="{52F02F7B-8489-4A4F-9280-BCB8199FC966}" type="presParOf" srcId="{F03D738A-17FD-4DCF-9692-328B18575113}" destId="{D0F0A849-C42F-464C-A32F-1BE41519F075}" srcOrd="1" destOrd="0" presId="urn:microsoft.com/office/officeart/2005/8/layout/list1"/>
    <dgm:cxn modelId="{31BB45B9-6C68-493B-90B2-3C367EC41F9E}" type="presParOf" srcId="{A5C790B9-B4DC-4BE3-B0D2-E5E08499398C}" destId="{E0168285-EBC1-4553-8CDE-798B88C7EC82}" srcOrd="5" destOrd="0" presId="urn:microsoft.com/office/officeart/2005/8/layout/list1"/>
    <dgm:cxn modelId="{163B1417-BCA7-4EAE-A1B5-BAAED5252716}" type="presParOf" srcId="{A5C790B9-B4DC-4BE3-B0D2-E5E08499398C}" destId="{6E4DF225-EDEB-44DE-91DA-EE9C69B17BD9}" srcOrd="6" destOrd="0" presId="urn:microsoft.com/office/officeart/2005/8/layout/list1"/>
    <dgm:cxn modelId="{A20D6794-1944-4145-9D04-2F1A3F9790BD}" type="presParOf" srcId="{A5C790B9-B4DC-4BE3-B0D2-E5E08499398C}" destId="{5FA989D8-3789-4EEA-A1CC-E9BCBEB3AE48}" srcOrd="7" destOrd="0" presId="urn:microsoft.com/office/officeart/2005/8/layout/list1"/>
    <dgm:cxn modelId="{8311E95B-0D1D-48AD-A864-DDFAFA4642E0}" type="presParOf" srcId="{A5C790B9-B4DC-4BE3-B0D2-E5E08499398C}" destId="{A4E76A8D-D350-41CA-8599-3244EA975A6D}" srcOrd="8" destOrd="0" presId="urn:microsoft.com/office/officeart/2005/8/layout/list1"/>
    <dgm:cxn modelId="{11F99500-92FE-4B9E-BFAF-4F8ECEC53AA3}" type="presParOf" srcId="{A4E76A8D-D350-41CA-8599-3244EA975A6D}" destId="{F998F527-7B2E-487B-982C-B39F3C0D1625}" srcOrd="0" destOrd="0" presId="urn:microsoft.com/office/officeart/2005/8/layout/list1"/>
    <dgm:cxn modelId="{384186FA-1FD3-41DA-AE53-C2DED0443A7F}" type="presParOf" srcId="{A4E76A8D-D350-41CA-8599-3244EA975A6D}" destId="{58B8585F-9F42-4A25-85B4-572F67BE4D85}" srcOrd="1" destOrd="0" presId="urn:microsoft.com/office/officeart/2005/8/layout/list1"/>
    <dgm:cxn modelId="{FEE2AE30-1F15-4A8D-B26C-7FB48C693770}" type="presParOf" srcId="{A5C790B9-B4DC-4BE3-B0D2-E5E08499398C}" destId="{003F1D7E-7C30-46FC-8FF7-ADAF63891EEA}" srcOrd="9" destOrd="0" presId="urn:microsoft.com/office/officeart/2005/8/layout/list1"/>
    <dgm:cxn modelId="{0B8CFC43-8B5A-44BD-876A-31817B0AE358}" type="presParOf" srcId="{A5C790B9-B4DC-4BE3-B0D2-E5E08499398C}" destId="{E080F8D9-8073-4A2B-8D3A-E8BC2299AB3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6DC51B-251C-4D78-8C32-F7E7B956FFB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ABA42A2-87B5-4252-AEDF-BD296EC847B1}">
      <dgm:prSet/>
      <dgm:spPr/>
      <dgm:t>
        <a:bodyPr/>
        <a:lstStyle/>
        <a:p>
          <a:r>
            <a:rPr lang="ru-RU"/>
            <a:t>Из крепостей</a:t>
          </a:r>
          <a:endParaRPr lang="en-US"/>
        </a:p>
      </dgm:t>
    </dgm:pt>
    <dgm:pt modelId="{5526F2DA-A3A6-488A-AE96-9E97390301EA}" type="parTrans" cxnId="{85793CAE-F723-45A8-B6A8-B7450F76C284}">
      <dgm:prSet/>
      <dgm:spPr/>
      <dgm:t>
        <a:bodyPr/>
        <a:lstStyle/>
        <a:p>
          <a:endParaRPr lang="en-US"/>
        </a:p>
      </dgm:t>
    </dgm:pt>
    <dgm:pt modelId="{41CD5922-3B88-4CCA-92FA-0B22BBB3031E}" type="sibTrans" cxnId="{85793CAE-F723-45A8-B6A8-B7450F76C284}">
      <dgm:prSet/>
      <dgm:spPr/>
      <dgm:t>
        <a:bodyPr/>
        <a:lstStyle/>
        <a:p>
          <a:endParaRPr lang="en-US"/>
        </a:p>
      </dgm:t>
    </dgm:pt>
    <dgm:pt modelId="{31C96C57-E39A-41D1-A46A-73596B37CC36}">
      <dgm:prSet/>
      <dgm:spPr/>
      <dgm:t>
        <a:bodyPr/>
        <a:lstStyle/>
        <a:p>
          <a:r>
            <a:rPr lang="ru-RU"/>
            <a:t>Из племенных центров</a:t>
          </a:r>
          <a:endParaRPr lang="en-US"/>
        </a:p>
      </dgm:t>
    </dgm:pt>
    <dgm:pt modelId="{7C4860A9-A236-4CAD-9AE4-6C61DFF23BA3}" type="parTrans" cxnId="{252C1D36-C1F3-498F-85BB-9AFC4FD4CC71}">
      <dgm:prSet/>
      <dgm:spPr/>
      <dgm:t>
        <a:bodyPr/>
        <a:lstStyle/>
        <a:p>
          <a:endParaRPr lang="en-US"/>
        </a:p>
      </dgm:t>
    </dgm:pt>
    <dgm:pt modelId="{97F549CF-B022-4CCA-A503-B1DEDE3DA453}" type="sibTrans" cxnId="{252C1D36-C1F3-498F-85BB-9AFC4FD4CC71}">
      <dgm:prSet/>
      <dgm:spPr/>
      <dgm:t>
        <a:bodyPr/>
        <a:lstStyle/>
        <a:p>
          <a:endParaRPr lang="en-US"/>
        </a:p>
      </dgm:t>
    </dgm:pt>
    <dgm:pt modelId="{B0B85CC1-3EC3-4505-81FA-8B57D6A8FE4B}">
      <dgm:prSet/>
      <dgm:spPr/>
      <dgm:t>
        <a:bodyPr/>
        <a:lstStyle/>
        <a:p>
          <a:r>
            <a:rPr lang="ru-RU"/>
            <a:t>На торговых путях</a:t>
          </a:r>
          <a:endParaRPr lang="en-US"/>
        </a:p>
      </dgm:t>
    </dgm:pt>
    <dgm:pt modelId="{2C0FFF53-687E-44E3-BBEB-4BD8BA495AE4}" type="parTrans" cxnId="{FA597619-006A-4456-8357-47AD6C0C2BFD}">
      <dgm:prSet/>
      <dgm:spPr/>
      <dgm:t>
        <a:bodyPr/>
        <a:lstStyle/>
        <a:p>
          <a:endParaRPr lang="en-US"/>
        </a:p>
      </dgm:t>
    </dgm:pt>
    <dgm:pt modelId="{8875326E-716D-416F-936D-FA848D7CCC65}" type="sibTrans" cxnId="{FA597619-006A-4456-8357-47AD6C0C2BFD}">
      <dgm:prSet/>
      <dgm:spPr/>
      <dgm:t>
        <a:bodyPr/>
        <a:lstStyle/>
        <a:p>
          <a:endParaRPr lang="en-US"/>
        </a:p>
      </dgm:t>
    </dgm:pt>
    <dgm:pt modelId="{1882B691-2A23-44A9-90A6-0F804DB83391}">
      <dgm:prSet/>
      <dgm:spPr/>
      <dgm:t>
        <a:bodyPr/>
        <a:lstStyle/>
        <a:p>
          <a:r>
            <a:rPr lang="ru-RU"/>
            <a:t>Из пунктов сбора дани</a:t>
          </a:r>
          <a:endParaRPr lang="en-US"/>
        </a:p>
      </dgm:t>
    </dgm:pt>
    <dgm:pt modelId="{85CBBBBB-536D-4897-BE7E-815654CACFE3}" type="parTrans" cxnId="{DB02B6EB-33BC-441D-B7EC-C47EE32D1081}">
      <dgm:prSet/>
      <dgm:spPr/>
      <dgm:t>
        <a:bodyPr/>
        <a:lstStyle/>
        <a:p>
          <a:endParaRPr lang="en-US"/>
        </a:p>
      </dgm:t>
    </dgm:pt>
    <dgm:pt modelId="{8968763E-519A-48C5-BA79-D29BB0223559}" type="sibTrans" cxnId="{DB02B6EB-33BC-441D-B7EC-C47EE32D1081}">
      <dgm:prSet/>
      <dgm:spPr/>
      <dgm:t>
        <a:bodyPr/>
        <a:lstStyle/>
        <a:p>
          <a:endParaRPr lang="en-US"/>
        </a:p>
      </dgm:t>
    </dgm:pt>
    <dgm:pt modelId="{A802CF0B-D6D1-4BD5-9D06-0C5BAECF0AB6}">
      <dgm:prSet/>
      <dgm:spPr/>
      <dgm:t>
        <a:bodyPr/>
        <a:lstStyle/>
        <a:p>
          <a:r>
            <a:rPr lang="ru-RU"/>
            <a:t>По решению князя</a:t>
          </a:r>
          <a:endParaRPr lang="en-US"/>
        </a:p>
      </dgm:t>
    </dgm:pt>
    <dgm:pt modelId="{A2212794-D586-4E12-BC1C-D4541FE09B70}" type="parTrans" cxnId="{EFC80770-BE43-4EE3-85B0-ECCDAA6F1722}">
      <dgm:prSet/>
      <dgm:spPr/>
      <dgm:t>
        <a:bodyPr/>
        <a:lstStyle/>
        <a:p>
          <a:endParaRPr lang="en-US"/>
        </a:p>
      </dgm:t>
    </dgm:pt>
    <dgm:pt modelId="{9599FB0C-F167-4AA1-9634-382FEE1ACCA0}" type="sibTrans" cxnId="{EFC80770-BE43-4EE3-85B0-ECCDAA6F1722}">
      <dgm:prSet/>
      <dgm:spPr/>
      <dgm:t>
        <a:bodyPr/>
        <a:lstStyle/>
        <a:p>
          <a:endParaRPr lang="en-US"/>
        </a:p>
      </dgm:t>
    </dgm:pt>
    <dgm:pt modelId="{B03BC6FB-C524-493A-87C4-62B13847B7F9}" type="pres">
      <dgm:prSet presAssocID="{B66DC51B-251C-4D78-8C32-F7E7B956FFB2}" presName="linear" presStyleCnt="0">
        <dgm:presLayoutVars>
          <dgm:dir/>
          <dgm:animLvl val="lvl"/>
          <dgm:resizeHandles val="exact"/>
        </dgm:presLayoutVars>
      </dgm:prSet>
      <dgm:spPr/>
    </dgm:pt>
    <dgm:pt modelId="{1879C39E-F0BC-449E-A178-C1E114400540}" type="pres">
      <dgm:prSet presAssocID="{CABA42A2-87B5-4252-AEDF-BD296EC847B1}" presName="parentLin" presStyleCnt="0"/>
      <dgm:spPr/>
    </dgm:pt>
    <dgm:pt modelId="{924DE0AC-BA74-4912-ADA5-E5E0C5CDE881}" type="pres">
      <dgm:prSet presAssocID="{CABA42A2-87B5-4252-AEDF-BD296EC847B1}" presName="parentLeftMargin" presStyleLbl="node1" presStyleIdx="0" presStyleCnt="5"/>
      <dgm:spPr/>
    </dgm:pt>
    <dgm:pt modelId="{0331B08C-8DE7-4D72-B8C4-D430D8E92C2D}" type="pres">
      <dgm:prSet presAssocID="{CABA42A2-87B5-4252-AEDF-BD296EC847B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4A7813B-E381-4444-9B19-6C48CEA6AA06}" type="pres">
      <dgm:prSet presAssocID="{CABA42A2-87B5-4252-AEDF-BD296EC847B1}" presName="negativeSpace" presStyleCnt="0"/>
      <dgm:spPr/>
    </dgm:pt>
    <dgm:pt modelId="{066BE6C3-8D85-4354-9ED7-B6FEBBC489D7}" type="pres">
      <dgm:prSet presAssocID="{CABA42A2-87B5-4252-AEDF-BD296EC847B1}" presName="childText" presStyleLbl="conFgAcc1" presStyleIdx="0" presStyleCnt="5">
        <dgm:presLayoutVars>
          <dgm:bulletEnabled val="1"/>
        </dgm:presLayoutVars>
      </dgm:prSet>
      <dgm:spPr/>
    </dgm:pt>
    <dgm:pt modelId="{BF94DF1D-6F61-4EC3-B89E-85A0B25AEFFE}" type="pres">
      <dgm:prSet presAssocID="{41CD5922-3B88-4CCA-92FA-0B22BBB3031E}" presName="spaceBetweenRectangles" presStyleCnt="0"/>
      <dgm:spPr/>
    </dgm:pt>
    <dgm:pt modelId="{8F9FD66B-DAC4-4DFC-B178-E4DFF7864D74}" type="pres">
      <dgm:prSet presAssocID="{31C96C57-E39A-41D1-A46A-73596B37CC36}" presName="parentLin" presStyleCnt="0"/>
      <dgm:spPr/>
    </dgm:pt>
    <dgm:pt modelId="{BD051940-16D0-4A85-B86A-9234A5334E80}" type="pres">
      <dgm:prSet presAssocID="{31C96C57-E39A-41D1-A46A-73596B37CC36}" presName="parentLeftMargin" presStyleLbl="node1" presStyleIdx="0" presStyleCnt="5"/>
      <dgm:spPr/>
    </dgm:pt>
    <dgm:pt modelId="{436C4ABE-0826-445F-A165-168F63B5465F}" type="pres">
      <dgm:prSet presAssocID="{31C96C57-E39A-41D1-A46A-73596B37CC3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D8DDDBD-854D-416D-8853-58B5488E84C8}" type="pres">
      <dgm:prSet presAssocID="{31C96C57-E39A-41D1-A46A-73596B37CC36}" presName="negativeSpace" presStyleCnt="0"/>
      <dgm:spPr/>
    </dgm:pt>
    <dgm:pt modelId="{E90D127E-0496-4256-B469-8B82FE0BD610}" type="pres">
      <dgm:prSet presAssocID="{31C96C57-E39A-41D1-A46A-73596B37CC36}" presName="childText" presStyleLbl="conFgAcc1" presStyleIdx="1" presStyleCnt="5">
        <dgm:presLayoutVars>
          <dgm:bulletEnabled val="1"/>
        </dgm:presLayoutVars>
      </dgm:prSet>
      <dgm:spPr/>
    </dgm:pt>
    <dgm:pt modelId="{4EFB29BE-4961-4C30-A329-D4E847B0B263}" type="pres">
      <dgm:prSet presAssocID="{97F549CF-B022-4CCA-A503-B1DEDE3DA453}" presName="spaceBetweenRectangles" presStyleCnt="0"/>
      <dgm:spPr/>
    </dgm:pt>
    <dgm:pt modelId="{47F502DD-1EEE-4239-9907-5FF47A486BFD}" type="pres">
      <dgm:prSet presAssocID="{B0B85CC1-3EC3-4505-81FA-8B57D6A8FE4B}" presName="parentLin" presStyleCnt="0"/>
      <dgm:spPr/>
    </dgm:pt>
    <dgm:pt modelId="{C2181EC0-A356-4E55-B768-939864B36BD1}" type="pres">
      <dgm:prSet presAssocID="{B0B85CC1-3EC3-4505-81FA-8B57D6A8FE4B}" presName="parentLeftMargin" presStyleLbl="node1" presStyleIdx="1" presStyleCnt="5"/>
      <dgm:spPr/>
    </dgm:pt>
    <dgm:pt modelId="{C65909C5-D447-494A-AC40-E506DAA7D31B}" type="pres">
      <dgm:prSet presAssocID="{B0B85CC1-3EC3-4505-81FA-8B57D6A8FE4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7C6F741-3762-4763-8528-6DC229C82A56}" type="pres">
      <dgm:prSet presAssocID="{B0B85CC1-3EC3-4505-81FA-8B57D6A8FE4B}" presName="negativeSpace" presStyleCnt="0"/>
      <dgm:spPr/>
    </dgm:pt>
    <dgm:pt modelId="{DA1C0145-20A5-49DC-9377-E1C07994AE79}" type="pres">
      <dgm:prSet presAssocID="{B0B85CC1-3EC3-4505-81FA-8B57D6A8FE4B}" presName="childText" presStyleLbl="conFgAcc1" presStyleIdx="2" presStyleCnt="5">
        <dgm:presLayoutVars>
          <dgm:bulletEnabled val="1"/>
        </dgm:presLayoutVars>
      </dgm:prSet>
      <dgm:spPr/>
    </dgm:pt>
    <dgm:pt modelId="{DC49506C-B1D5-45A0-B29A-F932E757BA0D}" type="pres">
      <dgm:prSet presAssocID="{8875326E-716D-416F-936D-FA848D7CCC65}" presName="spaceBetweenRectangles" presStyleCnt="0"/>
      <dgm:spPr/>
    </dgm:pt>
    <dgm:pt modelId="{BDBC6726-8A9B-42D4-8551-26E18D49839D}" type="pres">
      <dgm:prSet presAssocID="{1882B691-2A23-44A9-90A6-0F804DB83391}" presName="parentLin" presStyleCnt="0"/>
      <dgm:spPr/>
    </dgm:pt>
    <dgm:pt modelId="{A9B0D7B0-E7BE-4F7B-BA16-49DE43632F36}" type="pres">
      <dgm:prSet presAssocID="{1882B691-2A23-44A9-90A6-0F804DB83391}" presName="parentLeftMargin" presStyleLbl="node1" presStyleIdx="2" presStyleCnt="5"/>
      <dgm:spPr/>
    </dgm:pt>
    <dgm:pt modelId="{A95729CA-7B95-49C2-AE9F-49703F63AC93}" type="pres">
      <dgm:prSet presAssocID="{1882B691-2A23-44A9-90A6-0F804DB8339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D045C52-7A5B-4750-B972-BDF64B83E3F0}" type="pres">
      <dgm:prSet presAssocID="{1882B691-2A23-44A9-90A6-0F804DB83391}" presName="negativeSpace" presStyleCnt="0"/>
      <dgm:spPr/>
    </dgm:pt>
    <dgm:pt modelId="{E022A3E5-F763-44DD-87C4-F2E7936963CB}" type="pres">
      <dgm:prSet presAssocID="{1882B691-2A23-44A9-90A6-0F804DB83391}" presName="childText" presStyleLbl="conFgAcc1" presStyleIdx="3" presStyleCnt="5">
        <dgm:presLayoutVars>
          <dgm:bulletEnabled val="1"/>
        </dgm:presLayoutVars>
      </dgm:prSet>
      <dgm:spPr/>
    </dgm:pt>
    <dgm:pt modelId="{76595228-013D-4D80-86BE-8341DB701A25}" type="pres">
      <dgm:prSet presAssocID="{8968763E-519A-48C5-BA79-D29BB0223559}" presName="spaceBetweenRectangles" presStyleCnt="0"/>
      <dgm:spPr/>
    </dgm:pt>
    <dgm:pt modelId="{547F73A8-0D80-496E-9AF3-D4BD37A8CF8D}" type="pres">
      <dgm:prSet presAssocID="{A802CF0B-D6D1-4BD5-9D06-0C5BAECF0AB6}" presName="parentLin" presStyleCnt="0"/>
      <dgm:spPr/>
    </dgm:pt>
    <dgm:pt modelId="{161021EC-BADA-4063-874E-09824933875C}" type="pres">
      <dgm:prSet presAssocID="{A802CF0B-D6D1-4BD5-9D06-0C5BAECF0AB6}" presName="parentLeftMargin" presStyleLbl="node1" presStyleIdx="3" presStyleCnt="5"/>
      <dgm:spPr/>
    </dgm:pt>
    <dgm:pt modelId="{514817FF-BA92-4067-840D-77FFDFCA2A0B}" type="pres">
      <dgm:prSet presAssocID="{A802CF0B-D6D1-4BD5-9D06-0C5BAECF0AB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5A24061-C458-4390-BA2B-9AA65C0363FE}" type="pres">
      <dgm:prSet presAssocID="{A802CF0B-D6D1-4BD5-9D06-0C5BAECF0AB6}" presName="negativeSpace" presStyleCnt="0"/>
      <dgm:spPr/>
    </dgm:pt>
    <dgm:pt modelId="{2071E748-0DF7-48AE-A6E9-63065565F66A}" type="pres">
      <dgm:prSet presAssocID="{A802CF0B-D6D1-4BD5-9D06-0C5BAECF0AB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6C9D002-A143-4DA7-9D1C-042D3798EE52}" type="presOf" srcId="{31C96C57-E39A-41D1-A46A-73596B37CC36}" destId="{BD051940-16D0-4A85-B86A-9234A5334E80}" srcOrd="0" destOrd="0" presId="urn:microsoft.com/office/officeart/2005/8/layout/list1"/>
    <dgm:cxn modelId="{90F2D90D-DAA5-4E03-B096-1A3FCF879AC0}" type="presOf" srcId="{CABA42A2-87B5-4252-AEDF-BD296EC847B1}" destId="{0331B08C-8DE7-4D72-B8C4-D430D8E92C2D}" srcOrd="1" destOrd="0" presId="urn:microsoft.com/office/officeart/2005/8/layout/list1"/>
    <dgm:cxn modelId="{FA597619-006A-4456-8357-47AD6C0C2BFD}" srcId="{B66DC51B-251C-4D78-8C32-F7E7B956FFB2}" destId="{B0B85CC1-3EC3-4505-81FA-8B57D6A8FE4B}" srcOrd="2" destOrd="0" parTransId="{2C0FFF53-687E-44E3-BBEB-4BD8BA495AE4}" sibTransId="{8875326E-716D-416F-936D-FA848D7CCC65}"/>
    <dgm:cxn modelId="{784A0A20-6C32-4801-90AE-1A8CEDC2D169}" type="presOf" srcId="{CABA42A2-87B5-4252-AEDF-BD296EC847B1}" destId="{924DE0AC-BA74-4912-ADA5-E5E0C5CDE881}" srcOrd="0" destOrd="0" presId="urn:microsoft.com/office/officeart/2005/8/layout/list1"/>
    <dgm:cxn modelId="{3B376E2C-33BD-4611-9AFF-34A066E245AA}" type="presOf" srcId="{B0B85CC1-3EC3-4505-81FA-8B57D6A8FE4B}" destId="{C65909C5-D447-494A-AC40-E506DAA7D31B}" srcOrd="1" destOrd="0" presId="urn:microsoft.com/office/officeart/2005/8/layout/list1"/>
    <dgm:cxn modelId="{252C1D36-C1F3-498F-85BB-9AFC4FD4CC71}" srcId="{B66DC51B-251C-4D78-8C32-F7E7B956FFB2}" destId="{31C96C57-E39A-41D1-A46A-73596B37CC36}" srcOrd="1" destOrd="0" parTransId="{7C4860A9-A236-4CAD-9AE4-6C61DFF23BA3}" sibTransId="{97F549CF-B022-4CCA-A503-B1DEDE3DA453}"/>
    <dgm:cxn modelId="{7086ED61-F518-4FBC-9766-1C4C154F5E30}" type="presOf" srcId="{1882B691-2A23-44A9-90A6-0F804DB83391}" destId="{A95729CA-7B95-49C2-AE9F-49703F63AC93}" srcOrd="1" destOrd="0" presId="urn:microsoft.com/office/officeart/2005/8/layout/list1"/>
    <dgm:cxn modelId="{B53F0E44-280B-423A-A116-0CCE2EF8D868}" type="presOf" srcId="{A802CF0B-D6D1-4BD5-9D06-0C5BAECF0AB6}" destId="{514817FF-BA92-4067-840D-77FFDFCA2A0B}" srcOrd="1" destOrd="0" presId="urn:microsoft.com/office/officeart/2005/8/layout/list1"/>
    <dgm:cxn modelId="{50964345-4F8C-45DA-8FFC-5ED4A67296C4}" type="presOf" srcId="{A802CF0B-D6D1-4BD5-9D06-0C5BAECF0AB6}" destId="{161021EC-BADA-4063-874E-09824933875C}" srcOrd="0" destOrd="0" presId="urn:microsoft.com/office/officeart/2005/8/layout/list1"/>
    <dgm:cxn modelId="{EFC80770-BE43-4EE3-85B0-ECCDAA6F1722}" srcId="{B66DC51B-251C-4D78-8C32-F7E7B956FFB2}" destId="{A802CF0B-D6D1-4BD5-9D06-0C5BAECF0AB6}" srcOrd="4" destOrd="0" parTransId="{A2212794-D586-4E12-BC1C-D4541FE09B70}" sibTransId="{9599FB0C-F167-4AA1-9634-382FEE1ACCA0}"/>
    <dgm:cxn modelId="{7C47AF78-F643-4529-A4F5-743B1F31A300}" type="presOf" srcId="{B0B85CC1-3EC3-4505-81FA-8B57D6A8FE4B}" destId="{C2181EC0-A356-4E55-B768-939864B36BD1}" srcOrd="0" destOrd="0" presId="urn:microsoft.com/office/officeart/2005/8/layout/list1"/>
    <dgm:cxn modelId="{2A66BC82-3686-4907-8860-39CD6E501588}" type="presOf" srcId="{31C96C57-E39A-41D1-A46A-73596B37CC36}" destId="{436C4ABE-0826-445F-A165-168F63B5465F}" srcOrd="1" destOrd="0" presId="urn:microsoft.com/office/officeart/2005/8/layout/list1"/>
    <dgm:cxn modelId="{5800C38B-827E-41C7-B4F8-850EC628DAB6}" type="presOf" srcId="{B66DC51B-251C-4D78-8C32-F7E7B956FFB2}" destId="{B03BC6FB-C524-493A-87C4-62B13847B7F9}" srcOrd="0" destOrd="0" presId="urn:microsoft.com/office/officeart/2005/8/layout/list1"/>
    <dgm:cxn modelId="{07AED892-D98C-4CE4-A4D8-0BE12B8652DC}" type="presOf" srcId="{1882B691-2A23-44A9-90A6-0F804DB83391}" destId="{A9B0D7B0-E7BE-4F7B-BA16-49DE43632F36}" srcOrd="0" destOrd="0" presId="urn:microsoft.com/office/officeart/2005/8/layout/list1"/>
    <dgm:cxn modelId="{85793CAE-F723-45A8-B6A8-B7450F76C284}" srcId="{B66DC51B-251C-4D78-8C32-F7E7B956FFB2}" destId="{CABA42A2-87B5-4252-AEDF-BD296EC847B1}" srcOrd="0" destOrd="0" parTransId="{5526F2DA-A3A6-488A-AE96-9E97390301EA}" sibTransId="{41CD5922-3B88-4CCA-92FA-0B22BBB3031E}"/>
    <dgm:cxn modelId="{DB02B6EB-33BC-441D-B7EC-C47EE32D1081}" srcId="{B66DC51B-251C-4D78-8C32-F7E7B956FFB2}" destId="{1882B691-2A23-44A9-90A6-0F804DB83391}" srcOrd="3" destOrd="0" parTransId="{85CBBBBB-536D-4897-BE7E-815654CACFE3}" sibTransId="{8968763E-519A-48C5-BA79-D29BB0223559}"/>
    <dgm:cxn modelId="{592CFCE7-4C5B-46BD-A6E8-0D040F6CF9BF}" type="presParOf" srcId="{B03BC6FB-C524-493A-87C4-62B13847B7F9}" destId="{1879C39E-F0BC-449E-A178-C1E114400540}" srcOrd="0" destOrd="0" presId="urn:microsoft.com/office/officeart/2005/8/layout/list1"/>
    <dgm:cxn modelId="{BD36DEFB-AB93-47E1-BD42-4137465F3BD4}" type="presParOf" srcId="{1879C39E-F0BC-449E-A178-C1E114400540}" destId="{924DE0AC-BA74-4912-ADA5-E5E0C5CDE881}" srcOrd="0" destOrd="0" presId="urn:microsoft.com/office/officeart/2005/8/layout/list1"/>
    <dgm:cxn modelId="{7045D0C2-9119-4AAC-8F44-71CBCD32FD9B}" type="presParOf" srcId="{1879C39E-F0BC-449E-A178-C1E114400540}" destId="{0331B08C-8DE7-4D72-B8C4-D430D8E92C2D}" srcOrd="1" destOrd="0" presId="urn:microsoft.com/office/officeart/2005/8/layout/list1"/>
    <dgm:cxn modelId="{6339BE50-0467-4A3A-82F4-B929A32EECA6}" type="presParOf" srcId="{B03BC6FB-C524-493A-87C4-62B13847B7F9}" destId="{34A7813B-E381-4444-9B19-6C48CEA6AA06}" srcOrd="1" destOrd="0" presId="urn:microsoft.com/office/officeart/2005/8/layout/list1"/>
    <dgm:cxn modelId="{307101EE-CDB1-49CF-BAE3-5FD8D62A76AC}" type="presParOf" srcId="{B03BC6FB-C524-493A-87C4-62B13847B7F9}" destId="{066BE6C3-8D85-4354-9ED7-B6FEBBC489D7}" srcOrd="2" destOrd="0" presId="urn:microsoft.com/office/officeart/2005/8/layout/list1"/>
    <dgm:cxn modelId="{CBD64AC6-23E6-437D-BF16-6E8EAEEFBD30}" type="presParOf" srcId="{B03BC6FB-C524-493A-87C4-62B13847B7F9}" destId="{BF94DF1D-6F61-4EC3-B89E-85A0B25AEFFE}" srcOrd="3" destOrd="0" presId="urn:microsoft.com/office/officeart/2005/8/layout/list1"/>
    <dgm:cxn modelId="{6C7B3177-1F00-422F-9DB0-F4D1B5256403}" type="presParOf" srcId="{B03BC6FB-C524-493A-87C4-62B13847B7F9}" destId="{8F9FD66B-DAC4-4DFC-B178-E4DFF7864D74}" srcOrd="4" destOrd="0" presId="urn:microsoft.com/office/officeart/2005/8/layout/list1"/>
    <dgm:cxn modelId="{DD404476-3810-40DE-9B64-14F780C8888E}" type="presParOf" srcId="{8F9FD66B-DAC4-4DFC-B178-E4DFF7864D74}" destId="{BD051940-16D0-4A85-B86A-9234A5334E80}" srcOrd="0" destOrd="0" presId="urn:microsoft.com/office/officeart/2005/8/layout/list1"/>
    <dgm:cxn modelId="{242827D7-668B-436E-8DC8-39917F52C2C6}" type="presParOf" srcId="{8F9FD66B-DAC4-4DFC-B178-E4DFF7864D74}" destId="{436C4ABE-0826-445F-A165-168F63B5465F}" srcOrd="1" destOrd="0" presId="urn:microsoft.com/office/officeart/2005/8/layout/list1"/>
    <dgm:cxn modelId="{72A4007A-97F2-46EC-94D5-B798F43F2AC5}" type="presParOf" srcId="{B03BC6FB-C524-493A-87C4-62B13847B7F9}" destId="{0D8DDDBD-854D-416D-8853-58B5488E84C8}" srcOrd="5" destOrd="0" presId="urn:microsoft.com/office/officeart/2005/8/layout/list1"/>
    <dgm:cxn modelId="{E507574A-D19F-40AE-8116-079C3C51D639}" type="presParOf" srcId="{B03BC6FB-C524-493A-87C4-62B13847B7F9}" destId="{E90D127E-0496-4256-B469-8B82FE0BD610}" srcOrd="6" destOrd="0" presId="urn:microsoft.com/office/officeart/2005/8/layout/list1"/>
    <dgm:cxn modelId="{B8A227FB-72D9-4BA6-833F-1D13308C58A1}" type="presParOf" srcId="{B03BC6FB-C524-493A-87C4-62B13847B7F9}" destId="{4EFB29BE-4961-4C30-A329-D4E847B0B263}" srcOrd="7" destOrd="0" presId="urn:microsoft.com/office/officeart/2005/8/layout/list1"/>
    <dgm:cxn modelId="{23960253-5A28-4469-A44F-30AB71506841}" type="presParOf" srcId="{B03BC6FB-C524-493A-87C4-62B13847B7F9}" destId="{47F502DD-1EEE-4239-9907-5FF47A486BFD}" srcOrd="8" destOrd="0" presId="urn:microsoft.com/office/officeart/2005/8/layout/list1"/>
    <dgm:cxn modelId="{257AD503-1C14-4A23-B9DF-837A70C6FCD7}" type="presParOf" srcId="{47F502DD-1EEE-4239-9907-5FF47A486BFD}" destId="{C2181EC0-A356-4E55-B768-939864B36BD1}" srcOrd="0" destOrd="0" presId="urn:microsoft.com/office/officeart/2005/8/layout/list1"/>
    <dgm:cxn modelId="{B72ED09C-978E-4FE5-93B1-A0C89B4B7567}" type="presParOf" srcId="{47F502DD-1EEE-4239-9907-5FF47A486BFD}" destId="{C65909C5-D447-494A-AC40-E506DAA7D31B}" srcOrd="1" destOrd="0" presId="urn:microsoft.com/office/officeart/2005/8/layout/list1"/>
    <dgm:cxn modelId="{50BFB5AC-1C21-47C6-BCA4-A99352539C63}" type="presParOf" srcId="{B03BC6FB-C524-493A-87C4-62B13847B7F9}" destId="{17C6F741-3762-4763-8528-6DC229C82A56}" srcOrd="9" destOrd="0" presId="urn:microsoft.com/office/officeart/2005/8/layout/list1"/>
    <dgm:cxn modelId="{5F961474-A1D5-4864-913E-625BA9E20149}" type="presParOf" srcId="{B03BC6FB-C524-493A-87C4-62B13847B7F9}" destId="{DA1C0145-20A5-49DC-9377-E1C07994AE79}" srcOrd="10" destOrd="0" presId="urn:microsoft.com/office/officeart/2005/8/layout/list1"/>
    <dgm:cxn modelId="{B2A5DCAF-64A9-4287-966B-0D3EE4D2C568}" type="presParOf" srcId="{B03BC6FB-C524-493A-87C4-62B13847B7F9}" destId="{DC49506C-B1D5-45A0-B29A-F932E757BA0D}" srcOrd="11" destOrd="0" presId="urn:microsoft.com/office/officeart/2005/8/layout/list1"/>
    <dgm:cxn modelId="{371181A9-5F13-424C-B463-955C0E7BC2E7}" type="presParOf" srcId="{B03BC6FB-C524-493A-87C4-62B13847B7F9}" destId="{BDBC6726-8A9B-42D4-8551-26E18D49839D}" srcOrd="12" destOrd="0" presId="urn:microsoft.com/office/officeart/2005/8/layout/list1"/>
    <dgm:cxn modelId="{85D0D612-F44D-4FAA-8E31-BC1CAE4B93CF}" type="presParOf" srcId="{BDBC6726-8A9B-42D4-8551-26E18D49839D}" destId="{A9B0D7B0-E7BE-4F7B-BA16-49DE43632F36}" srcOrd="0" destOrd="0" presId="urn:microsoft.com/office/officeart/2005/8/layout/list1"/>
    <dgm:cxn modelId="{8F2E5994-9230-4060-A2FA-8F1A3B2C759C}" type="presParOf" srcId="{BDBC6726-8A9B-42D4-8551-26E18D49839D}" destId="{A95729CA-7B95-49C2-AE9F-49703F63AC93}" srcOrd="1" destOrd="0" presId="urn:microsoft.com/office/officeart/2005/8/layout/list1"/>
    <dgm:cxn modelId="{68AAA07A-36B5-4E7C-8744-FFBB9FE744E1}" type="presParOf" srcId="{B03BC6FB-C524-493A-87C4-62B13847B7F9}" destId="{5D045C52-7A5B-4750-B972-BDF64B83E3F0}" srcOrd="13" destOrd="0" presId="urn:microsoft.com/office/officeart/2005/8/layout/list1"/>
    <dgm:cxn modelId="{33B2DE38-454A-468F-A92F-1ED532AB844E}" type="presParOf" srcId="{B03BC6FB-C524-493A-87C4-62B13847B7F9}" destId="{E022A3E5-F763-44DD-87C4-F2E7936963CB}" srcOrd="14" destOrd="0" presId="urn:microsoft.com/office/officeart/2005/8/layout/list1"/>
    <dgm:cxn modelId="{2F318E29-1188-4C1D-B340-EDDC2F4BE2C7}" type="presParOf" srcId="{B03BC6FB-C524-493A-87C4-62B13847B7F9}" destId="{76595228-013D-4D80-86BE-8341DB701A25}" srcOrd="15" destOrd="0" presId="urn:microsoft.com/office/officeart/2005/8/layout/list1"/>
    <dgm:cxn modelId="{D912332A-A610-4361-929B-4A0CF14A64B1}" type="presParOf" srcId="{B03BC6FB-C524-493A-87C4-62B13847B7F9}" destId="{547F73A8-0D80-496E-9AF3-D4BD37A8CF8D}" srcOrd="16" destOrd="0" presId="urn:microsoft.com/office/officeart/2005/8/layout/list1"/>
    <dgm:cxn modelId="{074E9457-DD8E-4343-8D0E-B944295D3E17}" type="presParOf" srcId="{547F73A8-0D80-496E-9AF3-D4BD37A8CF8D}" destId="{161021EC-BADA-4063-874E-09824933875C}" srcOrd="0" destOrd="0" presId="urn:microsoft.com/office/officeart/2005/8/layout/list1"/>
    <dgm:cxn modelId="{72FD8C87-7380-4E3A-9911-71F6B995A381}" type="presParOf" srcId="{547F73A8-0D80-496E-9AF3-D4BD37A8CF8D}" destId="{514817FF-BA92-4067-840D-77FFDFCA2A0B}" srcOrd="1" destOrd="0" presId="urn:microsoft.com/office/officeart/2005/8/layout/list1"/>
    <dgm:cxn modelId="{DF4A5653-4C2B-4BCC-8459-1A592B33DBF4}" type="presParOf" srcId="{B03BC6FB-C524-493A-87C4-62B13847B7F9}" destId="{D5A24061-C458-4390-BA2B-9AA65C0363FE}" srcOrd="17" destOrd="0" presId="urn:microsoft.com/office/officeart/2005/8/layout/list1"/>
    <dgm:cxn modelId="{800854D2-17C8-4381-8F3E-887369332C28}" type="presParOf" srcId="{B03BC6FB-C524-493A-87C4-62B13847B7F9}" destId="{2071E748-0DF7-48AE-A6E9-63065565F66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395D1C-729A-4775-B083-DDEF2B406C5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954B3AF-E5E4-4045-8724-B84064E4EBB1}">
      <dgm:prSet/>
      <dgm:spPr/>
      <dgm:t>
        <a:bodyPr/>
        <a:lstStyle/>
        <a:p>
          <a:pPr>
            <a:defRPr cap="all"/>
          </a:pPr>
          <a:r>
            <a:rPr lang="ru-RU"/>
            <a:t>От названия рек (Полоцк, Витебск, Пинск, Минск)</a:t>
          </a:r>
          <a:endParaRPr lang="en-US"/>
        </a:p>
      </dgm:t>
    </dgm:pt>
    <dgm:pt modelId="{FF68B01F-E7FB-47BF-A6C6-709C9ECCA948}" type="parTrans" cxnId="{7BEEF637-6862-4DDB-BB73-BAF25E990090}">
      <dgm:prSet/>
      <dgm:spPr/>
      <dgm:t>
        <a:bodyPr/>
        <a:lstStyle/>
        <a:p>
          <a:endParaRPr lang="en-US"/>
        </a:p>
      </dgm:t>
    </dgm:pt>
    <dgm:pt modelId="{7E81A40D-4C19-49DF-8AAB-41E2599708B9}" type="sibTrans" cxnId="{7BEEF637-6862-4DDB-BB73-BAF25E990090}">
      <dgm:prSet/>
      <dgm:spPr/>
      <dgm:t>
        <a:bodyPr/>
        <a:lstStyle/>
        <a:p>
          <a:endParaRPr lang="en-US"/>
        </a:p>
      </dgm:t>
    </dgm:pt>
    <dgm:pt modelId="{C562684B-71ED-440E-8EAB-2DB2532352CE}">
      <dgm:prSet/>
      <dgm:spPr/>
      <dgm:t>
        <a:bodyPr/>
        <a:lstStyle/>
        <a:p>
          <a:pPr>
            <a:defRPr cap="all"/>
          </a:pPr>
          <a:r>
            <a:rPr lang="ru-RU"/>
            <a:t>От имен князей (Браслав, Борисов, Туров, Изяславль) </a:t>
          </a:r>
          <a:endParaRPr lang="en-US"/>
        </a:p>
      </dgm:t>
    </dgm:pt>
    <dgm:pt modelId="{188E1DDF-DC6B-4B2F-90A6-9201E134323E}" type="parTrans" cxnId="{5A38965B-4F09-4682-8345-7D258EE97AEA}">
      <dgm:prSet/>
      <dgm:spPr/>
      <dgm:t>
        <a:bodyPr/>
        <a:lstStyle/>
        <a:p>
          <a:endParaRPr lang="en-US"/>
        </a:p>
      </dgm:t>
    </dgm:pt>
    <dgm:pt modelId="{64AEC6A7-75C6-4F50-BE54-A5D63FAA85C3}" type="sibTrans" cxnId="{5A38965B-4F09-4682-8345-7D258EE97AEA}">
      <dgm:prSet/>
      <dgm:spPr/>
      <dgm:t>
        <a:bodyPr/>
        <a:lstStyle/>
        <a:p>
          <a:endParaRPr lang="en-US"/>
        </a:p>
      </dgm:t>
    </dgm:pt>
    <dgm:pt modelId="{E6FBF2FB-58F1-454F-BA2C-E61AE430BE9C}">
      <dgm:prSet/>
      <dgm:spPr/>
      <dgm:t>
        <a:bodyPr/>
        <a:lstStyle/>
        <a:p>
          <a:pPr>
            <a:defRPr cap="all"/>
          </a:pPr>
          <a:r>
            <a:rPr lang="ru-RU"/>
            <a:t>От коры березы (Брест)</a:t>
          </a:r>
          <a:endParaRPr lang="en-US"/>
        </a:p>
      </dgm:t>
    </dgm:pt>
    <dgm:pt modelId="{A6B4F524-1360-4A54-ADDA-6D3CFC1D56DF}" type="parTrans" cxnId="{E2C5EC64-05D5-491F-94DB-3EAFA7F1C2A4}">
      <dgm:prSet/>
      <dgm:spPr/>
      <dgm:t>
        <a:bodyPr/>
        <a:lstStyle/>
        <a:p>
          <a:endParaRPr lang="en-US"/>
        </a:p>
      </dgm:t>
    </dgm:pt>
    <dgm:pt modelId="{72333A48-C206-457D-A2C3-A86695B27EC1}" type="sibTrans" cxnId="{E2C5EC64-05D5-491F-94DB-3EAFA7F1C2A4}">
      <dgm:prSet/>
      <dgm:spPr/>
      <dgm:t>
        <a:bodyPr/>
        <a:lstStyle/>
        <a:p>
          <a:endParaRPr lang="en-US"/>
        </a:p>
      </dgm:t>
    </dgm:pt>
    <dgm:pt modelId="{9930B688-E95B-4072-9075-DCC866E32F0D}">
      <dgm:prSet/>
      <dgm:spPr/>
      <dgm:t>
        <a:bodyPr/>
        <a:lstStyle/>
        <a:p>
          <a:pPr>
            <a:defRPr cap="all"/>
          </a:pPr>
          <a:r>
            <a:rPr lang="ru-RU"/>
            <a:t>От особенностей местности (Каменец)</a:t>
          </a:r>
          <a:endParaRPr lang="en-US"/>
        </a:p>
      </dgm:t>
    </dgm:pt>
    <dgm:pt modelId="{DD6930B7-4598-49F4-9F64-43DA9F333F72}" type="parTrans" cxnId="{C982691D-FD57-4BAB-8C86-6C03796AD132}">
      <dgm:prSet/>
      <dgm:spPr/>
      <dgm:t>
        <a:bodyPr/>
        <a:lstStyle/>
        <a:p>
          <a:endParaRPr lang="en-US"/>
        </a:p>
      </dgm:t>
    </dgm:pt>
    <dgm:pt modelId="{E8DC5A33-86E7-4B70-98D1-B574249840F3}" type="sibTrans" cxnId="{C982691D-FD57-4BAB-8C86-6C03796AD132}">
      <dgm:prSet/>
      <dgm:spPr/>
      <dgm:t>
        <a:bodyPr/>
        <a:lstStyle/>
        <a:p>
          <a:endParaRPr lang="en-US"/>
        </a:p>
      </dgm:t>
    </dgm:pt>
    <dgm:pt modelId="{D50BF055-F539-4CA1-8278-7BDA8FEF7569}" type="pres">
      <dgm:prSet presAssocID="{57395D1C-729A-4775-B083-DDEF2B406C54}" presName="root" presStyleCnt="0">
        <dgm:presLayoutVars>
          <dgm:dir/>
          <dgm:resizeHandles val="exact"/>
        </dgm:presLayoutVars>
      </dgm:prSet>
      <dgm:spPr/>
    </dgm:pt>
    <dgm:pt modelId="{C9111A9C-FDB8-4617-85F6-CDEAB077590E}" type="pres">
      <dgm:prSet presAssocID="{0954B3AF-E5E4-4045-8724-B84064E4EBB1}" presName="compNode" presStyleCnt="0"/>
      <dgm:spPr/>
    </dgm:pt>
    <dgm:pt modelId="{89783D99-6348-467F-9082-E5326D29D2E6}" type="pres">
      <dgm:prSet presAssocID="{0954B3AF-E5E4-4045-8724-B84064E4EBB1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1DD1CB6B-085D-4992-ABF0-3B0E98FE6DE1}" type="pres">
      <dgm:prSet presAssocID="{0954B3AF-E5E4-4045-8724-B84064E4EBB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лей"/>
        </a:ext>
      </dgm:extLst>
    </dgm:pt>
    <dgm:pt modelId="{4D0DFCFB-BA0C-4876-829A-C4919C378A25}" type="pres">
      <dgm:prSet presAssocID="{0954B3AF-E5E4-4045-8724-B84064E4EBB1}" presName="spaceRect" presStyleCnt="0"/>
      <dgm:spPr/>
    </dgm:pt>
    <dgm:pt modelId="{BA9C5A53-D6FC-4286-B3E5-A6BA675C04DC}" type="pres">
      <dgm:prSet presAssocID="{0954B3AF-E5E4-4045-8724-B84064E4EBB1}" presName="textRect" presStyleLbl="revTx" presStyleIdx="0" presStyleCnt="4">
        <dgm:presLayoutVars>
          <dgm:chMax val="1"/>
          <dgm:chPref val="1"/>
        </dgm:presLayoutVars>
      </dgm:prSet>
      <dgm:spPr/>
    </dgm:pt>
    <dgm:pt modelId="{D4E8E3C7-6835-4FBF-B057-C057E210F9EB}" type="pres">
      <dgm:prSet presAssocID="{7E81A40D-4C19-49DF-8AAB-41E2599708B9}" presName="sibTrans" presStyleCnt="0"/>
      <dgm:spPr/>
    </dgm:pt>
    <dgm:pt modelId="{055BE5BE-2274-4C27-B866-723086FDA469}" type="pres">
      <dgm:prSet presAssocID="{C562684B-71ED-440E-8EAB-2DB2532352CE}" presName="compNode" presStyleCnt="0"/>
      <dgm:spPr/>
    </dgm:pt>
    <dgm:pt modelId="{16078277-1F17-473A-B110-A0D00A93222A}" type="pres">
      <dgm:prSet presAssocID="{C562684B-71ED-440E-8EAB-2DB2532352CE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3B87005-536C-4ABC-8609-8C24F12A2D96}" type="pres">
      <dgm:prSet presAssocID="{C562684B-71ED-440E-8EAB-2DB2532352C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смонавт"/>
        </a:ext>
      </dgm:extLst>
    </dgm:pt>
    <dgm:pt modelId="{4FD1CBEB-B03F-4CA1-BA90-691218F34073}" type="pres">
      <dgm:prSet presAssocID="{C562684B-71ED-440E-8EAB-2DB2532352CE}" presName="spaceRect" presStyleCnt="0"/>
      <dgm:spPr/>
    </dgm:pt>
    <dgm:pt modelId="{22A70D90-3AC0-4378-A749-3C3C30244181}" type="pres">
      <dgm:prSet presAssocID="{C562684B-71ED-440E-8EAB-2DB2532352CE}" presName="textRect" presStyleLbl="revTx" presStyleIdx="1" presStyleCnt="4">
        <dgm:presLayoutVars>
          <dgm:chMax val="1"/>
          <dgm:chPref val="1"/>
        </dgm:presLayoutVars>
      </dgm:prSet>
      <dgm:spPr/>
    </dgm:pt>
    <dgm:pt modelId="{615F9A3B-512F-4CBD-BF20-ADF60D53AC34}" type="pres">
      <dgm:prSet presAssocID="{64AEC6A7-75C6-4F50-BE54-A5D63FAA85C3}" presName="sibTrans" presStyleCnt="0"/>
      <dgm:spPr/>
    </dgm:pt>
    <dgm:pt modelId="{7FCA4919-18C6-45E7-A054-9D6FDD7DCC03}" type="pres">
      <dgm:prSet presAssocID="{E6FBF2FB-58F1-454F-BA2C-E61AE430BE9C}" presName="compNode" presStyleCnt="0"/>
      <dgm:spPr/>
    </dgm:pt>
    <dgm:pt modelId="{39C181BF-B591-41F4-8C9B-608D9E06279F}" type="pres">
      <dgm:prSet presAssocID="{E6FBF2FB-58F1-454F-BA2C-E61AE430BE9C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7A1332B-B5D9-4D7E-9C32-516F4EF63E00}" type="pres">
      <dgm:prSet presAssocID="{E6FBF2FB-58F1-454F-BA2C-E61AE430BE9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g boat"/>
        </a:ext>
      </dgm:extLst>
    </dgm:pt>
    <dgm:pt modelId="{96929C69-208F-45CA-BDEB-A603CA5B7244}" type="pres">
      <dgm:prSet presAssocID="{E6FBF2FB-58F1-454F-BA2C-E61AE430BE9C}" presName="spaceRect" presStyleCnt="0"/>
      <dgm:spPr/>
    </dgm:pt>
    <dgm:pt modelId="{F26BBAE4-7CBA-4796-B8B5-C0C52F28D11D}" type="pres">
      <dgm:prSet presAssocID="{E6FBF2FB-58F1-454F-BA2C-E61AE430BE9C}" presName="textRect" presStyleLbl="revTx" presStyleIdx="2" presStyleCnt="4">
        <dgm:presLayoutVars>
          <dgm:chMax val="1"/>
          <dgm:chPref val="1"/>
        </dgm:presLayoutVars>
      </dgm:prSet>
      <dgm:spPr/>
    </dgm:pt>
    <dgm:pt modelId="{95705182-0155-4D75-8DF7-FD6912BAFEFB}" type="pres">
      <dgm:prSet presAssocID="{72333A48-C206-457D-A2C3-A86695B27EC1}" presName="sibTrans" presStyleCnt="0"/>
      <dgm:spPr/>
    </dgm:pt>
    <dgm:pt modelId="{C3ACFABF-5874-4235-9F81-6F821D12ED01}" type="pres">
      <dgm:prSet presAssocID="{9930B688-E95B-4072-9075-DCC866E32F0D}" presName="compNode" presStyleCnt="0"/>
      <dgm:spPr/>
    </dgm:pt>
    <dgm:pt modelId="{881EBD9F-95FE-4346-9973-EDD3C8716429}" type="pres">
      <dgm:prSet presAssocID="{9930B688-E95B-4072-9075-DCC866E32F0D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5CDE627-97B3-4D38-A890-7A74C9D28FC5}" type="pres">
      <dgm:prSet presAssocID="{9930B688-E95B-4072-9075-DCC866E32F0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7F2AEB34-2B95-4CF5-B7B1-4F5ADB0E9846}" type="pres">
      <dgm:prSet presAssocID="{9930B688-E95B-4072-9075-DCC866E32F0D}" presName="spaceRect" presStyleCnt="0"/>
      <dgm:spPr/>
    </dgm:pt>
    <dgm:pt modelId="{418D7DB6-63FA-43EE-A5D3-D7D5F0834C39}" type="pres">
      <dgm:prSet presAssocID="{9930B688-E95B-4072-9075-DCC866E32F0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982691D-FD57-4BAB-8C86-6C03796AD132}" srcId="{57395D1C-729A-4775-B083-DDEF2B406C54}" destId="{9930B688-E95B-4072-9075-DCC866E32F0D}" srcOrd="3" destOrd="0" parTransId="{DD6930B7-4598-49F4-9F64-43DA9F333F72}" sibTransId="{E8DC5A33-86E7-4B70-98D1-B574249840F3}"/>
    <dgm:cxn modelId="{7BEEF637-6862-4DDB-BB73-BAF25E990090}" srcId="{57395D1C-729A-4775-B083-DDEF2B406C54}" destId="{0954B3AF-E5E4-4045-8724-B84064E4EBB1}" srcOrd="0" destOrd="0" parTransId="{FF68B01F-E7FB-47BF-A6C6-709C9ECCA948}" sibTransId="{7E81A40D-4C19-49DF-8AAB-41E2599708B9}"/>
    <dgm:cxn modelId="{5A38965B-4F09-4682-8345-7D258EE97AEA}" srcId="{57395D1C-729A-4775-B083-DDEF2B406C54}" destId="{C562684B-71ED-440E-8EAB-2DB2532352CE}" srcOrd="1" destOrd="0" parTransId="{188E1DDF-DC6B-4B2F-90A6-9201E134323E}" sibTransId="{64AEC6A7-75C6-4F50-BE54-A5D63FAA85C3}"/>
    <dgm:cxn modelId="{E2C5EC64-05D5-491F-94DB-3EAFA7F1C2A4}" srcId="{57395D1C-729A-4775-B083-DDEF2B406C54}" destId="{E6FBF2FB-58F1-454F-BA2C-E61AE430BE9C}" srcOrd="2" destOrd="0" parTransId="{A6B4F524-1360-4A54-ADDA-6D3CFC1D56DF}" sibTransId="{72333A48-C206-457D-A2C3-A86695B27EC1}"/>
    <dgm:cxn modelId="{1CA0C48D-267A-4A12-95E2-5B15C5AC532E}" type="presOf" srcId="{0954B3AF-E5E4-4045-8724-B84064E4EBB1}" destId="{BA9C5A53-D6FC-4286-B3E5-A6BA675C04DC}" srcOrd="0" destOrd="0" presId="urn:microsoft.com/office/officeart/2018/5/layout/IconLeafLabelList"/>
    <dgm:cxn modelId="{98130E97-3351-479B-8544-CF7C431A4F71}" type="presOf" srcId="{57395D1C-729A-4775-B083-DDEF2B406C54}" destId="{D50BF055-F539-4CA1-8278-7BDA8FEF7569}" srcOrd="0" destOrd="0" presId="urn:microsoft.com/office/officeart/2018/5/layout/IconLeafLabelList"/>
    <dgm:cxn modelId="{7870FCA7-4186-4310-B042-E9AE9C32CF0E}" type="presOf" srcId="{9930B688-E95B-4072-9075-DCC866E32F0D}" destId="{418D7DB6-63FA-43EE-A5D3-D7D5F0834C39}" srcOrd="0" destOrd="0" presId="urn:microsoft.com/office/officeart/2018/5/layout/IconLeafLabelList"/>
    <dgm:cxn modelId="{9DE6CDC4-8B80-4A3C-B9EB-1D9E6DC3C941}" type="presOf" srcId="{C562684B-71ED-440E-8EAB-2DB2532352CE}" destId="{22A70D90-3AC0-4378-A749-3C3C30244181}" srcOrd="0" destOrd="0" presId="urn:microsoft.com/office/officeart/2018/5/layout/IconLeafLabelList"/>
    <dgm:cxn modelId="{978056D7-E365-4250-9267-B163CDBE7644}" type="presOf" srcId="{E6FBF2FB-58F1-454F-BA2C-E61AE430BE9C}" destId="{F26BBAE4-7CBA-4796-B8B5-C0C52F28D11D}" srcOrd="0" destOrd="0" presId="urn:microsoft.com/office/officeart/2018/5/layout/IconLeafLabelList"/>
    <dgm:cxn modelId="{59FDC45F-0749-4580-B29B-F1F7EB7055DA}" type="presParOf" srcId="{D50BF055-F539-4CA1-8278-7BDA8FEF7569}" destId="{C9111A9C-FDB8-4617-85F6-CDEAB077590E}" srcOrd="0" destOrd="0" presId="urn:microsoft.com/office/officeart/2018/5/layout/IconLeafLabelList"/>
    <dgm:cxn modelId="{26CC6852-155D-4C64-9E0A-A8361AFDBD20}" type="presParOf" srcId="{C9111A9C-FDB8-4617-85F6-CDEAB077590E}" destId="{89783D99-6348-467F-9082-E5326D29D2E6}" srcOrd="0" destOrd="0" presId="urn:microsoft.com/office/officeart/2018/5/layout/IconLeafLabelList"/>
    <dgm:cxn modelId="{4C27C832-78E1-4FAC-803D-F93BF813C54B}" type="presParOf" srcId="{C9111A9C-FDB8-4617-85F6-CDEAB077590E}" destId="{1DD1CB6B-085D-4992-ABF0-3B0E98FE6DE1}" srcOrd="1" destOrd="0" presId="urn:microsoft.com/office/officeart/2018/5/layout/IconLeafLabelList"/>
    <dgm:cxn modelId="{079ED48C-4DE7-49B2-BFAF-25BEF6E7C2DD}" type="presParOf" srcId="{C9111A9C-FDB8-4617-85F6-CDEAB077590E}" destId="{4D0DFCFB-BA0C-4876-829A-C4919C378A25}" srcOrd="2" destOrd="0" presId="urn:microsoft.com/office/officeart/2018/5/layout/IconLeafLabelList"/>
    <dgm:cxn modelId="{1716C358-C28D-48F2-A2DA-F1713E102AB3}" type="presParOf" srcId="{C9111A9C-FDB8-4617-85F6-CDEAB077590E}" destId="{BA9C5A53-D6FC-4286-B3E5-A6BA675C04DC}" srcOrd="3" destOrd="0" presId="urn:microsoft.com/office/officeart/2018/5/layout/IconLeafLabelList"/>
    <dgm:cxn modelId="{9DAA3679-237C-425A-8D2D-663EC4CA6E0D}" type="presParOf" srcId="{D50BF055-F539-4CA1-8278-7BDA8FEF7569}" destId="{D4E8E3C7-6835-4FBF-B057-C057E210F9EB}" srcOrd="1" destOrd="0" presId="urn:microsoft.com/office/officeart/2018/5/layout/IconLeafLabelList"/>
    <dgm:cxn modelId="{44D52498-0265-4B05-827A-07D59285958B}" type="presParOf" srcId="{D50BF055-F539-4CA1-8278-7BDA8FEF7569}" destId="{055BE5BE-2274-4C27-B866-723086FDA469}" srcOrd="2" destOrd="0" presId="urn:microsoft.com/office/officeart/2018/5/layout/IconLeafLabelList"/>
    <dgm:cxn modelId="{88826019-6A71-495D-85C5-A7067195274F}" type="presParOf" srcId="{055BE5BE-2274-4C27-B866-723086FDA469}" destId="{16078277-1F17-473A-B110-A0D00A93222A}" srcOrd="0" destOrd="0" presId="urn:microsoft.com/office/officeart/2018/5/layout/IconLeafLabelList"/>
    <dgm:cxn modelId="{24F425D1-D295-4DF7-9BAB-8A46B068E013}" type="presParOf" srcId="{055BE5BE-2274-4C27-B866-723086FDA469}" destId="{33B87005-536C-4ABC-8609-8C24F12A2D96}" srcOrd="1" destOrd="0" presId="urn:microsoft.com/office/officeart/2018/5/layout/IconLeafLabelList"/>
    <dgm:cxn modelId="{82875CE1-58BC-4C80-9842-9E6103E64F91}" type="presParOf" srcId="{055BE5BE-2274-4C27-B866-723086FDA469}" destId="{4FD1CBEB-B03F-4CA1-BA90-691218F34073}" srcOrd="2" destOrd="0" presId="urn:microsoft.com/office/officeart/2018/5/layout/IconLeafLabelList"/>
    <dgm:cxn modelId="{E37A361B-4021-4F9C-A2DD-C45879987948}" type="presParOf" srcId="{055BE5BE-2274-4C27-B866-723086FDA469}" destId="{22A70D90-3AC0-4378-A749-3C3C30244181}" srcOrd="3" destOrd="0" presId="urn:microsoft.com/office/officeart/2018/5/layout/IconLeafLabelList"/>
    <dgm:cxn modelId="{8FC27CF4-398B-4AD2-BE37-F5E736755B76}" type="presParOf" srcId="{D50BF055-F539-4CA1-8278-7BDA8FEF7569}" destId="{615F9A3B-512F-4CBD-BF20-ADF60D53AC34}" srcOrd="3" destOrd="0" presId="urn:microsoft.com/office/officeart/2018/5/layout/IconLeafLabelList"/>
    <dgm:cxn modelId="{B066C21D-8060-4504-BF86-A4621E7D74B1}" type="presParOf" srcId="{D50BF055-F539-4CA1-8278-7BDA8FEF7569}" destId="{7FCA4919-18C6-45E7-A054-9D6FDD7DCC03}" srcOrd="4" destOrd="0" presId="urn:microsoft.com/office/officeart/2018/5/layout/IconLeafLabelList"/>
    <dgm:cxn modelId="{96E6EA8C-29AB-46AC-B95A-4B0B9DF9D198}" type="presParOf" srcId="{7FCA4919-18C6-45E7-A054-9D6FDD7DCC03}" destId="{39C181BF-B591-41F4-8C9B-608D9E06279F}" srcOrd="0" destOrd="0" presId="urn:microsoft.com/office/officeart/2018/5/layout/IconLeafLabelList"/>
    <dgm:cxn modelId="{4D69B01A-19BF-459C-8746-ECC80A9A1088}" type="presParOf" srcId="{7FCA4919-18C6-45E7-A054-9D6FDD7DCC03}" destId="{A7A1332B-B5D9-4D7E-9C32-516F4EF63E00}" srcOrd="1" destOrd="0" presId="urn:microsoft.com/office/officeart/2018/5/layout/IconLeafLabelList"/>
    <dgm:cxn modelId="{278B1704-6329-45D9-9FA5-58BD309BD3D2}" type="presParOf" srcId="{7FCA4919-18C6-45E7-A054-9D6FDD7DCC03}" destId="{96929C69-208F-45CA-BDEB-A603CA5B7244}" srcOrd="2" destOrd="0" presId="urn:microsoft.com/office/officeart/2018/5/layout/IconLeafLabelList"/>
    <dgm:cxn modelId="{EDE16A66-22BB-40A7-B1A6-F750564FC729}" type="presParOf" srcId="{7FCA4919-18C6-45E7-A054-9D6FDD7DCC03}" destId="{F26BBAE4-7CBA-4796-B8B5-C0C52F28D11D}" srcOrd="3" destOrd="0" presId="urn:microsoft.com/office/officeart/2018/5/layout/IconLeafLabelList"/>
    <dgm:cxn modelId="{0348B9BD-FD4E-4ED1-ADD3-AD4F63489EC9}" type="presParOf" srcId="{D50BF055-F539-4CA1-8278-7BDA8FEF7569}" destId="{95705182-0155-4D75-8DF7-FD6912BAFEFB}" srcOrd="5" destOrd="0" presId="urn:microsoft.com/office/officeart/2018/5/layout/IconLeafLabelList"/>
    <dgm:cxn modelId="{2C666E37-24C3-4D4B-83F8-FAAE31ECB295}" type="presParOf" srcId="{D50BF055-F539-4CA1-8278-7BDA8FEF7569}" destId="{C3ACFABF-5874-4235-9F81-6F821D12ED01}" srcOrd="6" destOrd="0" presId="urn:microsoft.com/office/officeart/2018/5/layout/IconLeafLabelList"/>
    <dgm:cxn modelId="{89A41AD6-47FC-4C32-8B06-60CF16BBCE2C}" type="presParOf" srcId="{C3ACFABF-5874-4235-9F81-6F821D12ED01}" destId="{881EBD9F-95FE-4346-9973-EDD3C8716429}" srcOrd="0" destOrd="0" presId="urn:microsoft.com/office/officeart/2018/5/layout/IconLeafLabelList"/>
    <dgm:cxn modelId="{08591D9B-329F-43E6-8008-E6D0329EDBAC}" type="presParOf" srcId="{C3ACFABF-5874-4235-9F81-6F821D12ED01}" destId="{D5CDE627-97B3-4D38-A890-7A74C9D28FC5}" srcOrd="1" destOrd="0" presId="urn:microsoft.com/office/officeart/2018/5/layout/IconLeafLabelList"/>
    <dgm:cxn modelId="{BD151CFC-040A-41EE-ACC0-9C388867C381}" type="presParOf" srcId="{C3ACFABF-5874-4235-9F81-6F821D12ED01}" destId="{7F2AEB34-2B95-4CF5-B7B1-4F5ADB0E9846}" srcOrd="2" destOrd="0" presId="urn:microsoft.com/office/officeart/2018/5/layout/IconLeafLabelList"/>
    <dgm:cxn modelId="{EC2648B1-C3B0-4DED-B9C2-4BC308C23F4D}" type="presParOf" srcId="{C3ACFABF-5874-4235-9F81-6F821D12ED01}" destId="{418D7DB6-63FA-43EE-A5D3-D7D5F0834C3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D5A7F5-712B-4CAB-A3CD-80CAB14E9D6D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8D100-0581-4DAB-9C36-9CC1B2F1B5A4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/>
            <a:t>Занятия людей</a:t>
          </a:r>
          <a:endParaRPr lang="en-US" sz="4000" kern="1200"/>
        </a:p>
      </dsp:txBody>
      <dsp:txXfrm>
        <a:off x="0" y="675"/>
        <a:ext cx="6900512" cy="1106957"/>
      </dsp:txXfrm>
    </dsp:sp>
    <dsp:sp modelId="{96D6E33F-63A9-4BB5-A796-31C8DC579CEC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2EAFB-3862-46EC-A528-055517D53B8E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/>
            <a:t>Даннические обязанности </a:t>
          </a:r>
          <a:endParaRPr lang="en-US" sz="4000" kern="1200"/>
        </a:p>
      </dsp:txBody>
      <dsp:txXfrm>
        <a:off x="0" y="1107633"/>
        <a:ext cx="6900512" cy="1106957"/>
      </dsp:txXfrm>
    </dsp:sp>
    <dsp:sp modelId="{F76B8345-C39A-4DBD-B6E0-01D147214787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27C86-5DEE-4C1A-AED4-12AC4F4327E7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/>
            <a:t>Зарождение феодализма</a:t>
          </a:r>
          <a:endParaRPr lang="en-US" sz="4000" kern="1200"/>
        </a:p>
      </dsp:txBody>
      <dsp:txXfrm>
        <a:off x="0" y="2214591"/>
        <a:ext cx="6900512" cy="1106957"/>
      </dsp:txXfrm>
    </dsp:sp>
    <dsp:sp modelId="{D845AB96-7EDA-41BA-8604-BFB13B28FEDB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E1136-C0F7-497D-BFFB-FE505E9612F3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/>
            <a:t>Первые города</a:t>
          </a:r>
          <a:endParaRPr lang="en-US" sz="4000" kern="1200"/>
        </a:p>
      </dsp:txBody>
      <dsp:txXfrm>
        <a:off x="0" y="3321549"/>
        <a:ext cx="6900512" cy="1106957"/>
      </dsp:txXfrm>
    </dsp:sp>
    <dsp:sp modelId="{CCEA946E-4101-43A7-82D1-BB973C9488D9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72964-193D-4ACB-9D06-AB8935EAE1B0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/>
            <a:t>Городское ремесло и торговля</a:t>
          </a:r>
          <a:endParaRPr lang="en-US" sz="4000" kern="1200"/>
        </a:p>
      </dsp:txBody>
      <dsp:txXfrm>
        <a:off x="0" y="4428507"/>
        <a:ext cx="6900512" cy="1106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8EB26-4D16-427F-A444-222E51C23988}">
      <dsp:nvSpPr>
        <dsp:cNvPr id="0" name=""/>
        <dsp:cNvSpPr/>
      </dsp:nvSpPr>
      <dsp:spPr>
        <a:xfrm>
          <a:off x="0" y="553414"/>
          <a:ext cx="10515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31332-F994-4E4D-A6F4-842FA456DA74}">
      <dsp:nvSpPr>
        <dsp:cNvPr id="0" name=""/>
        <dsp:cNvSpPr/>
      </dsp:nvSpPr>
      <dsp:spPr>
        <a:xfrm>
          <a:off x="525780" y="140134"/>
          <a:ext cx="7360920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Защита от внешней угрозы</a:t>
          </a:r>
          <a:endParaRPr lang="en-US" sz="2800" kern="1200"/>
        </a:p>
      </dsp:txBody>
      <dsp:txXfrm>
        <a:off x="566129" y="180483"/>
        <a:ext cx="7280222" cy="745862"/>
      </dsp:txXfrm>
    </dsp:sp>
    <dsp:sp modelId="{6E4DF225-EDEB-44DE-91DA-EE9C69B17BD9}">
      <dsp:nvSpPr>
        <dsp:cNvPr id="0" name=""/>
        <dsp:cNvSpPr/>
      </dsp:nvSpPr>
      <dsp:spPr>
        <a:xfrm>
          <a:off x="0" y="1823495"/>
          <a:ext cx="10515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0A849-C42F-464C-A32F-1BE41519F075}">
      <dsp:nvSpPr>
        <dsp:cNvPr id="0" name=""/>
        <dsp:cNvSpPr/>
      </dsp:nvSpPr>
      <dsp:spPr>
        <a:xfrm>
          <a:off x="525780" y="1410214"/>
          <a:ext cx="7360920" cy="826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Центр торговли</a:t>
          </a:r>
          <a:endParaRPr lang="en-US" sz="2800" kern="1200"/>
        </a:p>
      </dsp:txBody>
      <dsp:txXfrm>
        <a:off x="566129" y="1450563"/>
        <a:ext cx="7280222" cy="745862"/>
      </dsp:txXfrm>
    </dsp:sp>
    <dsp:sp modelId="{E080F8D9-8073-4A2B-8D3A-E8BC2299AB3E}">
      <dsp:nvSpPr>
        <dsp:cNvPr id="0" name=""/>
        <dsp:cNvSpPr/>
      </dsp:nvSpPr>
      <dsp:spPr>
        <a:xfrm>
          <a:off x="0" y="3093575"/>
          <a:ext cx="10515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8585F-9F42-4A25-85B4-572F67BE4D85}">
      <dsp:nvSpPr>
        <dsp:cNvPr id="0" name=""/>
        <dsp:cNvSpPr/>
      </dsp:nvSpPr>
      <dsp:spPr>
        <a:xfrm>
          <a:off x="525780" y="2680295"/>
          <a:ext cx="7360920" cy="8265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Необходимость административного центра</a:t>
          </a:r>
          <a:endParaRPr lang="en-US" sz="2800" kern="1200"/>
        </a:p>
      </dsp:txBody>
      <dsp:txXfrm>
        <a:off x="566129" y="2720644"/>
        <a:ext cx="7280222" cy="745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BE6C3-8D85-4354-9ED7-B6FEBBC489D7}">
      <dsp:nvSpPr>
        <dsp:cNvPr id="0" name=""/>
        <dsp:cNvSpPr/>
      </dsp:nvSpPr>
      <dsp:spPr>
        <a:xfrm>
          <a:off x="0" y="378981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1B08C-8DE7-4D72-B8C4-D430D8E92C2D}">
      <dsp:nvSpPr>
        <dsp:cNvPr id="0" name=""/>
        <dsp:cNvSpPr/>
      </dsp:nvSpPr>
      <dsp:spPr>
        <a:xfrm>
          <a:off x="295909" y="54261"/>
          <a:ext cx="4142728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Из крепостей</a:t>
          </a:r>
          <a:endParaRPr lang="en-US" sz="2200" kern="1200"/>
        </a:p>
      </dsp:txBody>
      <dsp:txXfrm>
        <a:off x="327612" y="85964"/>
        <a:ext cx="4079322" cy="586034"/>
      </dsp:txXfrm>
    </dsp:sp>
    <dsp:sp modelId="{E90D127E-0496-4256-B469-8B82FE0BD610}">
      <dsp:nvSpPr>
        <dsp:cNvPr id="0" name=""/>
        <dsp:cNvSpPr/>
      </dsp:nvSpPr>
      <dsp:spPr>
        <a:xfrm>
          <a:off x="0" y="1376901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C4ABE-0826-445F-A165-168F63B5465F}">
      <dsp:nvSpPr>
        <dsp:cNvPr id="0" name=""/>
        <dsp:cNvSpPr/>
      </dsp:nvSpPr>
      <dsp:spPr>
        <a:xfrm>
          <a:off x="295909" y="1052182"/>
          <a:ext cx="4142728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Из племенных центров</a:t>
          </a:r>
          <a:endParaRPr lang="en-US" sz="2200" kern="1200"/>
        </a:p>
      </dsp:txBody>
      <dsp:txXfrm>
        <a:off x="327612" y="1083885"/>
        <a:ext cx="4079322" cy="586034"/>
      </dsp:txXfrm>
    </dsp:sp>
    <dsp:sp modelId="{DA1C0145-20A5-49DC-9377-E1C07994AE79}">
      <dsp:nvSpPr>
        <dsp:cNvPr id="0" name=""/>
        <dsp:cNvSpPr/>
      </dsp:nvSpPr>
      <dsp:spPr>
        <a:xfrm>
          <a:off x="0" y="2374822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909C5-D447-494A-AC40-E506DAA7D31B}">
      <dsp:nvSpPr>
        <dsp:cNvPr id="0" name=""/>
        <dsp:cNvSpPr/>
      </dsp:nvSpPr>
      <dsp:spPr>
        <a:xfrm>
          <a:off x="295909" y="2050101"/>
          <a:ext cx="4142728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На торговых путях</a:t>
          </a:r>
          <a:endParaRPr lang="en-US" sz="2200" kern="1200"/>
        </a:p>
      </dsp:txBody>
      <dsp:txXfrm>
        <a:off x="327612" y="2081804"/>
        <a:ext cx="4079322" cy="586034"/>
      </dsp:txXfrm>
    </dsp:sp>
    <dsp:sp modelId="{E022A3E5-F763-44DD-87C4-F2E7936963CB}">
      <dsp:nvSpPr>
        <dsp:cNvPr id="0" name=""/>
        <dsp:cNvSpPr/>
      </dsp:nvSpPr>
      <dsp:spPr>
        <a:xfrm>
          <a:off x="0" y="3372742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729CA-7B95-49C2-AE9F-49703F63AC93}">
      <dsp:nvSpPr>
        <dsp:cNvPr id="0" name=""/>
        <dsp:cNvSpPr/>
      </dsp:nvSpPr>
      <dsp:spPr>
        <a:xfrm>
          <a:off x="295909" y="3048022"/>
          <a:ext cx="4142728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Из пунктов сбора дани</a:t>
          </a:r>
          <a:endParaRPr lang="en-US" sz="2200" kern="1200"/>
        </a:p>
      </dsp:txBody>
      <dsp:txXfrm>
        <a:off x="327612" y="3079725"/>
        <a:ext cx="4079322" cy="586034"/>
      </dsp:txXfrm>
    </dsp:sp>
    <dsp:sp modelId="{2071E748-0DF7-48AE-A6E9-63065565F66A}">
      <dsp:nvSpPr>
        <dsp:cNvPr id="0" name=""/>
        <dsp:cNvSpPr/>
      </dsp:nvSpPr>
      <dsp:spPr>
        <a:xfrm>
          <a:off x="0" y="4370662"/>
          <a:ext cx="59181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17FF-BA92-4067-840D-77FFDFCA2A0B}">
      <dsp:nvSpPr>
        <dsp:cNvPr id="0" name=""/>
        <dsp:cNvSpPr/>
      </dsp:nvSpPr>
      <dsp:spPr>
        <a:xfrm>
          <a:off x="295909" y="4045942"/>
          <a:ext cx="4142728" cy="6494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По решению князя</a:t>
          </a:r>
          <a:endParaRPr lang="en-US" sz="2200" kern="1200"/>
        </a:p>
      </dsp:txBody>
      <dsp:txXfrm>
        <a:off x="327612" y="4077645"/>
        <a:ext cx="4079322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83D99-6348-467F-9082-E5326D29D2E6}">
      <dsp:nvSpPr>
        <dsp:cNvPr id="0" name=""/>
        <dsp:cNvSpPr/>
      </dsp:nvSpPr>
      <dsp:spPr>
        <a:xfrm>
          <a:off x="973190" y="780709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1CB6B-085D-4992-ABF0-3B0E98FE6DE1}">
      <dsp:nvSpPr>
        <dsp:cNvPr id="0" name=""/>
        <dsp:cNvSpPr/>
      </dsp:nvSpPr>
      <dsp:spPr>
        <a:xfrm>
          <a:off x="1242597" y="1050117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C5A53-D6FC-4286-B3E5-A6BA675C04DC}">
      <dsp:nvSpPr>
        <dsp:cNvPr id="0" name=""/>
        <dsp:cNvSpPr/>
      </dsp:nvSpPr>
      <dsp:spPr>
        <a:xfrm>
          <a:off x="569079" y="2438599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700" kern="1200"/>
            <a:t>От названия рек (Полоцк, Витебск, Пинск, Минск)</a:t>
          </a:r>
          <a:endParaRPr lang="en-US" sz="1700" kern="1200"/>
        </a:p>
      </dsp:txBody>
      <dsp:txXfrm>
        <a:off x="569079" y="2438599"/>
        <a:ext cx="2072362" cy="720000"/>
      </dsp:txXfrm>
    </dsp:sp>
    <dsp:sp modelId="{16078277-1F17-473A-B110-A0D00A93222A}">
      <dsp:nvSpPr>
        <dsp:cNvPr id="0" name=""/>
        <dsp:cNvSpPr/>
      </dsp:nvSpPr>
      <dsp:spPr>
        <a:xfrm>
          <a:off x="3408216" y="780709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87005-536C-4ABC-8609-8C24F12A2D96}">
      <dsp:nvSpPr>
        <dsp:cNvPr id="0" name=""/>
        <dsp:cNvSpPr/>
      </dsp:nvSpPr>
      <dsp:spPr>
        <a:xfrm>
          <a:off x="3677623" y="1050117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70D90-3AC0-4378-A749-3C3C30244181}">
      <dsp:nvSpPr>
        <dsp:cNvPr id="0" name=""/>
        <dsp:cNvSpPr/>
      </dsp:nvSpPr>
      <dsp:spPr>
        <a:xfrm>
          <a:off x="3004105" y="2438599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700" kern="1200"/>
            <a:t>От имен князей (Браслав, Борисов, Туров, Изяславль) </a:t>
          </a:r>
          <a:endParaRPr lang="en-US" sz="1700" kern="1200"/>
        </a:p>
      </dsp:txBody>
      <dsp:txXfrm>
        <a:off x="3004105" y="2438599"/>
        <a:ext cx="2072362" cy="720000"/>
      </dsp:txXfrm>
    </dsp:sp>
    <dsp:sp modelId="{39C181BF-B591-41F4-8C9B-608D9E06279F}">
      <dsp:nvSpPr>
        <dsp:cNvPr id="0" name=""/>
        <dsp:cNvSpPr/>
      </dsp:nvSpPr>
      <dsp:spPr>
        <a:xfrm>
          <a:off x="5843242" y="780709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1332B-B5D9-4D7E-9C32-516F4EF63E00}">
      <dsp:nvSpPr>
        <dsp:cNvPr id="0" name=""/>
        <dsp:cNvSpPr/>
      </dsp:nvSpPr>
      <dsp:spPr>
        <a:xfrm>
          <a:off x="6112649" y="1050117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BBAE4-7CBA-4796-B8B5-C0C52F28D11D}">
      <dsp:nvSpPr>
        <dsp:cNvPr id="0" name=""/>
        <dsp:cNvSpPr/>
      </dsp:nvSpPr>
      <dsp:spPr>
        <a:xfrm>
          <a:off x="5439131" y="2438599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700" kern="1200"/>
            <a:t>От коры березы (Брест)</a:t>
          </a:r>
          <a:endParaRPr lang="en-US" sz="1700" kern="1200"/>
        </a:p>
      </dsp:txBody>
      <dsp:txXfrm>
        <a:off x="5439131" y="2438599"/>
        <a:ext cx="2072362" cy="720000"/>
      </dsp:txXfrm>
    </dsp:sp>
    <dsp:sp modelId="{881EBD9F-95FE-4346-9973-EDD3C8716429}">
      <dsp:nvSpPr>
        <dsp:cNvPr id="0" name=""/>
        <dsp:cNvSpPr/>
      </dsp:nvSpPr>
      <dsp:spPr>
        <a:xfrm>
          <a:off x="8278268" y="780709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DE627-97B3-4D38-A890-7A74C9D28FC5}">
      <dsp:nvSpPr>
        <dsp:cNvPr id="0" name=""/>
        <dsp:cNvSpPr/>
      </dsp:nvSpPr>
      <dsp:spPr>
        <a:xfrm>
          <a:off x="8547675" y="1050117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D7DB6-63FA-43EE-A5D3-D7D5F0834C39}">
      <dsp:nvSpPr>
        <dsp:cNvPr id="0" name=""/>
        <dsp:cNvSpPr/>
      </dsp:nvSpPr>
      <dsp:spPr>
        <a:xfrm>
          <a:off x="7874157" y="2438599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700" kern="1200"/>
            <a:t>От особенностей местности (Каменец)</a:t>
          </a:r>
          <a:endParaRPr lang="en-US" sz="1700" kern="1200"/>
        </a:p>
      </dsp:txBody>
      <dsp:txXfrm>
        <a:off x="7874157" y="2438599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13. Хозяйственное развитие белорусских земель и возникновение городов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84C47-CA5F-4FC3-A96F-2D54B459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Охота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56BBA21A-38A0-4432-AD8E-F5DF8EE1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36858"/>
            <a:ext cx="7214616" cy="53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33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80868-74B0-4150-95EC-11387BC9A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Рыболовство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вод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8B49C89-80C9-4BFA-A00E-E11B71835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54095"/>
            <a:ext cx="7214616" cy="51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4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1ABBA-86C3-4919-8CC0-21546627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Бортничество 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F8DF7ABB-B3D1-47E6-B989-380223414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2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E56D1-DC56-44E4-8885-BC5687ED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Собирательство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1FE6E71-9332-4C17-80AC-33C706F84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3406" y="640080"/>
            <a:ext cx="691639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61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9C983-97E2-484E-83ED-145413E59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Даннические обязанности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34C2B5-09C7-45C1-BFC1-590E52325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71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F3B05-B6AB-429B-A628-1D1923CEA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Полюдье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58A3A6-5C6E-4D0A-9AC4-16E03B663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Сбор натуральной дани князем и его дружиной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алтарь, ткань, продажа&#10;&#10;Автоматически созданное описание">
            <a:extLst>
              <a:ext uri="{FF2B5EF4-FFF2-40B4-BE49-F238E27FC236}">
                <a16:creationId xmlns:a16="http://schemas.microsoft.com/office/drawing/2014/main" id="{CF40FF63-CE60-4085-8B88-176B4EC0D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45077"/>
            <a:ext cx="7214616" cy="514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8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371-E1E6-47CC-88DD-FFD35B53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Погост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5AAB09-C592-4376-87AE-2D0F1B0B0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Место сбора дани для князя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FA4BBB4-2B6D-4FE0-ABCC-82211F070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59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9D172-9726-43D5-A92F-7B5A30D0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Тиуны</a:t>
            </a:r>
            <a:r>
              <a:rPr lang="en-US" sz="5400" dirty="0"/>
              <a:t> (</a:t>
            </a:r>
            <a:r>
              <a:rPr lang="en-US" sz="5400" dirty="0" err="1"/>
              <a:t>тысяцкий</a:t>
            </a:r>
            <a:r>
              <a:rPr lang="en-US" sz="5400" dirty="0"/>
              <a:t>)</a:t>
            </a:r>
            <a:endParaRPr lang="en-US" sz="5400" dirty="0">
              <a:cs typeface="Calibri Ligh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3E1CE9-6B31-4B61-A4E2-102687017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Доверенные люди князя, занимающиеся сбором дани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9F77FF3F-D5D1-4A50-AC3D-9602D87A9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8" r="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5170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E87F7-C8E4-4198-810D-5F66EA0F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Зарождение феодализма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8C70DA-2345-434F-ACB0-E423F3BC5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936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C57D5-AA1A-4F16-A41B-EB854524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Феодализм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FF7233-CB8F-40AF-BA21-956F9997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историческая</a:t>
            </a:r>
            <a:r>
              <a:rPr lang="en-US" sz="2200" dirty="0"/>
              <a:t>, </a:t>
            </a:r>
            <a:r>
              <a:rPr lang="en-US" sz="2200" dirty="0" err="1"/>
              <a:t>пе­рио­да</a:t>
            </a:r>
            <a:r>
              <a:rPr lang="en-US" sz="2200" dirty="0"/>
              <a:t> </a:t>
            </a:r>
            <a:r>
              <a:rPr lang="en-US" sz="2200" dirty="0" err="1"/>
              <a:t>сред­них</a:t>
            </a:r>
            <a:r>
              <a:rPr lang="en-US" sz="2200" dirty="0"/>
              <a:t> </a:t>
            </a:r>
            <a:r>
              <a:rPr lang="en-US" sz="2200" dirty="0" err="1"/>
              <a:t>ве­ков</a:t>
            </a:r>
            <a:r>
              <a:rPr lang="en-US" sz="2200" dirty="0"/>
              <a:t> и </a:t>
            </a:r>
            <a:r>
              <a:rPr lang="en-US" sz="2200" dirty="0" err="1"/>
              <a:t>Но­во­го</a:t>
            </a:r>
            <a:r>
              <a:rPr lang="en-US" sz="2200" dirty="0"/>
              <a:t> </a:t>
            </a:r>
            <a:r>
              <a:rPr lang="en-US" sz="2200" dirty="0" err="1"/>
              <a:t>вре­ме­ни</a:t>
            </a:r>
            <a:r>
              <a:rPr lang="en-US" sz="2200" dirty="0"/>
              <a:t> </a:t>
            </a:r>
            <a:r>
              <a:rPr lang="en-US" sz="2200" dirty="0" err="1"/>
              <a:t>сословно-классовая</a:t>
            </a:r>
            <a:r>
              <a:rPr lang="en-US" sz="2200" dirty="0"/>
              <a:t> </a:t>
            </a:r>
            <a:r>
              <a:rPr lang="en-US" sz="2200" dirty="0" err="1"/>
              <a:t>структура</a:t>
            </a:r>
            <a:r>
              <a:rPr lang="en-US" sz="2200" dirty="0"/>
              <a:t> </a:t>
            </a:r>
            <a:r>
              <a:rPr lang="en-US" sz="2200" dirty="0" err="1"/>
              <a:t>общества</a:t>
            </a:r>
            <a:r>
              <a:rPr lang="en-US" sz="2200" dirty="0"/>
              <a:t>, </a:t>
            </a:r>
            <a:r>
              <a:rPr lang="en-US" sz="2200" dirty="0" err="1"/>
              <a:t>когда</a:t>
            </a:r>
            <a:r>
              <a:rPr lang="en-US" sz="2200" dirty="0"/>
              <a:t> </a:t>
            </a:r>
            <a:r>
              <a:rPr lang="en-US" sz="2200" dirty="0" err="1"/>
              <a:t>основным</a:t>
            </a:r>
            <a:r>
              <a:rPr lang="en-US" sz="2200" dirty="0"/>
              <a:t> </a:t>
            </a:r>
            <a:r>
              <a:rPr lang="en-US" sz="2200" dirty="0" err="1"/>
              <a:t>экономическим</a:t>
            </a:r>
            <a:r>
              <a:rPr lang="en-US" sz="2200" dirty="0"/>
              <a:t> </a:t>
            </a:r>
            <a:r>
              <a:rPr lang="en-US" sz="2200" dirty="0" err="1"/>
              <a:t>ресурсом</a:t>
            </a:r>
            <a:r>
              <a:rPr lang="en-US" sz="2200" dirty="0"/>
              <a:t> </a:t>
            </a:r>
            <a:r>
              <a:rPr lang="en-US" sz="2200" dirty="0" err="1"/>
              <a:t>являлась</a:t>
            </a:r>
            <a:r>
              <a:rPr lang="en-US" sz="2200" dirty="0"/>
              <a:t> </a:t>
            </a:r>
            <a:r>
              <a:rPr lang="en-US" sz="2200" dirty="0" err="1"/>
              <a:t>земля</a:t>
            </a:r>
            <a:r>
              <a:rPr lang="en-US" sz="2200" dirty="0"/>
              <a:t>, и </a:t>
            </a:r>
            <a:r>
              <a:rPr lang="en-US" sz="2200" dirty="0" err="1"/>
              <a:t>находилась</a:t>
            </a:r>
            <a:r>
              <a:rPr lang="en-US" sz="2200" dirty="0"/>
              <a:t> </a:t>
            </a:r>
            <a:r>
              <a:rPr lang="en-US" sz="2200" dirty="0" err="1"/>
              <a:t>она</a:t>
            </a:r>
            <a:r>
              <a:rPr lang="en-US" sz="2200" dirty="0"/>
              <a:t> в </a:t>
            </a:r>
            <a:r>
              <a:rPr lang="en-US" sz="2200" dirty="0" err="1"/>
              <a:t>собственности</a:t>
            </a:r>
            <a:r>
              <a:rPr lang="en-US" sz="2200" dirty="0"/>
              <a:t> </a:t>
            </a:r>
            <a:r>
              <a:rPr lang="en-US" sz="2200" dirty="0" err="1"/>
              <a:t>феодалов</a:t>
            </a:r>
            <a:r>
              <a:rPr lang="en-US" sz="2200" dirty="0"/>
              <a:t>.</a:t>
            </a:r>
          </a:p>
        </p:txBody>
      </p:sp>
      <p:pic>
        <p:nvPicPr>
          <p:cNvPr id="5" name="Рисунок 5" descr="Изображение выглядит как текст, люди, стары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EBC5F262-C864-498D-BAFA-997164039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12" r="1211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027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C064C-6418-4EC2-9413-233F3C5F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FB389A-96BE-4FE1-9DBE-98C2E5B01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77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535B9-DBA0-4D2A-A096-712979CA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Князь - владелец земли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украшен, алтарь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34CFB159-EB17-4A3E-8E07-57533F660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160716"/>
            <a:ext cx="7214616" cy="4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0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F2AA3E-C714-4E8D-9F46-9E6FFF7FB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38328"/>
            <a:ext cx="11438793" cy="1577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7024C-39B9-49BE-91A5-1C687F05B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541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Категории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населения</a:t>
            </a:r>
            <a:endParaRPr lang="ru-RU" dirty="0" err="1">
              <a:solidFill>
                <a:schemeClr val="bg1"/>
              </a:solidFill>
              <a:cs typeface="Calibri Light" panose="020F0302020204030204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FF87A23-9441-4067-A859-AD7B7F9F97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786997"/>
              </p:ext>
            </p:extLst>
          </p:nvPr>
        </p:nvGraphicFramePr>
        <p:xfrm>
          <a:off x="838200" y="3125672"/>
          <a:ext cx="10515602" cy="2251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785">
                  <a:extLst>
                    <a:ext uri="{9D8B030D-6E8A-4147-A177-3AD203B41FA5}">
                      <a16:colId xmlns:a16="http://schemas.microsoft.com/office/drawing/2014/main" val="1571620283"/>
                    </a:ext>
                  </a:extLst>
                </a:gridCol>
                <a:gridCol w="2481176">
                  <a:extLst>
                    <a:ext uri="{9D8B030D-6E8A-4147-A177-3AD203B41FA5}">
                      <a16:colId xmlns:a16="http://schemas.microsoft.com/office/drawing/2014/main" val="1755115904"/>
                    </a:ext>
                  </a:extLst>
                </a:gridCol>
                <a:gridCol w="2911804">
                  <a:extLst>
                    <a:ext uri="{9D8B030D-6E8A-4147-A177-3AD203B41FA5}">
                      <a16:colId xmlns:a16="http://schemas.microsoft.com/office/drawing/2014/main" val="788460413"/>
                    </a:ext>
                  </a:extLst>
                </a:gridCol>
                <a:gridCol w="2537837">
                  <a:extLst>
                    <a:ext uri="{9D8B030D-6E8A-4147-A177-3AD203B41FA5}">
                      <a16:colId xmlns:a16="http://schemas.microsoft.com/office/drawing/2014/main" val="3522117379"/>
                    </a:ext>
                  </a:extLst>
                </a:gridCol>
              </a:tblGrid>
              <a:tr h="1125548">
                <a:tc>
                  <a:txBody>
                    <a:bodyPr/>
                    <a:lstStyle/>
                    <a:p>
                      <a:r>
                        <a:rPr lang="ru-RU" sz="3100"/>
                        <a:t>Свободные</a:t>
                      </a:r>
                    </a:p>
                  </a:txBody>
                  <a:tcPr marL="155759" marR="155759" marT="77880" marB="77880"/>
                </a:tc>
                <a:tc>
                  <a:txBody>
                    <a:bodyPr/>
                    <a:lstStyle/>
                    <a:p>
                      <a:r>
                        <a:rPr lang="ru-RU" sz="3100"/>
                        <a:t>Частично свободные</a:t>
                      </a:r>
                    </a:p>
                  </a:txBody>
                  <a:tcPr marL="155759" marR="155759" marT="77880" marB="77880"/>
                </a:tc>
                <a:tc>
                  <a:txBody>
                    <a:bodyPr/>
                    <a:lstStyle/>
                    <a:p>
                      <a:r>
                        <a:rPr lang="ru-RU" sz="3100"/>
                        <a:t>Временно несвободные</a:t>
                      </a:r>
                    </a:p>
                  </a:txBody>
                  <a:tcPr marL="155759" marR="155759" marT="77880" marB="77880"/>
                </a:tc>
                <a:tc>
                  <a:txBody>
                    <a:bodyPr/>
                    <a:lstStyle/>
                    <a:p>
                      <a:r>
                        <a:rPr lang="ru-RU" sz="3100"/>
                        <a:t>Зависимые (рабы)</a:t>
                      </a:r>
                    </a:p>
                  </a:txBody>
                  <a:tcPr marL="155759" marR="155759" marT="77880" marB="77880"/>
                </a:tc>
                <a:extLst>
                  <a:ext uri="{0D108BD9-81ED-4DB2-BD59-A6C34878D82A}">
                    <a16:rowId xmlns:a16="http://schemas.microsoft.com/office/drawing/2014/main" val="2483790226"/>
                  </a:ext>
                </a:extLst>
              </a:tr>
              <a:tr h="1125548">
                <a:tc>
                  <a:txBody>
                    <a:bodyPr/>
                    <a:lstStyle/>
                    <a:p>
                      <a:r>
                        <a:rPr lang="ru-RU" sz="3100"/>
                        <a:t>Общинники</a:t>
                      </a:r>
                    </a:p>
                  </a:txBody>
                  <a:tcPr marL="155759" marR="155759" marT="77880" marB="77880"/>
                </a:tc>
                <a:tc>
                  <a:txBody>
                    <a:bodyPr/>
                    <a:lstStyle/>
                    <a:p>
                      <a:r>
                        <a:rPr lang="ru-RU" sz="3100"/>
                        <a:t>Смерды</a:t>
                      </a:r>
                    </a:p>
                  </a:txBody>
                  <a:tcPr marL="155759" marR="155759" marT="77880" marB="77880"/>
                </a:tc>
                <a:tc>
                  <a:txBody>
                    <a:bodyPr/>
                    <a:lstStyle/>
                    <a:p>
                      <a:r>
                        <a:rPr lang="ru-RU" sz="3100"/>
                        <a:t>Закупы</a:t>
                      </a:r>
                    </a:p>
                  </a:txBody>
                  <a:tcPr marL="155759" marR="155759" marT="77880" marB="77880"/>
                </a:tc>
                <a:tc>
                  <a:txBody>
                    <a:bodyPr/>
                    <a:lstStyle/>
                    <a:p>
                      <a:r>
                        <a:rPr lang="ru-RU" sz="3100"/>
                        <a:t>Холопы (челядь)</a:t>
                      </a:r>
                    </a:p>
                  </a:txBody>
                  <a:tcPr marL="155759" marR="155759" marT="77880" marB="77880"/>
                </a:tc>
                <a:extLst>
                  <a:ext uri="{0D108BD9-81ED-4DB2-BD59-A6C34878D82A}">
                    <a16:rowId xmlns:a16="http://schemas.microsoft.com/office/drawing/2014/main" val="2492256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218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1A11E-78C3-4021-9D1C-32134B51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Феодальная система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ACF6B8B-D633-4C99-A85D-CA92AE6C7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917401"/>
            <a:ext cx="11496821" cy="301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9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EADAD-5DFA-4444-A025-4E98A6D7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Первые города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49DEA-77FB-4F9D-9A03-3418262C6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328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F2AA3E-C714-4E8D-9F46-9E6FFF7FB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38328"/>
            <a:ext cx="11438793" cy="1577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37C29-D6B2-41D5-B245-4D1D6F9D1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541"/>
            <a:ext cx="10515600" cy="13255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bg1"/>
                </a:solidFill>
                <a:cs typeface="Calibri Light"/>
              </a:rPr>
              <a:t>Причины возникновения городов</a:t>
            </a:r>
            <a:endParaRPr lang="ru-RU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36E7032-D0DC-4F9D-8695-3A46F725D5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006400"/>
              </p:ext>
            </p:extLst>
          </p:nvPr>
        </p:nvGraphicFramePr>
        <p:xfrm>
          <a:off x="838200" y="2281565"/>
          <a:ext cx="10515600" cy="393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2651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249DB-4932-4606-9958-20FBB532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0"/>
            <a:ext cx="3796306" cy="4666207"/>
          </a:xfrm>
        </p:spPr>
        <p:txBody>
          <a:bodyPr anchor="ctr">
            <a:normAutofit/>
          </a:bodyPr>
          <a:lstStyle/>
          <a:p>
            <a:r>
              <a:rPr lang="ru-RU" dirty="0">
                <a:cs typeface="Calibri Light"/>
              </a:rPr>
              <a:t>Пути возникновения городов</a:t>
            </a:r>
            <a:endParaRPr lang="ru-RU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3CD27B5-967D-44BB-B493-6D897C283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831631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28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F2AA3E-C714-4E8D-9F46-9E6FFF7FB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38328"/>
            <a:ext cx="11438793" cy="1577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54A85-2DDE-4351-9B6B-C17C10EF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541"/>
            <a:ext cx="10515600" cy="13255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bg1"/>
                </a:solidFill>
                <a:cs typeface="Calibri Light"/>
              </a:rPr>
              <a:t>Происхождение названий городов</a:t>
            </a:r>
            <a:endParaRPr lang="ru-RU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84C4F4A-6217-4F81-99D0-FBF66DDE6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4750308"/>
              </p:ext>
            </p:extLst>
          </p:nvPr>
        </p:nvGraphicFramePr>
        <p:xfrm>
          <a:off x="838200" y="2281565"/>
          <a:ext cx="10515600" cy="393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1869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0AEDA-665C-4EB0-889D-CDA6B689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Городское ремесло и торговля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7660EF-B31E-4949-8727-920A7C45B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463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1BAFB-68BE-4F95-9258-ADC4704E7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000">
                <a:cs typeface="Calibri Light"/>
              </a:rPr>
              <a:t>Особенности ремесла и торговли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04108-C4AA-4EF5-9F33-9067E9A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Города - центр ремесла и торговли </a:t>
            </a:r>
          </a:p>
          <a:p>
            <a:r>
              <a:rPr lang="ru-RU" sz="2400">
                <a:cs typeface="Calibri"/>
              </a:rPr>
              <a:t>Развивалось кузнечное, ювелирное, гончарное, кожевенное, сапожное и бондарное дело</a:t>
            </a:r>
          </a:p>
          <a:p>
            <a:r>
              <a:rPr lang="ru-RU" sz="2400">
                <a:cs typeface="Calibri"/>
              </a:rPr>
              <a:t>Вывозили ремесленные товары, а также мех, мёд, воск, смолу, лён</a:t>
            </a:r>
          </a:p>
          <a:p>
            <a:r>
              <a:rPr lang="ru-RU" sz="2400">
                <a:cs typeface="Calibri"/>
              </a:rPr>
              <a:t>Ввозили стеклянную продукцию, посуду, дорогие ткани, вино и оливковое масло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494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4856E-1249-4B20-B906-C7FC7533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Виды денег на территории Беларуси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155C7990-D50F-4816-9D39-805FFD44D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614" y="2427541"/>
            <a:ext cx="1129767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5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AC1A7-B55F-4F79-9FFE-A5C654E1F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 dirty="0">
                <a:cs typeface="Calibri Light"/>
              </a:rPr>
              <a:t>План урока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Объект 2">
            <a:extLst>
              <a:ext uri="{FF2B5EF4-FFF2-40B4-BE49-F238E27FC236}">
                <a16:creationId xmlns:a16="http://schemas.microsoft.com/office/drawing/2014/main" id="{3368A49E-5775-4445-A57B-DECD831325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49796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065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A441E-E6C9-499D-891B-F9ACEB15B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Дирхемы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066F3E56-87F7-4F84-923B-3668C0CF7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4" name="Рисунок 4" descr="Изображение выглядит как объект, монет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2420A3F-46D9-4C30-B089-5950086CB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4" b="-1"/>
          <a:stretch/>
        </p:blipFill>
        <p:spPr>
          <a:xfrm>
            <a:off x="4654296" y="1487319"/>
            <a:ext cx="6903720" cy="38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13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35353-261A-4768-88D8-8B97C3FC1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Римские денарии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монета,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421D1E2A-CB70-4654-8D26-76B713580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647703"/>
            <a:ext cx="7214616" cy="35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66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EFC4B-F40B-4985-85BF-984DAC0E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E9C1F6-EF0F-480A-9DF6-58CD4C1CB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9ADAC-6556-4786-888B-C5D79340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1480B7-7567-46C6-B3B4-B279D908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514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ACAF2-063A-4234-80C9-BFE11D0D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Занятия людей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760DEF-4C8D-42B7-A270-683BF0FD0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50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CCE53-69B7-4BAF-BD94-8F894EDB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Соседская община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F05A9B-E525-4AAC-B648-5C1E9E504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Совокупность отдельных хозяйств, объединенных общей землей, интересами, цельями и деятельностью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4F8FD95-90F8-42CA-840F-82D6BAED8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124643"/>
            <a:ext cx="7214616" cy="45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8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4F895A7-1F0B-4AD4-B219-4489DBB10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5" b="162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D9CD8-40ED-4C1A-A969-946E6A5CA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Земледелеие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52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75688-A57C-42FA-ADD2-C32AE245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Животноводство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, трава, коро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0E33FFE-CD3A-4156-BDB1-626CE03CA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852" y="2427541"/>
            <a:ext cx="935119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9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622D0-F5EA-4D10-832F-81512D9D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Пашенное земледелие - основной вид обработки земли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D2438A8-61DC-460A-A9CF-9C2657A88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89369"/>
            <a:ext cx="7214616" cy="48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53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88A6F-4EF3-4557-8A0A-0540E837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4880149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latin typeface="+mj-lt"/>
                <a:ea typeface="+mj-ea"/>
                <a:cs typeface="+mj-cs"/>
              </a:rPr>
              <a:t>Сельскохозяйственный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инвентарь</a:t>
            </a:r>
            <a:endParaRPr lang="en-US" sz="3800" kern="1200">
              <a:latin typeface="+mj-lt"/>
              <a:cs typeface="Calibri Light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463F5AA-7825-4844-AF53-7EBD343FC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6093" y="640080"/>
            <a:ext cx="369102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514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§ 13. Хозяйственное развитие белорусских земель и возникновение городов</vt:lpstr>
      <vt:lpstr>Проверка д/з</vt:lpstr>
      <vt:lpstr>План урока</vt:lpstr>
      <vt:lpstr>1. Занятия людей</vt:lpstr>
      <vt:lpstr>Соседская община</vt:lpstr>
      <vt:lpstr>Земледелеие</vt:lpstr>
      <vt:lpstr>Животноводство</vt:lpstr>
      <vt:lpstr>Пашенное земледелие - основной вид обработки земли</vt:lpstr>
      <vt:lpstr>Сельскохозяйственный инвентарь</vt:lpstr>
      <vt:lpstr>Охота</vt:lpstr>
      <vt:lpstr>Рыболовство</vt:lpstr>
      <vt:lpstr>Бортничество </vt:lpstr>
      <vt:lpstr>Собирательство</vt:lpstr>
      <vt:lpstr>2. Даннические обязанности</vt:lpstr>
      <vt:lpstr>Полюдье</vt:lpstr>
      <vt:lpstr>Погост</vt:lpstr>
      <vt:lpstr>Тиуны (тысяцкий)</vt:lpstr>
      <vt:lpstr>3. Зарождение феодализма</vt:lpstr>
      <vt:lpstr>Феодализм</vt:lpstr>
      <vt:lpstr>Князь - владелец земли</vt:lpstr>
      <vt:lpstr>Категории населения</vt:lpstr>
      <vt:lpstr>Феодальная система</vt:lpstr>
      <vt:lpstr>4. Первые города</vt:lpstr>
      <vt:lpstr>Причины возникновения городов</vt:lpstr>
      <vt:lpstr>Пути возникновения городов</vt:lpstr>
      <vt:lpstr>Происхождение названий городов</vt:lpstr>
      <vt:lpstr>5. Городское ремесло и торговля</vt:lpstr>
      <vt:lpstr>Особенности ремесла и торговли</vt:lpstr>
      <vt:lpstr>Виды денег на территории Беларуси</vt:lpstr>
      <vt:lpstr>Дирхемы</vt:lpstr>
      <vt:lpstr>Римские денарии</vt:lpstr>
      <vt:lpstr>Контроль знаний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13. Хозяйственное развитие белорусских земель и возникновение городов</dc:title>
  <dc:creator/>
  <cp:lastModifiedBy/>
  <cp:revision>198</cp:revision>
  <dcterms:created xsi:type="dcterms:W3CDTF">2022-01-21T18:48:45Z</dcterms:created>
  <dcterms:modified xsi:type="dcterms:W3CDTF">2022-01-22T08:03:19Z</dcterms:modified>
</cp:coreProperties>
</file>