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D8B86-269A-4DBA-A7A6-8BE7DCD8D67B}" v="9" dt="2022-03-29T10:54:46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05CD8B86-269A-4DBA-A7A6-8BE7DCD8D67B}"/>
    <pc:docChg chg="undo custSel addSld modSld sldOrd">
      <pc:chgData name="Roman Zhigalov" userId="1f97e9fdf7779aa5" providerId="LiveId" clId="{05CD8B86-269A-4DBA-A7A6-8BE7DCD8D67B}" dt="2022-03-29T10:54:46.722" v="1906"/>
      <pc:docMkLst>
        <pc:docMk/>
      </pc:docMkLst>
      <pc:sldChg chg="modSp new mod">
        <pc:chgData name="Roman Zhigalov" userId="1f97e9fdf7779aa5" providerId="LiveId" clId="{05CD8B86-269A-4DBA-A7A6-8BE7DCD8D67B}" dt="2022-03-29T10:06:41.409" v="2" actId="20577"/>
        <pc:sldMkLst>
          <pc:docMk/>
          <pc:sldMk cId="2433090807" sldId="256"/>
        </pc:sldMkLst>
        <pc:spChg chg="mod">
          <ac:chgData name="Roman Zhigalov" userId="1f97e9fdf7779aa5" providerId="LiveId" clId="{05CD8B86-269A-4DBA-A7A6-8BE7DCD8D67B}" dt="2022-03-29T10:06:41.409" v="2" actId="20577"/>
          <ac:spMkLst>
            <pc:docMk/>
            <pc:sldMk cId="2433090807" sldId="256"/>
            <ac:spMk id="2" creationId="{6F5A9BF8-EA4F-4A2F-BFD1-0A1F192FD8FF}"/>
          </ac:spMkLst>
        </pc:spChg>
      </pc:sldChg>
      <pc:sldChg chg="modSp new mod ord">
        <pc:chgData name="Roman Zhigalov" userId="1f97e9fdf7779aa5" providerId="LiveId" clId="{05CD8B86-269A-4DBA-A7A6-8BE7DCD8D67B}" dt="2022-03-29T10:18:15.553" v="1134"/>
        <pc:sldMkLst>
          <pc:docMk/>
          <pc:sldMk cId="4145558831" sldId="257"/>
        </pc:sldMkLst>
        <pc:spChg chg="mod">
          <ac:chgData name="Roman Zhigalov" userId="1f97e9fdf7779aa5" providerId="LiveId" clId="{05CD8B86-269A-4DBA-A7A6-8BE7DCD8D67B}" dt="2022-03-29T10:07:09.208" v="16" actId="122"/>
          <ac:spMkLst>
            <pc:docMk/>
            <pc:sldMk cId="4145558831" sldId="257"/>
            <ac:spMk id="2" creationId="{9355B37F-D714-44FE-AF6D-3A1341B2DAD5}"/>
          </ac:spMkLst>
        </pc:spChg>
      </pc:sldChg>
      <pc:sldChg chg="addSp delSp modSp new mod setBg">
        <pc:chgData name="Roman Zhigalov" userId="1f97e9fdf7779aa5" providerId="LiveId" clId="{05CD8B86-269A-4DBA-A7A6-8BE7DCD8D67B}" dt="2022-03-29T10:08:14.565" v="179" actId="26606"/>
        <pc:sldMkLst>
          <pc:docMk/>
          <pc:sldMk cId="1146697201" sldId="258"/>
        </pc:sldMkLst>
        <pc:spChg chg="mo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2" creationId="{ED8023F4-1870-4695-BACA-7C48E3FFA351}"/>
          </ac:spMkLst>
        </pc:spChg>
        <pc:spChg chg="add del mo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3" creationId="{89494FA9-EDFB-4F48-810E-D257ABD657A9}"/>
          </ac:spMkLst>
        </pc:spChg>
        <pc:spChg chg="add del">
          <ac:chgData name="Roman Zhigalov" userId="1f97e9fdf7779aa5" providerId="LiveId" clId="{05CD8B86-269A-4DBA-A7A6-8BE7DCD8D67B}" dt="2022-03-29T10:08:13.858" v="176" actId="26606"/>
          <ac:spMkLst>
            <pc:docMk/>
            <pc:sldMk cId="1146697201" sldId="258"/>
            <ac:spMk id="8" creationId="{C7FA33FF-088D-4F16-95A2-2C64D353DEA8}"/>
          </ac:spMkLst>
        </pc:spChg>
        <pc:spChg chg="add del">
          <ac:chgData name="Roman Zhigalov" userId="1f97e9fdf7779aa5" providerId="LiveId" clId="{05CD8B86-269A-4DBA-A7A6-8BE7DCD8D67B}" dt="2022-03-29T10:08:14.541" v="178" actId="26606"/>
          <ac:spMkLst>
            <pc:docMk/>
            <pc:sldMk cId="1146697201" sldId="258"/>
            <ac:spMk id="9" creationId="{B819A166-7571-4003-A6B8-B62034C3ED30}"/>
          </ac:spMkLst>
        </pc:spChg>
        <pc:spChg chg="add del">
          <ac:chgData name="Roman Zhigalov" userId="1f97e9fdf7779aa5" providerId="LiveId" clId="{05CD8B86-269A-4DBA-A7A6-8BE7DCD8D67B}" dt="2022-03-29T10:08:13.858" v="176" actId="26606"/>
          <ac:spMkLst>
            <pc:docMk/>
            <pc:sldMk cId="1146697201" sldId="258"/>
            <ac:spMk id="10" creationId="{A376EFB1-01CF-419F-ABF1-2AF02BBFCBD1}"/>
          </ac:spMkLst>
        </pc:spChg>
        <pc:spChg chg="ad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11" creationId="{C7FA33FF-088D-4F16-95A2-2C64D353DEA8}"/>
          </ac:spMkLst>
        </pc:spChg>
        <pc:spChg chg="add del">
          <ac:chgData name="Roman Zhigalov" userId="1f97e9fdf7779aa5" providerId="LiveId" clId="{05CD8B86-269A-4DBA-A7A6-8BE7DCD8D67B}" dt="2022-03-29T10:08:13.858" v="176" actId="26606"/>
          <ac:spMkLst>
            <pc:docMk/>
            <pc:sldMk cId="1146697201" sldId="258"/>
            <ac:spMk id="12" creationId="{FF9DEA15-78BD-4750-AA18-B9F28A6D5AB8}"/>
          </ac:spMkLst>
        </pc:spChg>
        <pc:spChg chg="ad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13" creationId="{A376EFB1-01CF-419F-ABF1-2AF02BBFCBD1}"/>
          </ac:spMkLst>
        </pc:spChg>
        <pc:spChg chg="ad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14" creationId="{FF9DEA15-78BD-4750-AA18-B9F28A6D5AB8}"/>
          </ac:spMkLst>
        </pc:spChg>
        <pc:spChg chg="add">
          <ac:chgData name="Roman Zhigalov" userId="1f97e9fdf7779aa5" providerId="LiveId" clId="{05CD8B86-269A-4DBA-A7A6-8BE7DCD8D67B}" dt="2022-03-29T10:08:14.565" v="179" actId="26606"/>
          <ac:spMkLst>
            <pc:docMk/>
            <pc:sldMk cId="1146697201" sldId="258"/>
            <ac:spMk id="15" creationId="{89494FA9-EDFB-4F48-810E-D257ABD657A9}"/>
          </ac:spMkLst>
        </pc:spChg>
        <pc:graphicFrameChg chg="add del">
          <ac:chgData name="Roman Zhigalov" userId="1f97e9fdf7779aa5" providerId="LiveId" clId="{05CD8B86-269A-4DBA-A7A6-8BE7DCD8D67B}" dt="2022-03-29T10:08:14.541" v="178" actId="26606"/>
          <ac:graphicFrameMkLst>
            <pc:docMk/>
            <pc:sldMk cId="1146697201" sldId="258"/>
            <ac:graphicFrameMk id="5" creationId="{EE1C7620-FC2E-97B1-F3E2-7596B116E14C}"/>
          </ac:graphicFrameMkLst>
        </pc:graphicFrameChg>
      </pc:sldChg>
      <pc:sldChg chg="addSp modSp new mod setBg">
        <pc:chgData name="Roman Zhigalov" userId="1f97e9fdf7779aa5" providerId="LiveId" clId="{05CD8B86-269A-4DBA-A7A6-8BE7DCD8D67B}" dt="2022-03-29T10:08:30.004" v="215" actId="26606"/>
        <pc:sldMkLst>
          <pc:docMk/>
          <pc:sldMk cId="3192115750" sldId="259"/>
        </pc:sldMkLst>
        <pc:spChg chg="mod">
          <ac:chgData name="Roman Zhigalov" userId="1f97e9fdf7779aa5" providerId="LiveId" clId="{05CD8B86-269A-4DBA-A7A6-8BE7DCD8D67B}" dt="2022-03-29T10:08:30.004" v="215" actId="26606"/>
          <ac:spMkLst>
            <pc:docMk/>
            <pc:sldMk cId="3192115750" sldId="259"/>
            <ac:spMk id="2" creationId="{160F1CA2-70F1-4E6B-BE50-91149603CB96}"/>
          </ac:spMkLst>
        </pc:spChg>
        <pc:spChg chg="mod">
          <ac:chgData name="Roman Zhigalov" userId="1f97e9fdf7779aa5" providerId="LiveId" clId="{05CD8B86-269A-4DBA-A7A6-8BE7DCD8D67B}" dt="2022-03-29T10:08:30.004" v="215" actId="26606"/>
          <ac:spMkLst>
            <pc:docMk/>
            <pc:sldMk cId="3192115750" sldId="259"/>
            <ac:spMk id="3" creationId="{02C7C59E-98DA-4862-9388-E5662FF593BC}"/>
          </ac:spMkLst>
        </pc:spChg>
        <pc:spChg chg="add">
          <ac:chgData name="Roman Zhigalov" userId="1f97e9fdf7779aa5" providerId="LiveId" clId="{05CD8B86-269A-4DBA-A7A6-8BE7DCD8D67B}" dt="2022-03-29T10:08:30.004" v="215" actId="26606"/>
          <ac:spMkLst>
            <pc:docMk/>
            <pc:sldMk cId="3192115750" sldId="259"/>
            <ac:spMk id="8" creationId="{4522B21E-B2B9-4C72-9A71-C87EFD137480}"/>
          </ac:spMkLst>
        </pc:spChg>
        <pc:spChg chg="add">
          <ac:chgData name="Roman Zhigalov" userId="1f97e9fdf7779aa5" providerId="LiveId" clId="{05CD8B86-269A-4DBA-A7A6-8BE7DCD8D67B}" dt="2022-03-29T10:08:30.004" v="215" actId="26606"/>
          <ac:spMkLst>
            <pc:docMk/>
            <pc:sldMk cId="3192115750" sldId="259"/>
            <ac:spMk id="10" creationId="{5EB7D2A2-F448-44D4-938C-DC84CBCB3B1E}"/>
          </ac:spMkLst>
        </pc:spChg>
        <pc:spChg chg="add">
          <ac:chgData name="Roman Zhigalov" userId="1f97e9fdf7779aa5" providerId="LiveId" clId="{05CD8B86-269A-4DBA-A7A6-8BE7DCD8D67B}" dt="2022-03-29T10:08:30.004" v="215" actId="26606"/>
          <ac:spMkLst>
            <pc:docMk/>
            <pc:sldMk cId="3192115750" sldId="259"/>
            <ac:spMk id="12" creationId="{871AEA07-1E14-44B4-8E55-64EF049CD66F}"/>
          </ac:spMkLst>
        </pc:spChg>
        <pc:cxnChg chg="add">
          <ac:chgData name="Roman Zhigalov" userId="1f97e9fdf7779aa5" providerId="LiveId" clId="{05CD8B86-269A-4DBA-A7A6-8BE7DCD8D67B}" dt="2022-03-29T10:08:30.004" v="215" actId="26606"/>
          <ac:cxnSpMkLst>
            <pc:docMk/>
            <pc:sldMk cId="3192115750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5CD8B86-269A-4DBA-A7A6-8BE7DCD8D67B}" dt="2022-03-29T10:11:11.286" v="550" actId="26606"/>
        <pc:sldMkLst>
          <pc:docMk/>
          <pc:sldMk cId="1707831101" sldId="260"/>
        </pc:sldMkLst>
        <pc:spChg chg="mo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2" creationId="{E1350446-929E-42C9-94F2-B81B7437E6FE}"/>
          </ac:spMkLst>
        </pc:spChg>
        <pc:spChg chg="mo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3" creationId="{237CA840-3F23-4E11-96A4-DCBAD43A482A}"/>
          </ac:spMkLst>
        </pc:spChg>
        <pc:spChg chg="add del">
          <ac:chgData name="Roman Zhigalov" userId="1f97e9fdf7779aa5" providerId="LiveId" clId="{05CD8B86-269A-4DBA-A7A6-8BE7DCD8D67B}" dt="2022-03-29T10:11:11.263" v="549" actId="26606"/>
          <ac:spMkLst>
            <pc:docMk/>
            <pc:sldMk cId="1707831101" sldId="260"/>
            <ac:spMk id="8" creationId="{907EF6B7-1338-4443-8C46-6A318D952DFD}"/>
          </ac:spMkLst>
        </pc:spChg>
        <pc:spChg chg="add del">
          <ac:chgData name="Roman Zhigalov" userId="1f97e9fdf7779aa5" providerId="LiveId" clId="{05CD8B86-269A-4DBA-A7A6-8BE7DCD8D67B}" dt="2022-03-29T10:11:11.263" v="549" actId="26606"/>
          <ac:spMkLst>
            <pc:docMk/>
            <pc:sldMk cId="1707831101" sldId="260"/>
            <ac:spMk id="10" creationId="{DAAE4CDD-124C-4DCF-9584-B6033B545DD5}"/>
          </ac:spMkLst>
        </pc:spChg>
        <pc:spChg chg="add del">
          <ac:chgData name="Roman Zhigalov" userId="1f97e9fdf7779aa5" providerId="LiveId" clId="{05CD8B86-269A-4DBA-A7A6-8BE7DCD8D67B}" dt="2022-03-29T10:11:11.263" v="549" actId="26606"/>
          <ac:spMkLst>
            <pc:docMk/>
            <pc:sldMk cId="1707831101" sldId="260"/>
            <ac:spMk id="12" creationId="{081E4A58-353D-44AE-B2FC-2A74E2E400F7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5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7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8" creationId="{14E91B64-9FCC-451E-AFB4-A827D6329367}"/>
          </ac:spMkLst>
        </pc:spChg>
        <pc:spChg chg="add">
          <ac:chgData name="Roman Zhigalov" userId="1f97e9fdf7779aa5" providerId="LiveId" clId="{05CD8B86-269A-4DBA-A7A6-8BE7DCD8D67B}" dt="2022-03-29T10:11:11.286" v="550" actId="26606"/>
          <ac:spMkLst>
            <pc:docMk/>
            <pc:sldMk cId="1707831101" sldId="260"/>
            <ac:spMk id="19" creationId="{2AEBC8F2-97B1-41B4-93F1-2D289E197FBA}"/>
          </ac:spMkLst>
        </pc:spChg>
      </pc:sldChg>
      <pc:sldChg chg="addSp modSp new mod setBg">
        <pc:chgData name="Roman Zhigalov" userId="1f97e9fdf7779aa5" providerId="LiveId" clId="{05CD8B86-269A-4DBA-A7A6-8BE7DCD8D67B}" dt="2022-03-29T10:12:37.164" v="763" actId="26606"/>
        <pc:sldMkLst>
          <pc:docMk/>
          <pc:sldMk cId="500695369" sldId="261"/>
        </pc:sldMkLst>
        <pc:spChg chg="mo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2" creationId="{399E9AE3-8AE1-4CA9-9FD2-0742F11167AC}"/>
          </ac:spMkLst>
        </pc:spChg>
        <pc:spChg chg="mo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3" creationId="{CB7C5823-D171-44FC-ABFF-8B9E7CCCB72A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8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10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12" creationId="{2AEBC8F2-97B1-41B4-93F1-2D289E197FBA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12:37.164" v="763" actId="26606"/>
          <ac:spMkLst>
            <pc:docMk/>
            <pc:sldMk cId="500695369" sldId="261"/>
            <ac:spMk id="18" creationId="{14E91B64-9FCC-451E-AFB4-A827D6329367}"/>
          </ac:spMkLst>
        </pc:spChg>
      </pc:sldChg>
      <pc:sldChg chg="addSp delSp modSp new mod setBg setClrOvrMap">
        <pc:chgData name="Roman Zhigalov" userId="1f97e9fdf7779aa5" providerId="LiveId" clId="{05CD8B86-269A-4DBA-A7A6-8BE7DCD8D67B}" dt="2022-03-29T10:13:21.469" v="800" actId="26606"/>
        <pc:sldMkLst>
          <pc:docMk/>
          <pc:sldMk cId="48318658" sldId="262"/>
        </pc:sldMkLst>
        <pc:spChg chg="mod ord">
          <ac:chgData name="Roman Zhigalov" userId="1f97e9fdf7779aa5" providerId="LiveId" clId="{05CD8B86-269A-4DBA-A7A6-8BE7DCD8D67B}" dt="2022-03-29T10:13:21.469" v="800" actId="26606"/>
          <ac:spMkLst>
            <pc:docMk/>
            <pc:sldMk cId="48318658" sldId="262"/>
            <ac:spMk id="2" creationId="{DCBA2133-7FD1-43AB-A9C0-3C8CCCBBD570}"/>
          </ac:spMkLst>
        </pc:spChg>
        <pc:spChg chg="del">
          <ac:chgData name="Roman Zhigalov" userId="1f97e9fdf7779aa5" providerId="LiveId" clId="{05CD8B86-269A-4DBA-A7A6-8BE7DCD8D67B}" dt="2022-03-29T10:13:06.571" v="765"/>
          <ac:spMkLst>
            <pc:docMk/>
            <pc:sldMk cId="48318658" sldId="262"/>
            <ac:spMk id="3" creationId="{3A356C8B-436F-4D81-BF04-AD1B46B42A97}"/>
          </ac:spMkLst>
        </pc:spChg>
        <pc:spChg chg="add del">
          <ac:chgData name="Roman Zhigalov" userId="1f97e9fdf7779aa5" providerId="LiveId" clId="{05CD8B86-269A-4DBA-A7A6-8BE7DCD8D67B}" dt="2022-03-29T10:13:16.573" v="795" actId="26606"/>
          <ac:spMkLst>
            <pc:docMk/>
            <pc:sldMk cId="48318658" sldId="262"/>
            <ac:spMk id="71" creationId="{E91DC736-0EF8-4F87-9146-EBF1D2EE4D3D}"/>
          </ac:spMkLst>
        </pc:spChg>
        <pc:spChg chg="add del">
          <ac:chgData name="Roman Zhigalov" userId="1f97e9fdf7779aa5" providerId="LiveId" clId="{05CD8B86-269A-4DBA-A7A6-8BE7DCD8D67B}" dt="2022-03-29T10:13:16.573" v="795" actId="26606"/>
          <ac:spMkLst>
            <pc:docMk/>
            <pc:sldMk cId="48318658" sldId="262"/>
            <ac:spMk id="73" creationId="{097CD68E-23E3-4007-8847-CD0944C4F7BE}"/>
          </ac:spMkLst>
        </pc:spChg>
        <pc:spChg chg="add del">
          <ac:chgData name="Roman Zhigalov" userId="1f97e9fdf7779aa5" providerId="LiveId" clId="{05CD8B86-269A-4DBA-A7A6-8BE7DCD8D67B}" dt="2022-03-29T10:13:16.573" v="795" actId="26606"/>
          <ac:spMkLst>
            <pc:docMk/>
            <pc:sldMk cId="48318658" sldId="262"/>
            <ac:spMk id="75" creationId="{AF2F604E-43BE-4DC3-B983-E071523364F8}"/>
          </ac:spMkLst>
        </pc:spChg>
        <pc:spChg chg="add del">
          <ac:chgData name="Roman Zhigalov" userId="1f97e9fdf7779aa5" providerId="LiveId" clId="{05CD8B86-269A-4DBA-A7A6-8BE7DCD8D67B}" dt="2022-03-29T10:13:16.573" v="795" actId="26606"/>
          <ac:spMkLst>
            <pc:docMk/>
            <pc:sldMk cId="48318658" sldId="262"/>
            <ac:spMk id="77" creationId="{08C9B587-E65E-4B52-B37C-ABEBB6E87928}"/>
          </ac:spMkLst>
        </pc:spChg>
        <pc:spChg chg="add del">
          <ac:chgData name="Roman Zhigalov" userId="1f97e9fdf7779aa5" providerId="LiveId" clId="{05CD8B86-269A-4DBA-A7A6-8BE7DCD8D67B}" dt="2022-03-29T10:13:20.589" v="797" actId="26606"/>
          <ac:spMkLst>
            <pc:docMk/>
            <pc:sldMk cId="48318658" sldId="262"/>
            <ac:spMk id="79" creationId="{2A865FE3-5FC9-4049-87CF-30019C46C0F5}"/>
          </ac:spMkLst>
        </pc:spChg>
        <pc:spChg chg="add del">
          <ac:chgData name="Roman Zhigalov" userId="1f97e9fdf7779aa5" providerId="LiveId" clId="{05CD8B86-269A-4DBA-A7A6-8BE7DCD8D67B}" dt="2022-03-29T10:13:20.589" v="797" actId="26606"/>
          <ac:spMkLst>
            <pc:docMk/>
            <pc:sldMk cId="48318658" sldId="262"/>
            <ac:spMk id="1028" creationId="{1ECAB1E8-8195-4748-BE71-FF806D86892E}"/>
          </ac:spMkLst>
        </pc:spChg>
        <pc:spChg chg="add del">
          <ac:chgData name="Roman Zhigalov" userId="1f97e9fdf7779aa5" providerId="LiveId" clId="{05CD8B86-269A-4DBA-A7A6-8BE7DCD8D67B}" dt="2022-03-29T10:13:20.589" v="797" actId="26606"/>
          <ac:spMkLst>
            <pc:docMk/>
            <pc:sldMk cId="48318658" sldId="262"/>
            <ac:spMk id="1029" creationId="{57F6BDD4-E066-4008-8011-6CC31AEB4556}"/>
          </ac:spMkLst>
        </pc:spChg>
        <pc:spChg chg="add del">
          <ac:chgData name="Roman Zhigalov" userId="1f97e9fdf7779aa5" providerId="LiveId" clId="{05CD8B86-269A-4DBA-A7A6-8BE7DCD8D67B}" dt="2022-03-29T10:13:20.589" v="797" actId="26606"/>
          <ac:spMkLst>
            <pc:docMk/>
            <pc:sldMk cId="48318658" sldId="262"/>
            <ac:spMk id="1030" creationId="{D20DF813-DA62-BFFB-F186-A688CE6BB145}"/>
          </ac:spMkLst>
        </pc:spChg>
        <pc:spChg chg="add del">
          <ac:chgData name="Roman Zhigalov" userId="1f97e9fdf7779aa5" providerId="LiveId" clId="{05CD8B86-269A-4DBA-A7A6-8BE7DCD8D67B}" dt="2022-03-29T10:13:20.589" v="797" actId="26606"/>
          <ac:spMkLst>
            <pc:docMk/>
            <pc:sldMk cId="48318658" sldId="262"/>
            <ac:spMk id="1031" creationId="{2711A8FB-68FC-45FC-B01E-38F809E2D439}"/>
          </ac:spMkLst>
        </pc:spChg>
        <pc:spChg chg="add del">
          <ac:chgData name="Roman Zhigalov" userId="1f97e9fdf7779aa5" providerId="LiveId" clId="{05CD8B86-269A-4DBA-A7A6-8BE7DCD8D67B}" dt="2022-03-29T10:13:21.454" v="799" actId="26606"/>
          <ac:spMkLst>
            <pc:docMk/>
            <pc:sldMk cId="48318658" sldId="262"/>
            <ac:spMk id="1033" creationId="{0671A8AE-40A1-4631-A6B8-581AFF065482}"/>
          </ac:spMkLst>
        </pc:spChg>
        <pc:spChg chg="add del">
          <ac:chgData name="Roman Zhigalov" userId="1f97e9fdf7779aa5" providerId="LiveId" clId="{05CD8B86-269A-4DBA-A7A6-8BE7DCD8D67B}" dt="2022-03-29T10:13:21.454" v="799" actId="26606"/>
          <ac:spMkLst>
            <pc:docMk/>
            <pc:sldMk cId="48318658" sldId="262"/>
            <ac:spMk id="1034" creationId="{AB58EF07-17C2-48CF-ABB0-EEF1F17CB8F0}"/>
          </ac:spMkLst>
        </pc:spChg>
        <pc:spChg chg="add del">
          <ac:chgData name="Roman Zhigalov" userId="1f97e9fdf7779aa5" providerId="LiveId" clId="{05CD8B86-269A-4DBA-A7A6-8BE7DCD8D67B}" dt="2022-03-29T10:13:21.454" v="799" actId="26606"/>
          <ac:spMkLst>
            <pc:docMk/>
            <pc:sldMk cId="48318658" sldId="262"/>
            <ac:spMk id="1035" creationId="{AF2F604E-43BE-4DC3-B983-E071523364F8}"/>
          </ac:spMkLst>
        </pc:spChg>
        <pc:spChg chg="add del">
          <ac:chgData name="Roman Zhigalov" userId="1f97e9fdf7779aa5" providerId="LiveId" clId="{05CD8B86-269A-4DBA-A7A6-8BE7DCD8D67B}" dt="2022-03-29T10:13:21.454" v="799" actId="26606"/>
          <ac:spMkLst>
            <pc:docMk/>
            <pc:sldMk cId="48318658" sldId="262"/>
            <ac:spMk id="1036" creationId="{08C9B587-E65E-4B52-B37C-ABEBB6E87928}"/>
          </ac:spMkLst>
        </pc:spChg>
        <pc:spChg chg="add">
          <ac:chgData name="Roman Zhigalov" userId="1f97e9fdf7779aa5" providerId="LiveId" clId="{05CD8B86-269A-4DBA-A7A6-8BE7DCD8D67B}" dt="2022-03-29T10:13:21.469" v="800" actId="26606"/>
          <ac:spMkLst>
            <pc:docMk/>
            <pc:sldMk cId="48318658" sldId="262"/>
            <ac:spMk id="1038" creationId="{E91DC736-0EF8-4F87-9146-EBF1D2EE4D3D}"/>
          </ac:spMkLst>
        </pc:spChg>
        <pc:spChg chg="add">
          <ac:chgData name="Roman Zhigalov" userId="1f97e9fdf7779aa5" providerId="LiveId" clId="{05CD8B86-269A-4DBA-A7A6-8BE7DCD8D67B}" dt="2022-03-29T10:13:21.469" v="800" actId="26606"/>
          <ac:spMkLst>
            <pc:docMk/>
            <pc:sldMk cId="48318658" sldId="262"/>
            <ac:spMk id="1039" creationId="{097CD68E-23E3-4007-8847-CD0944C4F7BE}"/>
          </ac:spMkLst>
        </pc:spChg>
        <pc:spChg chg="add">
          <ac:chgData name="Roman Zhigalov" userId="1f97e9fdf7779aa5" providerId="LiveId" clId="{05CD8B86-269A-4DBA-A7A6-8BE7DCD8D67B}" dt="2022-03-29T10:13:21.469" v="800" actId="26606"/>
          <ac:spMkLst>
            <pc:docMk/>
            <pc:sldMk cId="48318658" sldId="262"/>
            <ac:spMk id="1040" creationId="{AF2F604E-43BE-4DC3-B983-E071523364F8}"/>
          </ac:spMkLst>
        </pc:spChg>
        <pc:spChg chg="add">
          <ac:chgData name="Roman Zhigalov" userId="1f97e9fdf7779aa5" providerId="LiveId" clId="{05CD8B86-269A-4DBA-A7A6-8BE7DCD8D67B}" dt="2022-03-29T10:13:21.469" v="800" actId="26606"/>
          <ac:spMkLst>
            <pc:docMk/>
            <pc:sldMk cId="48318658" sldId="262"/>
            <ac:spMk id="1041" creationId="{08C9B587-E65E-4B52-B37C-ABEBB6E87928}"/>
          </ac:spMkLst>
        </pc:spChg>
        <pc:picChg chg="add mod">
          <ac:chgData name="Roman Zhigalov" userId="1f97e9fdf7779aa5" providerId="LiveId" clId="{05CD8B86-269A-4DBA-A7A6-8BE7DCD8D67B}" dt="2022-03-29T10:13:21.469" v="800" actId="26606"/>
          <ac:picMkLst>
            <pc:docMk/>
            <pc:sldMk cId="48318658" sldId="262"/>
            <ac:picMk id="1026" creationId="{82245F45-666F-43C4-8A1C-84B04350C235}"/>
          </ac:picMkLst>
        </pc:picChg>
      </pc:sldChg>
      <pc:sldChg chg="addSp modSp new mod setBg">
        <pc:chgData name="Roman Zhigalov" userId="1f97e9fdf7779aa5" providerId="LiveId" clId="{05CD8B86-269A-4DBA-A7A6-8BE7DCD8D67B}" dt="2022-03-29T10:13:40.684" v="806" actId="26606"/>
        <pc:sldMkLst>
          <pc:docMk/>
          <pc:sldMk cId="842969115" sldId="263"/>
        </pc:sldMkLst>
        <pc:spChg chg="mod">
          <ac:chgData name="Roman Zhigalov" userId="1f97e9fdf7779aa5" providerId="LiveId" clId="{05CD8B86-269A-4DBA-A7A6-8BE7DCD8D67B}" dt="2022-03-29T10:13:40.684" v="806" actId="26606"/>
          <ac:spMkLst>
            <pc:docMk/>
            <pc:sldMk cId="842969115" sldId="263"/>
            <ac:spMk id="2" creationId="{8CA1BB63-F2C1-46D4-BADF-F934FF022B89}"/>
          </ac:spMkLst>
        </pc:spChg>
        <pc:spChg chg="mod">
          <ac:chgData name="Roman Zhigalov" userId="1f97e9fdf7779aa5" providerId="LiveId" clId="{05CD8B86-269A-4DBA-A7A6-8BE7DCD8D67B}" dt="2022-03-29T10:13:40.684" v="806" actId="26606"/>
          <ac:spMkLst>
            <pc:docMk/>
            <pc:sldMk cId="842969115" sldId="263"/>
            <ac:spMk id="3" creationId="{4BA9D3FE-11F5-416E-BC26-A3B113EBA6A9}"/>
          </ac:spMkLst>
        </pc:spChg>
        <pc:spChg chg="add">
          <ac:chgData name="Roman Zhigalov" userId="1f97e9fdf7779aa5" providerId="LiveId" clId="{05CD8B86-269A-4DBA-A7A6-8BE7DCD8D67B}" dt="2022-03-29T10:13:40.684" v="806" actId="26606"/>
          <ac:spMkLst>
            <pc:docMk/>
            <pc:sldMk cId="842969115" sldId="263"/>
            <ac:spMk id="8" creationId="{4522B21E-B2B9-4C72-9A71-C87EFD137480}"/>
          </ac:spMkLst>
        </pc:spChg>
        <pc:spChg chg="add">
          <ac:chgData name="Roman Zhigalov" userId="1f97e9fdf7779aa5" providerId="LiveId" clId="{05CD8B86-269A-4DBA-A7A6-8BE7DCD8D67B}" dt="2022-03-29T10:13:40.684" v="806" actId="26606"/>
          <ac:spMkLst>
            <pc:docMk/>
            <pc:sldMk cId="842969115" sldId="263"/>
            <ac:spMk id="10" creationId="{5EB7D2A2-F448-44D4-938C-DC84CBCB3B1E}"/>
          </ac:spMkLst>
        </pc:spChg>
        <pc:spChg chg="add">
          <ac:chgData name="Roman Zhigalov" userId="1f97e9fdf7779aa5" providerId="LiveId" clId="{05CD8B86-269A-4DBA-A7A6-8BE7DCD8D67B}" dt="2022-03-29T10:13:40.684" v="806" actId="26606"/>
          <ac:spMkLst>
            <pc:docMk/>
            <pc:sldMk cId="842969115" sldId="263"/>
            <ac:spMk id="12" creationId="{871AEA07-1E14-44B4-8E55-64EF049CD66F}"/>
          </ac:spMkLst>
        </pc:spChg>
        <pc:cxnChg chg="add">
          <ac:chgData name="Roman Zhigalov" userId="1f97e9fdf7779aa5" providerId="LiveId" clId="{05CD8B86-269A-4DBA-A7A6-8BE7DCD8D67B}" dt="2022-03-29T10:13:40.684" v="806" actId="26606"/>
          <ac:cxnSpMkLst>
            <pc:docMk/>
            <pc:sldMk cId="842969115" sldId="263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5CD8B86-269A-4DBA-A7A6-8BE7DCD8D67B}" dt="2022-03-29T10:15:02.648" v="1046" actId="26606"/>
        <pc:sldMkLst>
          <pc:docMk/>
          <pc:sldMk cId="2208685131" sldId="264"/>
        </pc:sldMkLst>
        <pc:spChg chg="mo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2" creationId="{CE4A7D2C-EE78-4EB3-B378-3DAF11BF894F}"/>
          </ac:spMkLst>
        </pc:spChg>
        <pc:spChg chg="mo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3" creationId="{18595171-4927-444D-AE45-366C2F01A4DA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8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10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12" creationId="{2AEBC8F2-97B1-41B4-93F1-2D289E197FBA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15:02.648" v="1046" actId="26606"/>
          <ac:spMkLst>
            <pc:docMk/>
            <pc:sldMk cId="2208685131" sldId="264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05CD8B86-269A-4DBA-A7A6-8BE7DCD8D67B}" dt="2022-03-29T10:16:52.439" v="1080" actId="26606"/>
        <pc:sldMkLst>
          <pc:docMk/>
          <pc:sldMk cId="3260218971" sldId="265"/>
        </pc:sldMkLst>
        <pc:spChg chg="mod ord">
          <ac:chgData name="Roman Zhigalov" userId="1f97e9fdf7779aa5" providerId="LiveId" clId="{05CD8B86-269A-4DBA-A7A6-8BE7DCD8D67B}" dt="2022-03-29T10:16:52.439" v="1080" actId="26606"/>
          <ac:spMkLst>
            <pc:docMk/>
            <pc:sldMk cId="3260218971" sldId="265"/>
            <ac:spMk id="2" creationId="{0855CFF9-45D9-4201-954D-22858383BFA7}"/>
          </ac:spMkLst>
        </pc:spChg>
        <pc:spChg chg="del">
          <ac:chgData name="Roman Zhigalov" userId="1f97e9fdf7779aa5" providerId="LiveId" clId="{05CD8B86-269A-4DBA-A7A6-8BE7DCD8D67B}" dt="2022-03-29T10:16:30.469" v="1079"/>
          <ac:spMkLst>
            <pc:docMk/>
            <pc:sldMk cId="3260218971" sldId="265"/>
            <ac:spMk id="3" creationId="{C1077FFC-1DA4-4A6B-BC5B-5990474B876A}"/>
          </ac:spMkLst>
        </pc:spChg>
        <pc:spChg chg="add">
          <ac:chgData name="Roman Zhigalov" userId="1f97e9fdf7779aa5" providerId="LiveId" clId="{05CD8B86-269A-4DBA-A7A6-8BE7DCD8D67B}" dt="2022-03-29T10:16:52.439" v="1080" actId="26606"/>
          <ac:spMkLst>
            <pc:docMk/>
            <pc:sldMk cId="3260218971" sldId="265"/>
            <ac:spMk id="71" creationId="{37C89E4B-3C9F-44B9-8B86-D9E3D112D8EC}"/>
          </ac:spMkLst>
        </pc:spChg>
        <pc:picChg chg="add mod">
          <ac:chgData name="Roman Zhigalov" userId="1f97e9fdf7779aa5" providerId="LiveId" clId="{05CD8B86-269A-4DBA-A7A6-8BE7DCD8D67B}" dt="2022-03-29T10:16:52.439" v="1080" actId="26606"/>
          <ac:picMkLst>
            <pc:docMk/>
            <pc:sldMk cId="3260218971" sldId="265"/>
            <ac:picMk id="2050" creationId="{2E6AACE3-B66C-4554-A0E1-AECAA94457E0}"/>
          </ac:picMkLst>
        </pc:picChg>
        <pc:cxnChg chg="add">
          <ac:chgData name="Roman Zhigalov" userId="1f97e9fdf7779aa5" providerId="LiveId" clId="{05CD8B86-269A-4DBA-A7A6-8BE7DCD8D67B}" dt="2022-03-29T10:16:52.439" v="1080" actId="26606"/>
          <ac:cxnSpMkLst>
            <pc:docMk/>
            <pc:sldMk cId="3260218971" sldId="265"/>
            <ac:cxnSpMk id="73" creationId="{AA2EAA10-076F-46BD-8F0F-B9A2FB77A85C}"/>
          </ac:cxnSpMkLst>
        </pc:cxnChg>
        <pc:cxnChg chg="add">
          <ac:chgData name="Roman Zhigalov" userId="1f97e9fdf7779aa5" providerId="LiveId" clId="{05CD8B86-269A-4DBA-A7A6-8BE7DCD8D67B}" dt="2022-03-29T10:16:52.439" v="1080" actId="26606"/>
          <ac:cxnSpMkLst>
            <pc:docMk/>
            <pc:sldMk cId="3260218971" sldId="26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05CD8B86-269A-4DBA-A7A6-8BE7DCD8D67B}" dt="2022-03-29T10:17:29.792" v="1083" actId="26606"/>
        <pc:sldMkLst>
          <pc:docMk/>
          <pc:sldMk cId="689236409" sldId="266"/>
        </pc:sldMkLst>
        <pc:spChg chg="del">
          <ac:chgData name="Roman Zhigalov" userId="1f97e9fdf7779aa5" providerId="LiveId" clId="{05CD8B86-269A-4DBA-A7A6-8BE7DCD8D67B}" dt="2022-03-29T10:17:29.792" v="1083" actId="26606"/>
          <ac:spMkLst>
            <pc:docMk/>
            <pc:sldMk cId="689236409" sldId="266"/>
            <ac:spMk id="2" creationId="{7466E068-F99E-4751-9F30-68C57EA8CC7E}"/>
          </ac:spMkLst>
        </pc:spChg>
        <pc:spChg chg="del">
          <ac:chgData name="Roman Zhigalov" userId="1f97e9fdf7779aa5" providerId="LiveId" clId="{05CD8B86-269A-4DBA-A7A6-8BE7DCD8D67B}" dt="2022-03-29T10:17:25.369" v="1082"/>
          <ac:spMkLst>
            <pc:docMk/>
            <pc:sldMk cId="689236409" sldId="266"/>
            <ac:spMk id="3" creationId="{6696E132-73A1-4374-BEF0-555E2D822C0D}"/>
          </ac:spMkLst>
        </pc:spChg>
        <pc:spChg chg="add">
          <ac:chgData name="Roman Zhigalov" userId="1f97e9fdf7779aa5" providerId="LiveId" clId="{05CD8B86-269A-4DBA-A7A6-8BE7DCD8D67B}" dt="2022-03-29T10:17:29.792" v="1083" actId="26606"/>
          <ac:spMkLst>
            <pc:docMk/>
            <pc:sldMk cId="689236409" sldId="266"/>
            <ac:spMk id="71" creationId="{42A4FC2C-047E-45A5-965D-8E1E3BF09BC6}"/>
          </ac:spMkLst>
        </pc:spChg>
        <pc:picChg chg="add mod">
          <ac:chgData name="Roman Zhigalov" userId="1f97e9fdf7779aa5" providerId="LiveId" clId="{05CD8B86-269A-4DBA-A7A6-8BE7DCD8D67B}" dt="2022-03-29T10:17:29.792" v="1083" actId="26606"/>
          <ac:picMkLst>
            <pc:docMk/>
            <pc:sldMk cId="689236409" sldId="266"/>
            <ac:picMk id="3074" creationId="{210BB9BA-C084-4D1E-86F3-F33804848EC4}"/>
          </ac:picMkLst>
        </pc:picChg>
      </pc:sldChg>
      <pc:sldChg chg="addSp delSp modSp new mod setBg">
        <pc:chgData name="Roman Zhigalov" userId="1f97e9fdf7779aa5" providerId="LiveId" clId="{05CD8B86-269A-4DBA-A7A6-8BE7DCD8D67B}" dt="2022-03-29T10:17:44.788" v="1086" actId="26606"/>
        <pc:sldMkLst>
          <pc:docMk/>
          <pc:sldMk cId="456112984" sldId="267"/>
        </pc:sldMkLst>
        <pc:spChg chg="del">
          <ac:chgData name="Roman Zhigalov" userId="1f97e9fdf7779aa5" providerId="LiveId" clId="{05CD8B86-269A-4DBA-A7A6-8BE7DCD8D67B}" dt="2022-03-29T10:17:44.788" v="1086" actId="26606"/>
          <ac:spMkLst>
            <pc:docMk/>
            <pc:sldMk cId="456112984" sldId="267"/>
            <ac:spMk id="2" creationId="{E2E7C4A1-8640-4BDF-A5A9-87E5847F9092}"/>
          </ac:spMkLst>
        </pc:spChg>
        <pc:spChg chg="del">
          <ac:chgData name="Roman Zhigalov" userId="1f97e9fdf7779aa5" providerId="LiveId" clId="{05CD8B86-269A-4DBA-A7A6-8BE7DCD8D67B}" dt="2022-03-29T10:17:42.860" v="1085"/>
          <ac:spMkLst>
            <pc:docMk/>
            <pc:sldMk cId="456112984" sldId="267"/>
            <ac:spMk id="3" creationId="{16B2AF01-47DD-457F-A155-D9967D84309A}"/>
          </ac:spMkLst>
        </pc:spChg>
        <pc:spChg chg="add">
          <ac:chgData name="Roman Zhigalov" userId="1f97e9fdf7779aa5" providerId="LiveId" clId="{05CD8B86-269A-4DBA-A7A6-8BE7DCD8D67B}" dt="2022-03-29T10:17:44.788" v="1086" actId="26606"/>
          <ac:spMkLst>
            <pc:docMk/>
            <pc:sldMk cId="456112984" sldId="267"/>
            <ac:spMk id="71" creationId="{42A4FC2C-047E-45A5-965D-8E1E3BF09BC6}"/>
          </ac:spMkLst>
        </pc:spChg>
        <pc:picChg chg="add mod">
          <ac:chgData name="Roman Zhigalov" userId="1f97e9fdf7779aa5" providerId="LiveId" clId="{05CD8B86-269A-4DBA-A7A6-8BE7DCD8D67B}" dt="2022-03-29T10:17:44.788" v="1086" actId="26606"/>
          <ac:picMkLst>
            <pc:docMk/>
            <pc:sldMk cId="456112984" sldId="267"/>
            <ac:picMk id="4098" creationId="{90849E47-CA47-471A-9549-1842985432C0}"/>
          </ac:picMkLst>
        </pc:picChg>
      </pc:sldChg>
      <pc:sldChg chg="addSp delSp modSp new mod setBg setClrOvrMap">
        <pc:chgData name="Roman Zhigalov" userId="1f97e9fdf7779aa5" providerId="LiveId" clId="{05CD8B86-269A-4DBA-A7A6-8BE7DCD8D67B}" dt="2022-03-29T10:18:02.114" v="1132" actId="26606"/>
        <pc:sldMkLst>
          <pc:docMk/>
          <pc:sldMk cId="1393627086" sldId="268"/>
        </pc:sldMkLst>
        <pc:spChg chg="mod ord">
          <ac:chgData name="Roman Zhigalov" userId="1f97e9fdf7779aa5" providerId="LiveId" clId="{05CD8B86-269A-4DBA-A7A6-8BE7DCD8D67B}" dt="2022-03-29T10:18:02.114" v="1132" actId="26606"/>
          <ac:spMkLst>
            <pc:docMk/>
            <pc:sldMk cId="1393627086" sldId="268"/>
            <ac:spMk id="2" creationId="{17FB2B13-DAF3-498A-B8F8-3E89C5CC6C55}"/>
          </ac:spMkLst>
        </pc:spChg>
        <pc:spChg chg="del">
          <ac:chgData name="Roman Zhigalov" userId="1f97e9fdf7779aa5" providerId="LiveId" clId="{05CD8B86-269A-4DBA-A7A6-8BE7DCD8D67B}" dt="2022-03-29T10:17:59.996" v="1129"/>
          <ac:spMkLst>
            <pc:docMk/>
            <pc:sldMk cId="1393627086" sldId="268"/>
            <ac:spMk id="3" creationId="{AB1D2E21-0217-48C8-B18A-23423BCEAE49}"/>
          </ac:spMkLst>
        </pc:spChg>
        <pc:spChg chg="add del">
          <ac:chgData name="Roman Zhigalov" userId="1f97e9fdf7779aa5" providerId="LiveId" clId="{05CD8B86-269A-4DBA-A7A6-8BE7DCD8D67B}" dt="2022-03-29T10:18:02.101" v="1131" actId="26606"/>
          <ac:spMkLst>
            <pc:docMk/>
            <pc:sldMk cId="1393627086" sldId="268"/>
            <ac:spMk id="71" creationId="{0671A8AE-40A1-4631-A6B8-581AFF065482}"/>
          </ac:spMkLst>
        </pc:spChg>
        <pc:spChg chg="add del">
          <ac:chgData name="Roman Zhigalov" userId="1f97e9fdf7779aa5" providerId="LiveId" clId="{05CD8B86-269A-4DBA-A7A6-8BE7DCD8D67B}" dt="2022-03-29T10:18:02.101" v="1131" actId="26606"/>
          <ac:spMkLst>
            <pc:docMk/>
            <pc:sldMk cId="1393627086" sldId="268"/>
            <ac:spMk id="73" creationId="{AB58EF07-17C2-48CF-ABB0-EEF1F17CB8F0}"/>
          </ac:spMkLst>
        </pc:spChg>
        <pc:spChg chg="add del">
          <ac:chgData name="Roman Zhigalov" userId="1f97e9fdf7779aa5" providerId="LiveId" clId="{05CD8B86-269A-4DBA-A7A6-8BE7DCD8D67B}" dt="2022-03-29T10:18:02.101" v="1131" actId="26606"/>
          <ac:spMkLst>
            <pc:docMk/>
            <pc:sldMk cId="1393627086" sldId="268"/>
            <ac:spMk id="75" creationId="{AF2F604E-43BE-4DC3-B983-E071523364F8}"/>
          </ac:spMkLst>
        </pc:spChg>
        <pc:spChg chg="add del">
          <ac:chgData name="Roman Zhigalov" userId="1f97e9fdf7779aa5" providerId="LiveId" clId="{05CD8B86-269A-4DBA-A7A6-8BE7DCD8D67B}" dt="2022-03-29T10:18:02.101" v="1131" actId="26606"/>
          <ac:spMkLst>
            <pc:docMk/>
            <pc:sldMk cId="1393627086" sldId="268"/>
            <ac:spMk id="77" creationId="{08C9B587-E65E-4B52-B37C-ABEBB6E87928}"/>
          </ac:spMkLst>
        </pc:spChg>
        <pc:spChg chg="add">
          <ac:chgData name="Roman Zhigalov" userId="1f97e9fdf7779aa5" providerId="LiveId" clId="{05CD8B86-269A-4DBA-A7A6-8BE7DCD8D67B}" dt="2022-03-29T10:18:02.114" v="1132" actId="26606"/>
          <ac:spMkLst>
            <pc:docMk/>
            <pc:sldMk cId="1393627086" sldId="268"/>
            <ac:spMk id="5124" creationId="{37C89E4B-3C9F-44B9-8B86-D9E3D112D8EC}"/>
          </ac:spMkLst>
        </pc:spChg>
        <pc:picChg chg="add mod">
          <ac:chgData name="Roman Zhigalov" userId="1f97e9fdf7779aa5" providerId="LiveId" clId="{05CD8B86-269A-4DBA-A7A6-8BE7DCD8D67B}" dt="2022-03-29T10:18:02.114" v="1132" actId="26606"/>
          <ac:picMkLst>
            <pc:docMk/>
            <pc:sldMk cId="1393627086" sldId="268"/>
            <ac:picMk id="5122" creationId="{CB3F19AA-38A8-43F2-B2D2-54ED497ABB7E}"/>
          </ac:picMkLst>
        </pc:picChg>
        <pc:cxnChg chg="add">
          <ac:chgData name="Roman Zhigalov" userId="1f97e9fdf7779aa5" providerId="LiveId" clId="{05CD8B86-269A-4DBA-A7A6-8BE7DCD8D67B}" dt="2022-03-29T10:18:02.114" v="1132" actId="26606"/>
          <ac:cxnSpMkLst>
            <pc:docMk/>
            <pc:sldMk cId="1393627086" sldId="268"/>
            <ac:cxnSpMk id="5125" creationId="{AA2EAA10-076F-46BD-8F0F-B9A2FB77A85C}"/>
          </ac:cxnSpMkLst>
        </pc:cxnChg>
        <pc:cxnChg chg="add">
          <ac:chgData name="Roman Zhigalov" userId="1f97e9fdf7779aa5" providerId="LiveId" clId="{05CD8B86-269A-4DBA-A7A6-8BE7DCD8D67B}" dt="2022-03-29T10:18:02.114" v="1132" actId="26606"/>
          <ac:cxnSpMkLst>
            <pc:docMk/>
            <pc:sldMk cId="1393627086" sldId="268"/>
            <ac:cxnSpMk id="5126" creationId="{D891E407-403B-4764-86C9-33A56D3BCAA3}"/>
          </ac:cxnSpMkLst>
        </pc:cxnChg>
      </pc:sldChg>
      <pc:sldChg chg="addSp modSp new mod setBg">
        <pc:chgData name="Roman Zhigalov" userId="1f97e9fdf7779aa5" providerId="LiveId" clId="{05CD8B86-269A-4DBA-A7A6-8BE7DCD8D67B}" dt="2022-03-29T10:18:28.450" v="1170" actId="26606"/>
        <pc:sldMkLst>
          <pc:docMk/>
          <pc:sldMk cId="114914496" sldId="269"/>
        </pc:sldMkLst>
        <pc:spChg chg="mod">
          <ac:chgData name="Roman Zhigalov" userId="1f97e9fdf7779aa5" providerId="LiveId" clId="{05CD8B86-269A-4DBA-A7A6-8BE7DCD8D67B}" dt="2022-03-29T10:18:28.450" v="1170" actId="26606"/>
          <ac:spMkLst>
            <pc:docMk/>
            <pc:sldMk cId="114914496" sldId="269"/>
            <ac:spMk id="2" creationId="{9893A147-AF78-4DB0-A9C0-591283B65B05}"/>
          </ac:spMkLst>
        </pc:spChg>
        <pc:spChg chg="mod">
          <ac:chgData name="Roman Zhigalov" userId="1f97e9fdf7779aa5" providerId="LiveId" clId="{05CD8B86-269A-4DBA-A7A6-8BE7DCD8D67B}" dt="2022-03-29T10:18:28.450" v="1170" actId="26606"/>
          <ac:spMkLst>
            <pc:docMk/>
            <pc:sldMk cId="114914496" sldId="269"/>
            <ac:spMk id="3" creationId="{A7832A68-9354-4A3D-A262-731F75AEC96C}"/>
          </ac:spMkLst>
        </pc:spChg>
        <pc:spChg chg="add">
          <ac:chgData name="Roman Zhigalov" userId="1f97e9fdf7779aa5" providerId="LiveId" clId="{05CD8B86-269A-4DBA-A7A6-8BE7DCD8D67B}" dt="2022-03-29T10:18:28.450" v="1170" actId="26606"/>
          <ac:spMkLst>
            <pc:docMk/>
            <pc:sldMk cId="114914496" sldId="269"/>
            <ac:spMk id="8" creationId="{4522B21E-B2B9-4C72-9A71-C87EFD137480}"/>
          </ac:spMkLst>
        </pc:spChg>
        <pc:spChg chg="add">
          <ac:chgData name="Roman Zhigalov" userId="1f97e9fdf7779aa5" providerId="LiveId" clId="{05CD8B86-269A-4DBA-A7A6-8BE7DCD8D67B}" dt="2022-03-29T10:18:28.450" v="1170" actId="26606"/>
          <ac:spMkLst>
            <pc:docMk/>
            <pc:sldMk cId="114914496" sldId="269"/>
            <ac:spMk id="10" creationId="{5EB7D2A2-F448-44D4-938C-DC84CBCB3B1E}"/>
          </ac:spMkLst>
        </pc:spChg>
        <pc:spChg chg="add">
          <ac:chgData name="Roman Zhigalov" userId="1f97e9fdf7779aa5" providerId="LiveId" clId="{05CD8B86-269A-4DBA-A7A6-8BE7DCD8D67B}" dt="2022-03-29T10:18:28.450" v="1170" actId="26606"/>
          <ac:spMkLst>
            <pc:docMk/>
            <pc:sldMk cId="114914496" sldId="269"/>
            <ac:spMk id="12" creationId="{871AEA07-1E14-44B4-8E55-64EF049CD66F}"/>
          </ac:spMkLst>
        </pc:spChg>
        <pc:cxnChg chg="add">
          <ac:chgData name="Roman Zhigalov" userId="1f97e9fdf7779aa5" providerId="LiveId" clId="{05CD8B86-269A-4DBA-A7A6-8BE7DCD8D67B}" dt="2022-03-29T10:18:28.450" v="1170" actId="26606"/>
          <ac:cxnSpMkLst>
            <pc:docMk/>
            <pc:sldMk cId="114914496" sldId="26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5CD8B86-269A-4DBA-A7A6-8BE7DCD8D67B}" dt="2022-03-29T10:20:18.777" v="1230" actId="26606"/>
        <pc:sldMkLst>
          <pc:docMk/>
          <pc:sldMk cId="4221249806" sldId="270"/>
        </pc:sldMkLst>
        <pc:spChg chg="mo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2" creationId="{D2670B23-3C50-416F-A364-BE2D7FD08153}"/>
          </ac:spMkLst>
        </pc:spChg>
        <pc:spChg chg="add del mo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3" creationId="{A6E19FA3-A63C-4786-A8BD-C66B68D948E6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8" creationId="{09588DA8-065E-4F6F-8EFD-43104AB2E0CF}"/>
          </ac:spMkLst>
        </pc:spChg>
        <pc:spChg chg="add del">
          <ac:chgData name="Roman Zhigalov" userId="1f97e9fdf7779aa5" providerId="LiveId" clId="{05CD8B86-269A-4DBA-A7A6-8BE7DCD8D67B}" dt="2022-03-29T10:20:18.751" v="1229" actId="26606"/>
          <ac:spMkLst>
            <pc:docMk/>
            <pc:sldMk cId="4221249806" sldId="270"/>
            <ac:spMk id="9" creationId="{B819A166-7571-4003-A6B8-B62034C3ED30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10" creationId="{C4285719-470E-454C-AF62-8323075F1F5B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11" creationId="{827B839B-9ADE-406B-8590-F1CAEDED45A1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12" creationId="{CD9FE4EF-C4D8-49A0-B2FF-81D8DB7D8A24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13" creationId="{CFE45BF0-46DB-408C-B5F7-7B11716805D4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14" creationId="{4300840D-0A0B-4512-BACA-B439D5B9C57C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15" creationId="{2AEBC8F2-97B1-41B4-93F1-2D289E197FBA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16" creationId="{D2B78728-A580-49A7-84F9-6EF6F583ADE0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17" creationId="{472E3A19-F5D5-48FC-BB9C-48C2F68F598B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18" creationId="{38FAA1A1-D861-433F-88FA-1E9D6FD31D11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19" creationId="{7A62E32F-BB65-43A8-8EB5-92346890E549}"/>
          </ac:spMkLst>
        </pc:spChg>
        <pc:spChg chg="add del">
          <ac:chgData name="Roman Zhigalov" userId="1f97e9fdf7779aa5" providerId="LiveId" clId="{05CD8B86-269A-4DBA-A7A6-8BE7DCD8D67B}" dt="2022-03-29T10:20:16.398" v="1227" actId="26606"/>
          <ac:spMkLst>
            <pc:docMk/>
            <pc:sldMk cId="4221249806" sldId="270"/>
            <ac:spMk id="20" creationId="{8D71EDA1-87BF-4D5D-AB79-F346FD19278A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21" creationId="{14E91B64-9FCC-451E-AFB4-A827D6329367}"/>
          </ac:spMkLst>
        </pc:spChg>
        <pc:spChg chg="add">
          <ac:chgData name="Roman Zhigalov" userId="1f97e9fdf7779aa5" providerId="LiveId" clId="{05CD8B86-269A-4DBA-A7A6-8BE7DCD8D67B}" dt="2022-03-29T10:20:18.777" v="1230" actId="26606"/>
          <ac:spMkLst>
            <pc:docMk/>
            <pc:sldMk cId="4221249806" sldId="270"/>
            <ac:spMk id="22" creationId="{A6E19FA3-A63C-4786-A8BD-C66B68D948E6}"/>
          </ac:spMkLst>
        </pc:spChg>
        <pc:graphicFrameChg chg="add del">
          <ac:chgData name="Roman Zhigalov" userId="1f97e9fdf7779aa5" providerId="LiveId" clId="{05CD8B86-269A-4DBA-A7A6-8BE7DCD8D67B}" dt="2022-03-29T10:20:18.751" v="1229" actId="26606"/>
          <ac:graphicFrameMkLst>
            <pc:docMk/>
            <pc:sldMk cId="4221249806" sldId="270"/>
            <ac:graphicFrameMk id="5" creationId="{9E2EC451-A28F-A88A-363D-0738AC58702C}"/>
          </ac:graphicFrameMkLst>
        </pc:graphicFrameChg>
      </pc:sldChg>
      <pc:sldChg chg="addSp modSp new mod setBg">
        <pc:chgData name="Roman Zhigalov" userId="1f97e9fdf7779aa5" providerId="LiveId" clId="{05CD8B86-269A-4DBA-A7A6-8BE7DCD8D67B}" dt="2022-03-29T10:21:26.903" v="1279" actId="26606"/>
        <pc:sldMkLst>
          <pc:docMk/>
          <pc:sldMk cId="1910468664" sldId="271"/>
        </pc:sldMkLst>
        <pc:spChg chg="mo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2" creationId="{65C846FF-71A3-42A2-91B0-9BB82BC3AB28}"/>
          </ac:spMkLst>
        </pc:spChg>
        <pc:spChg chg="mo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3" creationId="{4E5DF562-4DA9-47C4-AEDB-04C4735805BC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8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10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12" creationId="{2AEBC8F2-97B1-41B4-93F1-2D289E197FBA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21:26.903" v="1279" actId="26606"/>
          <ac:spMkLst>
            <pc:docMk/>
            <pc:sldMk cId="1910468664" sldId="271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05CD8B86-269A-4DBA-A7A6-8BE7DCD8D67B}" dt="2022-03-29T10:21:49.279" v="1282" actId="26606"/>
        <pc:sldMkLst>
          <pc:docMk/>
          <pc:sldMk cId="426208460" sldId="272"/>
        </pc:sldMkLst>
        <pc:spChg chg="del">
          <ac:chgData name="Roman Zhigalov" userId="1f97e9fdf7779aa5" providerId="LiveId" clId="{05CD8B86-269A-4DBA-A7A6-8BE7DCD8D67B}" dt="2022-03-29T10:21:49.279" v="1282" actId="26606"/>
          <ac:spMkLst>
            <pc:docMk/>
            <pc:sldMk cId="426208460" sldId="272"/>
            <ac:spMk id="2" creationId="{44E3B127-5705-4BBC-87FE-FC69422F4CBE}"/>
          </ac:spMkLst>
        </pc:spChg>
        <pc:spChg chg="del">
          <ac:chgData name="Roman Zhigalov" userId="1f97e9fdf7779aa5" providerId="LiveId" clId="{05CD8B86-269A-4DBA-A7A6-8BE7DCD8D67B}" dt="2022-03-29T10:21:47.421" v="1281"/>
          <ac:spMkLst>
            <pc:docMk/>
            <pc:sldMk cId="426208460" sldId="272"/>
            <ac:spMk id="3" creationId="{C3A6CB88-ACB8-488F-BA0F-AC9534B9F4E1}"/>
          </ac:spMkLst>
        </pc:spChg>
        <pc:spChg chg="add">
          <ac:chgData name="Roman Zhigalov" userId="1f97e9fdf7779aa5" providerId="LiveId" clId="{05CD8B86-269A-4DBA-A7A6-8BE7DCD8D67B}" dt="2022-03-29T10:21:49.279" v="1282" actId="26606"/>
          <ac:spMkLst>
            <pc:docMk/>
            <pc:sldMk cId="426208460" sldId="272"/>
            <ac:spMk id="71" creationId="{42A4FC2C-047E-45A5-965D-8E1E3BF09BC6}"/>
          </ac:spMkLst>
        </pc:spChg>
        <pc:picChg chg="add mod">
          <ac:chgData name="Roman Zhigalov" userId="1f97e9fdf7779aa5" providerId="LiveId" clId="{05CD8B86-269A-4DBA-A7A6-8BE7DCD8D67B}" dt="2022-03-29T10:21:49.279" v="1282" actId="26606"/>
          <ac:picMkLst>
            <pc:docMk/>
            <pc:sldMk cId="426208460" sldId="272"/>
            <ac:picMk id="6146" creationId="{E672D00A-706C-46D1-9D71-67A32D471149}"/>
          </ac:picMkLst>
        </pc:picChg>
      </pc:sldChg>
      <pc:sldChg chg="addSp delSp modSp new mod setBg">
        <pc:chgData name="Roman Zhigalov" userId="1f97e9fdf7779aa5" providerId="LiveId" clId="{05CD8B86-269A-4DBA-A7A6-8BE7DCD8D67B}" dt="2022-03-29T10:22:03.032" v="1285" actId="26606"/>
        <pc:sldMkLst>
          <pc:docMk/>
          <pc:sldMk cId="2993453558" sldId="273"/>
        </pc:sldMkLst>
        <pc:spChg chg="del">
          <ac:chgData name="Roman Zhigalov" userId="1f97e9fdf7779aa5" providerId="LiveId" clId="{05CD8B86-269A-4DBA-A7A6-8BE7DCD8D67B}" dt="2022-03-29T10:22:03.032" v="1285" actId="26606"/>
          <ac:spMkLst>
            <pc:docMk/>
            <pc:sldMk cId="2993453558" sldId="273"/>
            <ac:spMk id="2" creationId="{6E63E56F-F94D-4026-99B8-095FA9C904D1}"/>
          </ac:spMkLst>
        </pc:spChg>
        <pc:spChg chg="del">
          <ac:chgData name="Roman Zhigalov" userId="1f97e9fdf7779aa5" providerId="LiveId" clId="{05CD8B86-269A-4DBA-A7A6-8BE7DCD8D67B}" dt="2022-03-29T10:22:01.496" v="1284"/>
          <ac:spMkLst>
            <pc:docMk/>
            <pc:sldMk cId="2993453558" sldId="273"/>
            <ac:spMk id="3" creationId="{E29AAC11-D9C9-4DF0-BEDA-3C66EFCBE56C}"/>
          </ac:spMkLst>
        </pc:spChg>
        <pc:spChg chg="add">
          <ac:chgData name="Roman Zhigalov" userId="1f97e9fdf7779aa5" providerId="LiveId" clId="{05CD8B86-269A-4DBA-A7A6-8BE7DCD8D67B}" dt="2022-03-29T10:22:03.032" v="1285" actId="26606"/>
          <ac:spMkLst>
            <pc:docMk/>
            <pc:sldMk cId="2993453558" sldId="273"/>
            <ac:spMk id="71" creationId="{42A4FC2C-047E-45A5-965D-8E1E3BF09BC6}"/>
          </ac:spMkLst>
        </pc:spChg>
        <pc:picChg chg="add mod">
          <ac:chgData name="Roman Zhigalov" userId="1f97e9fdf7779aa5" providerId="LiveId" clId="{05CD8B86-269A-4DBA-A7A6-8BE7DCD8D67B}" dt="2022-03-29T10:22:03.032" v="1285" actId="26606"/>
          <ac:picMkLst>
            <pc:docMk/>
            <pc:sldMk cId="2993453558" sldId="273"/>
            <ac:picMk id="7170" creationId="{B7EBAB31-F202-40F0-93A7-7292C2B480A2}"/>
          </ac:picMkLst>
        </pc:picChg>
      </pc:sldChg>
      <pc:sldChg chg="addSp delSp modSp new mod setBg">
        <pc:chgData name="Roman Zhigalov" userId="1f97e9fdf7779aa5" providerId="LiveId" clId="{05CD8B86-269A-4DBA-A7A6-8BE7DCD8D67B}" dt="2022-03-29T10:22:58.231" v="1346" actId="26606"/>
        <pc:sldMkLst>
          <pc:docMk/>
          <pc:sldMk cId="2659041084" sldId="274"/>
        </pc:sldMkLst>
        <pc:spChg chg="mo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2" creationId="{A48BCF69-B502-469B-8AA8-E60FAE925529}"/>
          </ac:spMkLst>
        </pc:spChg>
        <pc:spChg chg="mo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3" creationId="{939516A1-FD75-40FE-A58A-387D44AA94CD}"/>
          </ac:spMkLst>
        </pc:spChg>
        <pc:spChg chg="add del">
          <ac:chgData name="Roman Zhigalov" userId="1f97e9fdf7779aa5" providerId="LiveId" clId="{05CD8B86-269A-4DBA-A7A6-8BE7DCD8D67B}" dt="2022-03-29T10:22:58.204" v="1345" actId="26606"/>
          <ac:spMkLst>
            <pc:docMk/>
            <pc:sldMk cId="2659041084" sldId="274"/>
            <ac:spMk id="8" creationId="{907EF6B7-1338-4443-8C46-6A318D952DFD}"/>
          </ac:spMkLst>
        </pc:spChg>
        <pc:spChg chg="add del">
          <ac:chgData name="Roman Zhigalov" userId="1f97e9fdf7779aa5" providerId="LiveId" clId="{05CD8B86-269A-4DBA-A7A6-8BE7DCD8D67B}" dt="2022-03-29T10:22:58.204" v="1345" actId="26606"/>
          <ac:spMkLst>
            <pc:docMk/>
            <pc:sldMk cId="2659041084" sldId="274"/>
            <ac:spMk id="10" creationId="{DAAE4CDD-124C-4DCF-9584-B6033B545DD5}"/>
          </ac:spMkLst>
        </pc:spChg>
        <pc:spChg chg="add del">
          <ac:chgData name="Roman Zhigalov" userId="1f97e9fdf7779aa5" providerId="LiveId" clId="{05CD8B86-269A-4DBA-A7A6-8BE7DCD8D67B}" dt="2022-03-29T10:22:58.204" v="1345" actId="26606"/>
          <ac:spMkLst>
            <pc:docMk/>
            <pc:sldMk cId="2659041084" sldId="274"/>
            <ac:spMk id="12" creationId="{081E4A58-353D-44AE-B2FC-2A74E2E400F7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5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7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8" creationId="{14E91B64-9FCC-451E-AFB4-A827D6329367}"/>
          </ac:spMkLst>
        </pc:spChg>
        <pc:spChg chg="add">
          <ac:chgData name="Roman Zhigalov" userId="1f97e9fdf7779aa5" providerId="LiveId" clId="{05CD8B86-269A-4DBA-A7A6-8BE7DCD8D67B}" dt="2022-03-29T10:22:58.231" v="1346" actId="26606"/>
          <ac:spMkLst>
            <pc:docMk/>
            <pc:sldMk cId="2659041084" sldId="274"/>
            <ac:spMk id="19" creationId="{2AEBC8F2-97B1-41B4-93F1-2D289E197FBA}"/>
          </ac:spMkLst>
        </pc:spChg>
      </pc:sldChg>
      <pc:sldChg chg="addSp modSp new mod setBg">
        <pc:chgData name="Roman Zhigalov" userId="1f97e9fdf7779aa5" providerId="LiveId" clId="{05CD8B86-269A-4DBA-A7A6-8BE7DCD8D67B}" dt="2022-03-29T10:49:48.965" v="1405" actId="26606"/>
        <pc:sldMkLst>
          <pc:docMk/>
          <pc:sldMk cId="3702509791" sldId="275"/>
        </pc:sldMkLst>
        <pc:spChg chg="mod">
          <ac:chgData name="Roman Zhigalov" userId="1f97e9fdf7779aa5" providerId="LiveId" clId="{05CD8B86-269A-4DBA-A7A6-8BE7DCD8D67B}" dt="2022-03-29T10:49:48.965" v="1405" actId="26606"/>
          <ac:spMkLst>
            <pc:docMk/>
            <pc:sldMk cId="3702509791" sldId="275"/>
            <ac:spMk id="2" creationId="{03AA5091-92C0-4DD2-B877-796C3FCDB76A}"/>
          </ac:spMkLst>
        </pc:spChg>
        <pc:spChg chg="mod">
          <ac:chgData name="Roman Zhigalov" userId="1f97e9fdf7779aa5" providerId="LiveId" clId="{05CD8B86-269A-4DBA-A7A6-8BE7DCD8D67B}" dt="2022-03-29T10:49:48.965" v="1405" actId="26606"/>
          <ac:spMkLst>
            <pc:docMk/>
            <pc:sldMk cId="3702509791" sldId="275"/>
            <ac:spMk id="3" creationId="{CAA47363-3A6B-4106-836E-9ECDAD8D9538}"/>
          </ac:spMkLst>
        </pc:spChg>
        <pc:spChg chg="add">
          <ac:chgData name="Roman Zhigalov" userId="1f97e9fdf7779aa5" providerId="LiveId" clId="{05CD8B86-269A-4DBA-A7A6-8BE7DCD8D67B}" dt="2022-03-29T10:49:48.965" v="1405" actId="26606"/>
          <ac:spMkLst>
            <pc:docMk/>
            <pc:sldMk cId="3702509791" sldId="275"/>
            <ac:spMk id="8" creationId="{4522B21E-B2B9-4C72-9A71-C87EFD137480}"/>
          </ac:spMkLst>
        </pc:spChg>
        <pc:spChg chg="add">
          <ac:chgData name="Roman Zhigalov" userId="1f97e9fdf7779aa5" providerId="LiveId" clId="{05CD8B86-269A-4DBA-A7A6-8BE7DCD8D67B}" dt="2022-03-29T10:49:48.965" v="1405" actId="26606"/>
          <ac:spMkLst>
            <pc:docMk/>
            <pc:sldMk cId="3702509791" sldId="275"/>
            <ac:spMk id="10" creationId="{5EB7D2A2-F448-44D4-938C-DC84CBCB3B1E}"/>
          </ac:spMkLst>
        </pc:spChg>
        <pc:spChg chg="add">
          <ac:chgData name="Roman Zhigalov" userId="1f97e9fdf7779aa5" providerId="LiveId" clId="{05CD8B86-269A-4DBA-A7A6-8BE7DCD8D67B}" dt="2022-03-29T10:49:48.965" v="1405" actId="26606"/>
          <ac:spMkLst>
            <pc:docMk/>
            <pc:sldMk cId="3702509791" sldId="275"/>
            <ac:spMk id="12" creationId="{871AEA07-1E14-44B4-8E55-64EF049CD66F}"/>
          </ac:spMkLst>
        </pc:spChg>
        <pc:cxnChg chg="add">
          <ac:chgData name="Roman Zhigalov" userId="1f97e9fdf7779aa5" providerId="LiveId" clId="{05CD8B86-269A-4DBA-A7A6-8BE7DCD8D67B}" dt="2022-03-29T10:49:48.965" v="1405" actId="26606"/>
          <ac:cxnSpMkLst>
            <pc:docMk/>
            <pc:sldMk cId="3702509791" sldId="275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05CD8B86-269A-4DBA-A7A6-8BE7DCD8D67B}" dt="2022-03-29T10:52:06.810" v="1712" actId="26606"/>
        <pc:sldMkLst>
          <pc:docMk/>
          <pc:sldMk cId="1666947508" sldId="276"/>
        </pc:sldMkLst>
        <pc:spChg chg="mo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2" creationId="{88F848D4-2240-46DE-B359-B20992EAA542}"/>
          </ac:spMkLst>
        </pc:spChg>
        <pc:spChg chg="mo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3" creationId="{3AA6A09D-EC30-4F94-9486-6813E163C974}"/>
          </ac:spMkLst>
        </pc:spChg>
        <pc:spChg chg="add del">
          <ac:chgData name="Roman Zhigalov" userId="1f97e9fdf7779aa5" providerId="LiveId" clId="{05CD8B86-269A-4DBA-A7A6-8BE7DCD8D67B}" dt="2022-03-29T10:52:06.787" v="1711" actId="26606"/>
          <ac:spMkLst>
            <pc:docMk/>
            <pc:sldMk cId="1666947508" sldId="276"/>
            <ac:spMk id="8" creationId="{DBF61EA3-B236-439E-9C0B-340980D56BEE}"/>
          </ac:spMkLst>
        </pc:spChg>
        <pc:spChg chg="add del">
          <ac:chgData name="Roman Zhigalov" userId="1f97e9fdf7779aa5" providerId="LiveId" clId="{05CD8B86-269A-4DBA-A7A6-8BE7DCD8D67B}" dt="2022-03-29T10:52:06.787" v="1711" actId="26606"/>
          <ac:spMkLst>
            <pc:docMk/>
            <pc:sldMk cId="1666947508" sldId="276"/>
            <ac:spMk id="14" creationId="{E659831F-0D9A-4C63-9EBB-8435B85A440F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17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18" creationId="{14E91B64-9FCC-451E-AFB4-A827D6329367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19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20" creationId="{2AEBC8F2-97B1-41B4-93F1-2D289E197FBA}"/>
          </ac:spMkLst>
        </pc:spChg>
        <pc:spChg chg="add">
          <ac:chgData name="Roman Zhigalov" userId="1f97e9fdf7779aa5" providerId="LiveId" clId="{05CD8B86-269A-4DBA-A7A6-8BE7DCD8D67B}" dt="2022-03-29T10:52:06.810" v="1712" actId="26606"/>
          <ac:spMkLst>
            <pc:docMk/>
            <pc:sldMk cId="1666947508" sldId="276"/>
            <ac:spMk id="21" creationId="{472E3A19-F5D5-48FC-BB9C-48C2F68F598B}"/>
          </ac:spMkLst>
        </pc:spChg>
        <pc:grpChg chg="add del">
          <ac:chgData name="Roman Zhigalov" userId="1f97e9fdf7779aa5" providerId="LiveId" clId="{05CD8B86-269A-4DBA-A7A6-8BE7DCD8D67B}" dt="2022-03-29T10:52:06.787" v="1711" actId="26606"/>
          <ac:grpSpMkLst>
            <pc:docMk/>
            <pc:sldMk cId="1666947508" sldId="276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05CD8B86-269A-4DBA-A7A6-8BE7DCD8D67B}" dt="2022-03-29T10:52:23.388" v="1725" actId="26606"/>
        <pc:sldMkLst>
          <pc:docMk/>
          <pc:sldMk cId="3944819847" sldId="277"/>
        </pc:sldMkLst>
        <pc:spChg chg="mod">
          <ac:chgData name="Roman Zhigalov" userId="1f97e9fdf7779aa5" providerId="LiveId" clId="{05CD8B86-269A-4DBA-A7A6-8BE7DCD8D67B}" dt="2022-03-29T10:52:23.388" v="1725" actId="26606"/>
          <ac:spMkLst>
            <pc:docMk/>
            <pc:sldMk cId="3944819847" sldId="277"/>
            <ac:spMk id="2" creationId="{402A6357-F41C-4891-B675-B1E9529AC542}"/>
          </ac:spMkLst>
        </pc:spChg>
        <pc:spChg chg="mod">
          <ac:chgData name="Roman Zhigalov" userId="1f97e9fdf7779aa5" providerId="LiveId" clId="{05CD8B86-269A-4DBA-A7A6-8BE7DCD8D67B}" dt="2022-03-29T10:52:23.388" v="1725" actId="26606"/>
          <ac:spMkLst>
            <pc:docMk/>
            <pc:sldMk cId="3944819847" sldId="277"/>
            <ac:spMk id="3" creationId="{33B1C506-0884-46F4-A334-AF1EAC42EEB8}"/>
          </ac:spMkLst>
        </pc:spChg>
        <pc:spChg chg="add">
          <ac:chgData name="Roman Zhigalov" userId="1f97e9fdf7779aa5" providerId="LiveId" clId="{05CD8B86-269A-4DBA-A7A6-8BE7DCD8D67B}" dt="2022-03-29T10:52:23.388" v="1725" actId="26606"/>
          <ac:spMkLst>
            <pc:docMk/>
            <pc:sldMk cId="3944819847" sldId="277"/>
            <ac:spMk id="8" creationId="{4522B21E-B2B9-4C72-9A71-C87EFD137480}"/>
          </ac:spMkLst>
        </pc:spChg>
        <pc:spChg chg="add">
          <ac:chgData name="Roman Zhigalov" userId="1f97e9fdf7779aa5" providerId="LiveId" clId="{05CD8B86-269A-4DBA-A7A6-8BE7DCD8D67B}" dt="2022-03-29T10:52:23.388" v="1725" actId="26606"/>
          <ac:spMkLst>
            <pc:docMk/>
            <pc:sldMk cId="3944819847" sldId="277"/>
            <ac:spMk id="10" creationId="{5EB7D2A2-F448-44D4-938C-DC84CBCB3B1E}"/>
          </ac:spMkLst>
        </pc:spChg>
        <pc:spChg chg="add">
          <ac:chgData name="Roman Zhigalov" userId="1f97e9fdf7779aa5" providerId="LiveId" clId="{05CD8B86-269A-4DBA-A7A6-8BE7DCD8D67B}" dt="2022-03-29T10:52:23.388" v="1725" actId="26606"/>
          <ac:spMkLst>
            <pc:docMk/>
            <pc:sldMk cId="3944819847" sldId="277"/>
            <ac:spMk id="12" creationId="{871AEA07-1E14-44B4-8E55-64EF049CD66F}"/>
          </ac:spMkLst>
        </pc:spChg>
        <pc:cxnChg chg="add">
          <ac:chgData name="Roman Zhigalov" userId="1f97e9fdf7779aa5" providerId="LiveId" clId="{05CD8B86-269A-4DBA-A7A6-8BE7DCD8D67B}" dt="2022-03-29T10:52:23.388" v="1725" actId="26606"/>
          <ac:cxnSpMkLst>
            <pc:docMk/>
            <pc:sldMk cId="3944819847" sldId="277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05CD8B86-269A-4DBA-A7A6-8BE7DCD8D67B}" dt="2022-03-29T10:53:44.627" v="1861" actId="26606"/>
        <pc:sldMkLst>
          <pc:docMk/>
          <pc:sldMk cId="3696158738" sldId="278"/>
        </pc:sldMkLst>
        <pc:spChg chg="mo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2" creationId="{BA8A820F-71F5-453C-B20C-3B9D94EE8F0C}"/>
          </ac:spMkLst>
        </pc:spChg>
        <pc:spChg chg="mo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3" creationId="{E19D247A-266A-48D8-8F3C-1823455E59AA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8" creationId="{827B839B-9ADE-406B-8590-F1CAEDED45A1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10" creationId="{CFE45BF0-46DB-408C-B5F7-7B11716805D4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12" creationId="{2AEBC8F2-97B1-41B4-93F1-2D289E197FBA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14" creationId="{472E3A19-F5D5-48FC-BB9C-48C2F68F598B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16" creationId="{7A62E32F-BB65-43A8-8EB5-92346890E549}"/>
          </ac:spMkLst>
        </pc:spChg>
        <pc:spChg chg="add">
          <ac:chgData name="Roman Zhigalov" userId="1f97e9fdf7779aa5" providerId="LiveId" clId="{05CD8B86-269A-4DBA-A7A6-8BE7DCD8D67B}" dt="2022-03-29T10:53:44.627" v="1861" actId="26606"/>
          <ac:spMkLst>
            <pc:docMk/>
            <pc:sldMk cId="3696158738" sldId="278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05CD8B86-269A-4DBA-A7A6-8BE7DCD8D67B}" dt="2022-03-29T10:54:25.069" v="1870" actId="26606"/>
        <pc:sldMkLst>
          <pc:docMk/>
          <pc:sldMk cId="610827789" sldId="279"/>
        </pc:sldMkLst>
        <pc:spChg chg="mod">
          <ac:chgData name="Roman Zhigalov" userId="1f97e9fdf7779aa5" providerId="LiveId" clId="{05CD8B86-269A-4DBA-A7A6-8BE7DCD8D67B}" dt="2022-03-29T10:54:25.069" v="1870" actId="26606"/>
          <ac:spMkLst>
            <pc:docMk/>
            <pc:sldMk cId="610827789" sldId="279"/>
            <ac:spMk id="2" creationId="{132A63C3-9F0E-468A-9BDD-D52492DD3C7A}"/>
          </ac:spMkLst>
        </pc:spChg>
        <pc:spChg chg="del">
          <ac:chgData name="Roman Zhigalov" userId="1f97e9fdf7779aa5" providerId="LiveId" clId="{05CD8B86-269A-4DBA-A7A6-8BE7DCD8D67B}" dt="2022-03-29T10:54:05.222" v="1864"/>
          <ac:spMkLst>
            <pc:docMk/>
            <pc:sldMk cId="610827789" sldId="279"/>
            <ac:spMk id="3" creationId="{5FD7C6F3-473B-440C-A7E3-F418C522B1C5}"/>
          </ac:spMkLst>
        </pc:spChg>
        <pc:spChg chg="mod">
          <ac:chgData name="Roman Zhigalov" userId="1f97e9fdf7779aa5" providerId="LiveId" clId="{05CD8B86-269A-4DBA-A7A6-8BE7DCD8D67B}" dt="2022-03-29T10:54:25.069" v="1870" actId="26606"/>
          <ac:spMkLst>
            <pc:docMk/>
            <pc:sldMk cId="610827789" sldId="279"/>
            <ac:spMk id="4" creationId="{FF7C3089-6D38-4C27-A9CD-EDAEB5EEE3A5}"/>
          </ac:spMkLst>
        </pc:spChg>
        <pc:spChg chg="add">
          <ac:chgData name="Roman Zhigalov" userId="1f97e9fdf7779aa5" providerId="LiveId" clId="{05CD8B86-269A-4DBA-A7A6-8BE7DCD8D67B}" dt="2022-03-29T10:54:25.069" v="1870" actId="26606"/>
          <ac:spMkLst>
            <pc:docMk/>
            <pc:sldMk cId="610827789" sldId="279"/>
            <ac:spMk id="78" creationId="{D5B0017B-2ECA-49AF-B397-DC140825DF8D}"/>
          </ac:spMkLst>
        </pc:spChg>
        <pc:spChg chg="add">
          <ac:chgData name="Roman Zhigalov" userId="1f97e9fdf7779aa5" providerId="LiveId" clId="{05CD8B86-269A-4DBA-A7A6-8BE7DCD8D67B}" dt="2022-03-29T10:54:25.069" v="1870" actId="26606"/>
          <ac:spMkLst>
            <pc:docMk/>
            <pc:sldMk cId="610827789" sldId="279"/>
            <ac:spMk id="8196" creationId="{B0B8DCBA-FEED-46EF-A140-35B904015B49}"/>
          </ac:spMkLst>
        </pc:spChg>
        <pc:grpChg chg="add">
          <ac:chgData name="Roman Zhigalov" userId="1f97e9fdf7779aa5" providerId="LiveId" clId="{05CD8B86-269A-4DBA-A7A6-8BE7DCD8D67B}" dt="2022-03-29T10:54:25.069" v="1870" actId="26606"/>
          <ac:grpSpMkLst>
            <pc:docMk/>
            <pc:sldMk cId="610827789" sldId="279"/>
            <ac:grpSpMk id="73" creationId="{AE1C45F0-260A-458C-96ED-C1F6D2151219}"/>
          </ac:grpSpMkLst>
        </pc:grpChg>
        <pc:picChg chg="add mod">
          <ac:chgData name="Roman Zhigalov" userId="1f97e9fdf7779aa5" providerId="LiveId" clId="{05CD8B86-269A-4DBA-A7A6-8BE7DCD8D67B}" dt="2022-03-29T10:54:25.069" v="1870" actId="26606"/>
          <ac:picMkLst>
            <pc:docMk/>
            <pc:sldMk cId="610827789" sldId="279"/>
            <ac:picMk id="8194" creationId="{5143990F-4A44-4A60-AC72-98909045ADAA}"/>
          </ac:picMkLst>
        </pc:picChg>
        <pc:cxnChg chg="add del">
          <ac:chgData name="Roman Zhigalov" userId="1f97e9fdf7779aa5" providerId="LiveId" clId="{05CD8B86-269A-4DBA-A7A6-8BE7DCD8D67B}" dt="2022-03-29T10:54:25.050" v="1869" actId="26606"/>
          <ac:cxnSpMkLst>
            <pc:docMk/>
            <pc:sldMk cId="610827789" sldId="279"/>
            <ac:cxnSpMk id="71" creationId="{A7F400EE-A8A5-48AF-B4D6-291B52C6F0B0}"/>
          </ac:cxnSpMkLst>
        </pc:cxnChg>
        <pc:cxnChg chg="add">
          <ac:chgData name="Roman Zhigalov" userId="1f97e9fdf7779aa5" providerId="LiveId" clId="{05CD8B86-269A-4DBA-A7A6-8BE7DCD8D67B}" dt="2022-03-29T10:54:25.069" v="1870" actId="26606"/>
          <ac:cxnSpMkLst>
            <pc:docMk/>
            <pc:sldMk cId="610827789" sldId="279"/>
            <ac:cxnSpMk id="80" creationId="{6CF1BAF6-AD41-4082-B212-8A1F9A2E8779}"/>
          </ac:cxnSpMkLst>
        </pc:cxnChg>
      </pc:sldChg>
      <pc:sldChg chg="modSp new mod">
        <pc:chgData name="Roman Zhigalov" userId="1f97e9fdf7779aa5" providerId="LiveId" clId="{05CD8B86-269A-4DBA-A7A6-8BE7DCD8D67B}" dt="2022-03-29T10:54:30.142" v="1887" actId="122"/>
        <pc:sldMkLst>
          <pc:docMk/>
          <pc:sldMk cId="1246582376" sldId="280"/>
        </pc:sldMkLst>
        <pc:spChg chg="mod">
          <ac:chgData name="Roman Zhigalov" userId="1f97e9fdf7779aa5" providerId="LiveId" clId="{05CD8B86-269A-4DBA-A7A6-8BE7DCD8D67B}" dt="2022-03-29T10:54:30.142" v="1887" actId="122"/>
          <ac:spMkLst>
            <pc:docMk/>
            <pc:sldMk cId="1246582376" sldId="280"/>
            <ac:spMk id="2" creationId="{46066857-1DE1-4675-99FD-E8EB22E06769}"/>
          </ac:spMkLst>
        </pc:spChg>
      </pc:sldChg>
      <pc:sldChg chg="modSp new mod">
        <pc:chgData name="Roman Zhigalov" userId="1f97e9fdf7779aa5" providerId="LiveId" clId="{05CD8B86-269A-4DBA-A7A6-8BE7DCD8D67B}" dt="2022-03-29T10:54:35.713" v="1905" actId="122"/>
        <pc:sldMkLst>
          <pc:docMk/>
          <pc:sldMk cId="1746505157" sldId="281"/>
        </pc:sldMkLst>
        <pc:spChg chg="mod">
          <ac:chgData name="Roman Zhigalov" userId="1f97e9fdf7779aa5" providerId="LiveId" clId="{05CD8B86-269A-4DBA-A7A6-8BE7DCD8D67B}" dt="2022-03-29T10:54:35.713" v="1905" actId="122"/>
          <ac:spMkLst>
            <pc:docMk/>
            <pc:sldMk cId="1746505157" sldId="281"/>
            <ac:spMk id="2" creationId="{635C749A-DB8E-43B5-8473-E8054DA9EC04}"/>
          </ac:spMkLst>
        </pc:spChg>
      </pc:sldChg>
      <pc:sldChg chg="add">
        <pc:chgData name="Roman Zhigalov" userId="1f97e9fdf7779aa5" providerId="LiveId" clId="{05CD8B86-269A-4DBA-A7A6-8BE7DCD8D67B}" dt="2022-03-29T10:54:46.722" v="1906"/>
        <pc:sldMkLst>
          <pc:docMk/>
          <pc:sldMk cId="3092758895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EC25E-3A7C-492D-8C9C-5E384CC97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D87903-CCA5-4DF2-AFBA-87FFDBD0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F6D29-4807-409B-B715-9E9D3441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F2142-7D34-4DBC-B665-C5566935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1C0B7-809C-4D77-95A9-F798542C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C9EA3-6ADA-422A-9782-E21117BE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8DE-F6D0-4517-8D79-A3EEAF279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BCDC4-4A7E-4175-9E35-0A1DB35D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5AE7D-1144-4697-BC3C-CEC11A7A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CD251-1B35-4AB3-95C3-29B419A0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C1663-7D93-4DFB-B403-352B32531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E42FC-EA89-451F-B1D8-206704F93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4FE49-6B6C-46E7-BA93-811A02F3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BB0B7-6056-4637-97E8-3A337E67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C0455-E8AB-4725-8278-47EBD982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03DD1-0079-468F-A547-4A2C2EA6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33B04-DE57-4F59-A3A7-37830CCB3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05926-042D-445E-A168-CC08EF3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90E24-4F44-4F39-A987-3E156D64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B49EC8-7F70-45A8-84D1-817C025E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C3B7A-CC37-4A16-9144-5E941F08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E651C-ECCB-412F-8EEF-2DD11FCA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4B54A-0F91-4897-B734-046AFFC7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95FEB-8EF7-47A7-8FD1-7A8AFFA4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D8185-329E-4DE7-8F6A-A5810C4A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8E334-8789-41EC-9245-440D1753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86C60-EAA1-48A0-B5A2-3C3A097F5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F37FC0-19BB-4733-B493-0E5EF5C2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86AFE-88B3-4F30-8EE1-DD0D7F80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B878B9-BA4A-48DB-BBAE-36BD8A5C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772B1-049D-4B8C-B559-91E21328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FE947-A904-4943-B14A-77DB25BE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D51DE-038E-4800-AB70-E953AA931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376596-C30E-4129-9318-60FC870A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20DC-D2CE-44C3-B0A4-6DAABEB7E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07788C-6342-429F-9B56-8BFEBF54F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5FF7B9-7155-47FF-8BB7-B4321055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B02F24-AB45-4CB3-BCE6-ED4301E8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FA3678-4E5B-49B3-92DD-1B371D6E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1351-A261-4BE2-A332-34380BF1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B4D3D6-7583-4C53-A0A6-60937B14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235288-4E63-4FFD-A2A8-A6EA88CC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1D4501-D7CB-4297-9AC9-E1109ECD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8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FCEE3A-1395-44BF-97FF-94F96F22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C93786-3D95-44FB-913C-61A2C8EC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5B720-DCCD-40BF-8E38-5C65182E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2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AB344-E41F-4206-AF57-5B70F838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BBB71-DD58-408A-A1BB-F10D85B98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4332C-E84C-468C-A6B5-6AA4B1C4E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604005-9509-453A-B4CD-085190EB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A865B-0CC2-4D49-95E4-CAA984E3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3FB03E-1F2D-49D1-8FF0-9381B3C3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BDF1-8C7E-4B54-B317-F505070C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69D632-2A5C-4D9D-B2B2-9800211B6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2C5F0-2FA5-4309-B251-CE6C76FB4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E6127-3282-46D8-870B-AFA59386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9C96C-4CAF-49D6-B2F7-90F0543A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DCB91-AF9B-42E4-A38C-1D743F84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2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716C0-EEA2-4DC7-B34E-2FD8079B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1DBE5-495E-4A84-8B07-A17F2835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AC2C7-DC99-41C1-A2D8-764539458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C140-DC2A-4F49-8686-DC3DF52D935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07B3BB-1910-4689-A5FB-4CB6D7EED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EDD70-ADBB-42DD-9D50-92CBF8A2A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9760-6141-4AA5-8FDA-7583D60D8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9BF8-EA4F-4A2F-BFD1-0A1F192FD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26. Индия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0759E0-031A-4EA9-BF81-03FAA18ED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9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сстание сипаев — Википедия">
            <a:extLst>
              <a:ext uri="{FF2B5EF4-FFF2-40B4-BE49-F238E27FC236}">
                <a16:creationId xmlns:a16="http://schemas.microsoft.com/office/drawing/2014/main" id="{2E6AACE3-B66C-4554-A0E1-AECAA9445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2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CFF9-45D9-4201-954D-22858383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Май 1857 г. – восстание сипаев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1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Восстание сипаев | Warspot.ru">
            <a:extLst>
              <a:ext uri="{FF2B5EF4-FFF2-40B4-BE49-F238E27FC236}">
                <a16:creationId xmlns:a16="http://schemas.microsoft.com/office/drawing/2014/main" id="{210BB9BA-C084-4D1E-86F3-F33804848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3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Восстание сипаев 1857-1859 годов">
            <a:extLst>
              <a:ext uri="{FF2B5EF4-FFF2-40B4-BE49-F238E27FC236}">
                <a16:creationId xmlns:a16="http://schemas.microsoft.com/office/drawing/2014/main" id="{90849E47-CA47-471A-9549-184298543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" b="108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1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сстание сипаев — Википедия">
            <a:extLst>
              <a:ext uri="{FF2B5EF4-FFF2-40B4-BE49-F238E27FC236}">
                <a16:creationId xmlns:a16="http://schemas.microsoft.com/office/drawing/2014/main" id="{CB3F19AA-38A8-43F2-B2D2-54ED497AB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2B13-DAF3-498A-B8F8-3E89C5CC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1859 г. – подавление восстания</a:t>
            </a:r>
          </a:p>
        </p:txBody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2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3A147-AF78-4DB0-A9C0-591283B6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Индийский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конгресс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32A68-9354-4A3D-A262-731F75AE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0B23-3C50-416F-A364-BE2D7FD0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Индия во второй половине </a:t>
            </a:r>
            <a:r>
              <a:rPr lang="en-US" sz="4000">
                <a:solidFill>
                  <a:srgbClr val="FFFFFF"/>
                </a:solidFill>
              </a:rPr>
              <a:t>XIX</a:t>
            </a:r>
            <a:r>
              <a:rPr lang="ru-RU" sz="4000">
                <a:solidFill>
                  <a:srgbClr val="FFFFFF"/>
                </a:solidFill>
              </a:rPr>
              <a:t> в.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6E19FA3-A63C-4786-A8BD-C66B68D9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000"/>
              <a:t>Индия превратилась в важнейший рынок сбыта товаров английской промышленности и источник сырья для метрополии</a:t>
            </a:r>
          </a:p>
          <a:p>
            <a:r>
              <a:rPr lang="ru-RU" sz="2000"/>
              <a:t>Импорт в основном состоял из предметов роскоши: шелковых и шерстяных тканей, кожи и кожаных изделий, украшений, мебели, часов, бумаги, парфюмерии, стеклянных изделий, различных игрушек, велосипедов, машин, лекарствн</a:t>
            </a:r>
          </a:p>
          <a:p>
            <a:r>
              <a:rPr lang="ru-RU" sz="2000"/>
              <a:t>Из Индии английские фирмы вывозили продовольствие и сельскохозяйственное сырье: рис, пшеницу, хлопок, джут, индиго, чай</a:t>
            </a:r>
          </a:p>
          <a:p>
            <a:r>
              <a:rPr lang="ru-RU" sz="2000"/>
              <a:t>Широкое распространение получил ввоз английского капитала. Англичане вкладывали капитал в создание предприятий по переработке местного сырья</a:t>
            </a:r>
          </a:p>
        </p:txBody>
      </p:sp>
    </p:spTree>
    <p:extLst>
      <p:ext uri="{BB962C8B-B14F-4D97-AF65-F5344CB8AC3E}">
        <p14:creationId xmlns:p14="http://schemas.microsoft.com/office/powerpoint/2010/main" val="422124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846FF-71A3-42A2-91B0-9BB82BC3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Индия во второй половине </a:t>
            </a:r>
            <a:r>
              <a:rPr lang="en-US" sz="4000">
                <a:solidFill>
                  <a:srgbClr val="FFFFFF"/>
                </a:solidFill>
              </a:rPr>
              <a:t>XIX</a:t>
            </a:r>
            <a:r>
              <a:rPr lang="ru-RU" sz="4000">
                <a:solidFill>
                  <a:srgbClr val="FFFFFF"/>
                </a:solidFill>
              </a:rPr>
              <a:t> 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DF562-4DA9-47C4-AEDB-04C47358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Выгодной сферой вложения капитала были плантации чая, кофе, каучука</a:t>
            </a:r>
          </a:p>
          <a:p>
            <a:r>
              <a:rPr lang="ru-RU" sz="2200" dirty="0"/>
              <a:t>Быстрыми темпами шло строительство железных дорог и телеграфных линий. К 1900 г. протяженность железнодорожных линий достигла 40 тыс. км</a:t>
            </a:r>
          </a:p>
          <a:p>
            <a:r>
              <a:rPr lang="ru-RU" sz="2200" dirty="0"/>
              <a:t>Небольшое количество предприятий, главным образом в сфере текстильной промышленности, принадлежало индийцам. Индийская буржуазия формировалась из богатых ростовщиков, помещиков и других состоятельных людей</a:t>
            </a:r>
          </a:p>
          <a:p>
            <a:r>
              <a:rPr lang="ru-RU" sz="2200" dirty="0"/>
              <a:t>Но пока она была зависимой от более могущественного английского капитала. Владельцы мастерских и мануфактур в колониальных условиях почти не имели шансов стать фабрикантами</a:t>
            </a:r>
          </a:p>
        </p:txBody>
      </p:sp>
    </p:spTree>
    <p:extLst>
      <p:ext uri="{BB962C8B-B14F-4D97-AF65-F5344CB8AC3E}">
        <p14:creationId xmlns:p14="http://schemas.microsoft.com/office/powerpoint/2010/main" val="191046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Индия во второй половине XIX века, национально-освободительные движения">
            <a:extLst>
              <a:ext uri="{FF2B5EF4-FFF2-40B4-BE49-F238E27FC236}">
                <a16:creationId xmlns:a16="http://schemas.microsoft.com/office/drawing/2014/main" id="{E672D00A-706C-46D1-9D71-67A32D471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Индия во второй половине XIX века, национально-освободительные движения">
            <a:extLst>
              <a:ext uri="{FF2B5EF4-FFF2-40B4-BE49-F238E27FC236}">
                <a16:creationId xmlns:a16="http://schemas.microsoft.com/office/drawing/2014/main" id="{B7EBAB31-F202-40F0-93A7-7292C2B48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3" b="744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5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BCF69-B502-469B-8AA8-E60FAE92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1885 – создание Индийского национального конгресса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516A1-FD75-40FE-A58A-387D44AA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Она представляла интересы индийских промышленников, купечества, помещиков и интеллигенции</a:t>
            </a:r>
          </a:p>
          <a:p>
            <a:r>
              <a:rPr lang="ru-RU" sz="2400" dirty="0"/>
              <a:t>Конгресс требовал национального равноправия англичан и индийцев и самоуправления в Индии при сохранении британского владычества</a:t>
            </a:r>
          </a:p>
          <a:p>
            <a:r>
              <a:rPr lang="ru-RU" sz="2400" dirty="0"/>
              <a:t> Этих целей предполагалось достичь мирными, законными средствами путем постепенного реформирования существующей системы управления. Вопрос о предоставлении независимости Индии не ставился</a:t>
            </a:r>
          </a:p>
        </p:txBody>
      </p:sp>
    </p:spTree>
    <p:extLst>
      <p:ext uri="{BB962C8B-B14F-4D97-AF65-F5344CB8AC3E}">
        <p14:creationId xmlns:p14="http://schemas.microsoft.com/office/powerpoint/2010/main" val="26590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5B37F-D714-44FE-AF6D-3A1341B2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072BD-D0AD-4DF6-A84A-99E7E114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5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A5091-92C0-4DD2-B877-796C3FCD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Национально-освободительное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 в.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47363-3A6B-4106-836E-9ECDAD8D9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0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848D4-2240-46DE-B359-B20992EA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6A09D-EC30-4F94-9486-6813E163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ru-RU" sz="2400" dirty="0"/>
              <a:t>в 1905 г. Бенгалия была разделена на две части</a:t>
            </a:r>
            <a:r>
              <a:rPr lang="en-US" sz="2400" dirty="0"/>
              <a:t>:</a:t>
            </a:r>
            <a:r>
              <a:rPr lang="ru-RU" sz="2400" dirty="0"/>
              <a:t> мусульманскую и не мусульманскую. Данное событие вызвало серьезное возмущение и привело к объявлению в Бенгалии дня национального траура</a:t>
            </a:r>
          </a:p>
          <a:p>
            <a:pPr>
              <a:buFontTx/>
              <a:buChar char="-"/>
            </a:pPr>
            <a:r>
              <a:rPr lang="ru-RU" sz="2400" dirty="0"/>
              <a:t>В этот день закрылись фабрики, магазины, базары. По всей Бенгалии не разжигали очагов. Взрослые соблюдали строгий пост. Многие служащие в знак траура сняли обувь и шли на работу босиком</a:t>
            </a:r>
          </a:p>
          <a:p>
            <a:pPr>
              <a:buFontTx/>
              <a:buChar char="-"/>
            </a:pPr>
            <a:r>
              <a:rPr lang="ru-RU" sz="2400" dirty="0"/>
              <a:t>Англичане ответили арестами и репрессиями</a:t>
            </a:r>
          </a:p>
          <a:p>
            <a:pPr>
              <a:buFontTx/>
              <a:buChar char="-"/>
            </a:pPr>
            <a:r>
              <a:rPr lang="ru-RU" sz="2400" dirty="0"/>
              <a:t>В 1911 г. данный закон был отменен</a:t>
            </a:r>
          </a:p>
        </p:txBody>
      </p:sp>
    </p:spTree>
    <p:extLst>
      <p:ext uri="{BB962C8B-B14F-4D97-AF65-F5344CB8AC3E}">
        <p14:creationId xmlns:p14="http://schemas.microsoft.com/office/powerpoint/2010/main" val="166694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A6357-F41C-4891-B675-B1E9529A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B1C506-0884-46F4-A334-AF1EAC42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1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A820F-71F5-453C-B20C-3B9D94EE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D247A-266A-48D8-8F3C-1823455E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развитие капитализма привело к ломке традиционного уклада </a:t>
            </a:r>
          </a:p>
          <a:p>
            <a:r>
              <a:rPr lang="ru-RU" sz="2400" dirty="0"/>
              <a:t>национально-освободительное движение наложили глубокий отпечаток на индийское общество и культуру</a:t>
            </a:r>
          </a:p>
          <a:p>
            <a:r>
              <a:rPr lang="ru-RU" sz="2400" dirty="0"/>
              <a:t>Народное искусство Индии — театральные представления, песни и танцы — было пронизано патриотическими мотивами антиколониальной борьбы.</a:t>
            </a:r>
          </a:p>
          <a:p>
            <a:r>
              <a:rPr lang="ru-RU" sz="2400" dirty="0"/>
              <a:t>в Индию постепенно стали проникать определенные европейские веянья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615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A63C3-9F0E-468A-9BDD-D52492DD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Рабиндранат Тагор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7C3089-6D38-4C27-A9CD-EDAEB5EEE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индийский</a:t>
            </a:r>
            <a:r>
              <a:rPr lang="en-US" sz="1800" dirty="0"/>
              <a:t> </a:t>
            </a:r>
            <a:r>
              <a:rPr lang="en-US" sz="1800" dirty="0" err="1"/>
              <a:t>писатель</a:t>
            </a:r>
            <a:r>
              <a:rPr lang="en-US" sz="1800" dirty="0"/>
              <a:t>, </a:t>
            </a:r>
            <a:r>
              <a:rPr lang="en-US" sz="1800" dirty="0" err="1"/>
              <a:t>поэт</a:t>
            </a:r>
            <a:r>
              <a:rPr lang="en-US" sz="1800" dirty="0"/>
              <a:t>, </a:t>
            </a:r>
            <a:r>
              <a:rPr lang="en-US" sz="1800" dirty="0" err="1"/>
              <a:t>композитор</a:t>
            </a:r>
            <a:r>
              <a:rPr lang="en-US" sz="1800" dirty="0"/>
              <a:t>, </a:t>
            </a:r>
            <a:r>
              <a:rPr lang="en-US" sz="1800" dirty="0" err="1"/>
              <a:t>художник</a:t>
            </a:r>
            <a:r>
              <a:rPr lang="en-US" sz="1800" dirty="0"/>
              <a:t>, </a:t>
            </a:r>
            <a:r>
              <a:rPr lang="en-US" sz="1800" dirty="0" err="1"/>
              <a:t>общественный</a:t>
            </a:r>
            <a:r>
              <a:rPr lang="en-US" sz="1800" dirty="0"/>
              <a:t> </a:t>
            </a:r>
            <a:r>
              <a:rPr lang="en-US" sz="1800" dirty="0" err="1"/>
              <a:t>деятель</a:t>
            </a:r>
            <a:r>
              <a:rPr lang="en-US" sz="1800" dirty="0"/>
              <a:t>.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творчество</a:t>
            </a:r>
            <a:r>
              <a:rPr lang="en-US" sz="1800" dirty="0"/>
              <a:t> </a:t>
            </a:r>
            <a:r>
              <a:rPr lang="en-US" sz="1800" dirty="0" err="1"/>
              <a:t>сформировало</a:t>
            </a:r>
            <a:r>
              <a:rPr lang="en-US" sz="1800" dirty="0"/>
              <a:t> </a:t>
            </a:r>
            <a:r>
              <a:rPr lang="en-US" sz="1800" dirty="0" err="1"/>
              <a:t>литературу</a:t>
            </a:r>
            <a:r>
              <a:rPr lang="en-US" sz="1800" dirty="0"/>
              <a:t> и </a:t>
            </a:r>
            <a:r>
              <a:rPr lang="en-US" sz="1800" dirty="0" err="1"/>
              <a:t>музыку</a:t>
            </a:r>
            <a:r>
              <a:rPr lang="en-US" sz="1800" dirty="0"/>
              <a:t> </a:t>
            </a:r>
            <a:r>
              <a:rPr lang="en-US" sz="1800" dirty="0" err="1"/>
              <a:t>Бенгалии</a:t>
            </a:r>
            <a:r>
              <a:rPr lang="en-US" sz="1800" dirty="0"/>
              <a:t>. </a:t>
            </a:r>
            <a:r>
              <a:rPr lang="en-US" sz="1800" dirty="0" err="1"/>
              <a:t>Он</a:t>
            </a:r>
            <a:r>
              <a:rPr lang="en-US" sz="1800" dirty="0"/>
              <a:t> </a:t>
            </a:r>
            <a:r>
              <a:rPr lang="en-US" sz="1800" dirty="0" err="1"/>
              <a:t>стал</a:t>
            </a:r>
            <a:r>
              <a:rPr lang="en-US" sz="1800" dirty="0"/>
              <a:t> </a:t>
            </a:r>
            <a:r>
              <a:rPr lang="en-US" sz="1800" dirty="0" err="1"/>
              <a:t>первым</a:t>
            </a:r>
            <a:r>
              <a:rPr lang="en-US" sz="1800" dirty="0"/>
              <a:t> </a:t>
            </a:r>
            <a:r>
              <a:rPr lang="en-US" sz="1800" dirty="0" err="1"/>
              <a:t>среди</a:t>
            </a:r>
            <a:r>
              <a:rPr lang="en-US" sz="1800" dirty="0"/>
              <a:t> </a:t>
            </a:r>
            <a:r>
              <a:rPr lang="en-US" sz="1800" dirty="0" err="1"/>
              <a:t>неевропейцев</a:t>
            </a:r>
            <a:r>
              <a:rPr lang="en-US" sz="1800" dirty="0"/>
              <a:t>, </a:t>
            </a:r>
            <a:r>
              <a:rPr lang="en-US" sz="1800" dirty="0" err="1"/>
              <a:t>кто</a:t>
            </a:r>
            <a:r>
              <a:rPr lang="en-US" sz="1800" dirty="0"/>
              <a:t> </a:t>
            </a:r>
            <a:r>
              <a:rPr lang="en-US" sz="1800" dirty="0" err="1"/>
              <a:t>был</a:t>
            </a:r>
            <a:r>
              <a:rPr lang="en-US" sz="1800" dirty="0"/>
              <a:t> </a:t>
            </a:r>
            <a:r>
              <a:rPr lang="en-US" sz="1800" dirty="0" err="1"/>
              <a:t>удостоен</a:t>
            </a:r>
            <a:r>
              <a:rPr lang="en-US" sz="1800" dirty="0"/>
              <a:t> </a:t>
            </a:r>
            <a:r>
              <a:rPr lang="en-US" sz="1800" dirty="0" err="1"/>
              <a:t>Нобелевской</a:t>
            </a:r>
            <a:r>
              <a:rPr lang="en-US" sz="1800" dirty="0"/>
              <a:t> </a:t>
            </a:r>
            <a:r>
              <a:rPr lang="en-US" sz="1800" dirty="0" err="1"/>
              <a:t>премии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литературе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Всвоих</a:t>
            </a:r>
            <a:r>
              <a:rPr lang="en-US" sz="1800" dirty="0"/>
              <a:t> </a:t>
            </a:r>
            <a:r>
              <a:rPr lang="en-US" sz="1800" dirty="0" err="1"/>
              <a:t>произведениях</a:t>
            </a:r>
            <a:r>
              <a:rPr lang="en-US" sz="1800" dirty="0"/>
              <a:t> </a:t>
            </a:r>
            <a:r>
              <a:rPr lang="en-US" sz="1800" dirty="0" err="1"/>
              <a:t>Тагор</a:t>
            </a:r>
            <a:r>
              <a:rPr lang="en-US" sz="1800" dirty="0"/>
              <a:t> </a:t>
            </a:r>
            <a:r>
              <a:rPr lang="en-US" sz="1800" dirty="0" err="1"/>
              <a:t>выступал</a:t>
            </a:r>
            <a:r>
              <a:rPr lang="en-US" sz="1800" dirty="0"/>
              <a:t> </a:t>
            </a:r>
            <a:r>
              <a:rPr lang="en-US" sz="1800" dirty="0" err="1"/>
              <a:t>против</a:t>
            </a:r>
            <a:r>
              <a:rPr lang="en-US" sz="1800" dirty="0"/>
              <a:t> </a:t>
            </a:r>
            <a:r>
              <a:rPr lang="en-US" sz="1800" dirty="0" err="1"/>
              <a:t>феодальных</a:t>
            </a:r>
            <a:r>
              <a:rPr lang="en-US" sz="1800" dirty="0"/>
              <a:t> и </a:t>
            </a:r>
            <a:r>
              <a:rPr lang="en-US" sz="1800" dirty="0" err="1"/>
              <a:t>религиозных</a:t>
            </a:r>
            <a:r>
              <a:rPr lang="en-US" sz="1800" dirty="0"/>
              <a:t> </a:t>
            </a:r>
            <a:r>
              <a:rPr lang="en-US" sz="1800" dirty="0" err="1"/>
              <a:t>пережитков</a:t>
            </a:r>
            <a:r>
              <a:rPr lang="en-US" sz="1800" dirty="0"/>
              <a:t>, </a:t>
            </a:r>
            <a:r>
              <a:rPr lang="en-US" sz="1800" dirty="0" err="1"/>
              <a:t>бесправия</a:t>
            </a:r>
            <a:r>
              <a:rPr lang="en-US" sz="1800" dirty="0"/>
              <a:t> </a:t>
            </a:r>
            <a:r>
              <a:rPr lang="en-US" sz="1800" dirty="0" err="1"/>
              <a:t>женщин</a:t>
            </a:r>
            <a:r>
              <a:rPr lang="en-US" sz="1800" dirty="0"/>
              <a:t>, </a:t>
            </a:r>
            <a:r>
              <a:rPr lang="en-US" sz="1800" dirty="0" err="1"/>
              <a:t>кастовой</a:t>
            </a:r>
            <a:r>
              <a:rPr lang="en-US" sz="1800" dirty="0"/>
              <a:t> </a:t>
            </a:r>
            <a:r>
              <a:rPr lang="en-US" sz="1800" dirty="0" err="1"/>
              <a:t>системы</a:t>
            </a:r>
            <a:r>
              <a:rPr lang="en-US" sz="1800" dirty="0"/>
              <a:t>. </a:t>
            </a:r>
            <a:r>
              <a:rPr lang="en-US" sz="1800" dirty="0" err="1"/>
              <a:t>Рабиндранат</a:t>
            </a:r>
            <a:r>
              <a:rPr lang="en-US" sz="1800" dirty="0"/>
              <a:t> </a:t>
            </a:r>
            <a:r>
              <a:rPr lang="en-US" sz="1800" dirty="0" err="1"/>
              <a:t>Тагор</a:t>
            </a:r>
            <a:r>
              <a:rPr lang="en-US" sz="1800" dirty="0"/>
              <a:t> </a:t>
            </a:r>
            <a:r>
              <a:rPr lang="en-US" sz="1800" dirty="0" err="1"/>
              <a:t>был</a:t>
            </a:r>
            <a:r>
              <a:rPr lang="en-US" sz="1800" dirty="0"/>
              <a:t> </a:t>
            </a:r>
            <a:r>
              <a:rPr lang="en-US" sz="1800" dirty="0" err="1"/>
              <a:t>патриотом</a:t>
            </a:r>
            <a:r>
              <a:rPr lang="en-US" sz="1800" dirty="0"/>
              <a:t>, </a:t>
            </a:r>
            <a:r>
              <a:rPr lang="en-US" sz="1800" dirty="0" err="1"/>
              <a:t>активным</a:t>
            </a:r>
            <a:r>
              <a:rPr lang="en-US" sz="1800" dirty="0"/>
              <a:t> </a:t>
            </a:r>
            <a:r>
              <a:rPr lang="en-US" sz="1800" dirty="0" err="1"/>
              <a:t>сторонником</a:t>
            </a:r>
            <a:r>
              <a:rPr lang="en-US" sz="1800" dirty="0"/>
              <a:t> </a:t>
            </a:r>
            <a:r>
              <a:rPr lang="en-US" sz="1800" dirty="0" err="1"/>
              <a:t>реформ</a:t>
            </a:r>
            <a:r>
              <a:rPr lang="en-US" sz="1800" dirty="0"/>
              <a:t> и </a:t>
            </a:r>
            <a:r>
              <a:rPr lang="en-US" sz="1800" dirty="0" err="1"/>
              <a:t>развития</a:t>
            </a:r>
            <a:r>
              <a:rPr lang="en-US" sz="1800" dirty="0"/>
              <a:t> </a:t>
            </a:r>
            <a:r>
              <a:rPr lang="en-US" sz="1800" dirty="0" err="1"/>
              <a:t>индийской</a:t>
            </a:r>
            <a:r>
              <a:rPr lang="en-US" sz="1800" dirty="0"/>
              <a:t> </a:t>
            </a:r>
            <a:r>
              <a:rPr lang="en-US" sz="1800" dirty="0" err="1"/>
              <a:t>культуры</a:t>
            </a:r>
            <a:endParaRPr lang="en-US" sz="1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143990F-4A44-4A60-AC72-98909045A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578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27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66857-1DE1-4675-99FD-E8EB22E0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D4D1B-71F9-4825-8AF8-FF7CACA9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8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749A-DB8E-43B5-8473-E8054DA9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8C282-B34B-4CA8-9035-145642107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23F4-1870-4695-BACA-7C48E3FF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План урока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9494FA9-EDFB-4F48-810E-D257ABD6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Колониальная эксплуатация Индии</a:t>
            </a:r>
          </a:p>
          <a:p>
            <a:r>
              <a:rPr lang="ru-RU" sz="2400" dirty="0"/>
              <a:t>Антиколониальное восстание 1857—1859 гг.</a:t>
            </a:r>
          </a:p>
          <a:p>
            <a:r>
              <a:rPr lang="ru-RU" sz="2400" dirty="0"/>
              <a:t>Индийский национальный конгресс</a:t>
            </a:r>
          </a:p>
          <a:p>
            <a:r>
              <a:rPr lang="ru-RU" sz="2400" dirty="0"/>
              <a:t>Национально-освободительное движение в начале </a:t>
            </a:r>
            <a:r>
              <a:rPr lang="en-US" sz="2400" dirty="0"/>
              <a:t>XX</a:t>
            </a:r>
            <a:r>
              <a:rPr lang="ru-RU" sz="2400" dirty="0"/>
              <a:t> в.</a:t>
            </a:r>
          </a:p>
          <a:p>
            <a:r>
              <a:rPr lang="ru-RU" sz="2400" dirty="0"/>
              <a:t>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114669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F1CA2-70F1-4E6B-BE50-91149603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Колониальная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эксплуатация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Индии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C7C59E-98DA-4862-9388-E5662FF59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1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50446-929E-42C9-94F2-B81B7437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CA840-3F23-4E11-96A4-DCBAD43A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Индия за свои богатства считалась «жемчужиной» британских колониальных владений</a:t>
            </a:r>
          </a:p>
          <a:p>
            <a:r>
              <a:rPr lang="ru-RU" sz="2400" dirty="0"/>
              <a:t>Индийские богатства шли бесконечным потоком в Англию, способствуя её экономическому развитию</a:t>
            </a:r>
          </a:p>
          <a:p>
            <a:r>
              <a:rPr lang="ru-RU" sz="2400" dirty="0"/>
              <a:t>Открытый грабеж постепенно принял форму узаконенной эксплуатации. Основным орудием обогащения Англии стали налоги, поступавшие в казну Ост-Индской компании</a:t>
            </a:r>
          </a:p>
          <a:p>
            <a:r>
              <a:rPr lang="ru-RU" sz="2400" dirty="0"/>
              <a:t>Индийским торговцам и товарам целенаправленно ограничивали доступ на европейский рынок </a:t>
            </a:r>
          </a:p>
        </p:txBody>
      </p:sp>
    </p:spTree>
    <p:extLst>
      <p:ext uri="{BB962C8B-B14F-4D97-AF65-F5344CB8AC3E}">
        <p14:creationId xmlns:p14="http://schemas.microsoft.com/office/powerpoint/2010/main" val="17078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E9AE3-8AE1-4CA9-9FD2-0742F111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Последствия колониальной эксплуатации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C5823-D171-44FC-ABFF-8B9E7CCC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Массовая безработица, упадок традиционных отраслей производства</a:t>
            </a:r>
          </a:p>
          <a:p>
            <a:r>
              <a:rPr lang="ru-RU" sz="2400" dirty="0"/>
              <a:t>Рост количества смертей от голода, частые голодные бунты</a:t>
            </a:r>
          </a:p>
          <a:p>
            <a:r>
              <a:rPr lang="ru-RU" sz="2400" dirty="0"/>
              <a:t>Индия превратилась в экономический придаток Англии</a:t>
            </a:r>
          </a:p>
        </p:txBody>
      </p:sp>
    </p:spTree>
    <p:extLst>
      <p:ext uri="{BB962C8B-B14F-4D97-AF65-F5344CB8AC3E}">
        <p14:creationId xmlns:p14="http://schemas.microsoft.com/office/powerpoint/2010/main" val="50069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ндия под властью англичан - презентация онлайн">
            <a:extLst>
              <a:ext uri="{FF2B5EF4-FFF2-40B4-BE49-F238E27FC236}">
                <a16:creationId xmlns:a16="http://schemas.microsoft.com/office/drawing/2014/main" id="{82245F45-666F-43C4-8A1C-84B04350C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13818" b="600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A2133-7FD1-43AB-A9C0-3C8CCCBB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Индия</a:t>
            </a:r>
            <a:r>
              <a:rPr lang="en-US" sz="4800" dirty="0"/>
              <a:t> </a:t>
            </a:r>
            <a:r>
              <a:rPr lang="en-US" sz="4800" dirty="0" err="1"/>
              <a:t>под</a:t>
            </a:r>
            <a:r>
              <a:rPr lang="en-US" sz="4800" dirty="0"/>
              <a:t> </a:t>
            </a:r>
            <a:r>
              <a:rPr lang="en-US" sz="4800" dirty="0" err="1"/>
              <a:t>властью</a:t>
            </a:r>
            <a:r>
              <a:rPr lang="en-US" sz="4800" dirty="0"/>
              <a:t> </a:t>
            </a:r>
            <a:r>
              <a:rPr lang="en-US" sz="4800" dirty="0" err="1"/>
              <a:t>англичан</a:t>
            </a:r>
            <a:endParaRPr lang="en-US" sz="4800" dirty="0"/>
          </a:p>
        </p:txBody>
      </p:sp>
      <p:sp>
        <p:nvSpPr>
          <p:cNvPr id="1040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1BB63-F2C1-46D4-BADF-F934FF02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Антиколониальное восстание 1857—1859 гг.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A9D3FE-11F5-416E-BC26-A3B113EB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6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A7D2C-EE78-4EB3-B378-3DAF11BF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Причины восстания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595171-4927-444D-AE45-366C2F01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Ухудшение положения широких народных масс</a:t>
            </a:r>
          </a:p>
          <a:p>
            <a:r>
              <a:rPr lang="ru-RU" sz="2400" dirty="0"/>
              <a:t>Социальное и экономическое недовольство </a:t>
            </a:r>
          </a:p>
          <a:p>
            <a:r>
              <a:rPr lang="ru-RU" sz="2400" dirty="0"/>
              <a:t>Слухи о скором насильственном обращении индусов и мусульман в христианство </a:t>
            </a:r>
          </a:p>
          <a:p>
            <a:r>
              <a:rPr lang="ru-RU" sz="2400" dirty="0"/>
              <a:t>Ущемление в правах местного населения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8685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625</Words>
  <Application>Microsoft Office PowerPoint</Application>
  <PresentationFormat>Широкоэкранный</PresentationFormat>
  <Paragraphs>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26. Индия </vt:lpstr>
      <vt:lpstr>Проверка д/з</vt:lpstr>
      <vt:lpstr>План урока</vt:lpstr>
      <vt:lpstr>1. Колониальная эксплуатация Индии</vt:lpstr>
      <vt:lpstr>Основные положения</vt:lpstr>
      <vt:lpstr>Последствия колониальной эксплуатации</vt:lpstr>
      <vt:lpstr>Индия под властью англичан</vt:lpstr>
      <vt:lpstr>2. Антиколониальное восстание 1857—1859 гг. </vt:lpstr>
      <vt:lpstr>Причины восстания</vt:lpstr>
      <vt:lpstr>Май 1857 г. – восстание сипаев</vt:lpstr>
      <vt:lpstr>Презентация PowerPoint</vt:lpstr>
      <vt:lpstr>Презентация PowerPoint</vt:lpstr>
      <vt:lpstr>1859 г. – подавление восстания</vt:lpstr>
      <vt:lpstr>3. Индийский национальный конгресс</vt:lpstr>
      <vt:lpstr>Индия во второй половине XIX в.</vt:lpstr>
      <vt:lpstr>Индия во второй половине XIX в.</vt:lpstr>
      <vt:lpstr>Презентация PowerPoint</vt:lpstr>
      <vt:lpstr>Презентация PowerPoint</vt:lpstr>
      <vt:lpstr>1885 – создание Индийского национального конгресса</vt:lpstr>
      <vt:lpstr>4. Национально-освободительное движение в начале XX в. </vt:lpstr>
      <vt:lpstr>Основные положения</vt:lpstr>
      <vt:lpstr>5. Культура</vt:lpstr>
      <vt:lpstr>Основные положения</vt:lpstr>
      <vt:lpstr>Рабиндранат Тагор 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26. Индия </dc:title>
  <dc:creator>Роман Жигалов</dc:creator>
  <cp:lastModifiedBy>Роман Жигалов</cp:lastModifiedBy>
  <cp:revision>1</cp:revision>
  <dcterms:created xsi:type="dcterms:W3CDTF">2022-03-29T09:39:49Z</dcterms:created>
  <dcterms:modified xsi:type="dcterms:W3CDTF">2022-03-29T10:54:55Z</dcterms:modified>
</cp:coreProperties>
</file>