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«Вечные» темы в искусстве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245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3347864" cy="5890666"/>
          </a:xfrm>
        </p:spPr>
        <p:txBody>
          <a:bodyPr>
            <a:normAutofit/>
          </a:bodyPr>
          <a:lstStyle/>
          <a:p>
            <a:r>
              <a:rPr lang="ru-RU" dirty="0" smtClean="0"/>
              <a:t>Петр Карлович </a:t>
            </a:r>
            <a:r>
              <a:rPr lang="ru-RU" dirty="0" err="1"/>
              <a:t>Клодта</a:t>
            </a:r>
            <a:r>
              <a:rPr lang="ru-RU" dirty="0"/>
              <a:t> «Укрощение коня». 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848" y="764704"/>
            <a:ext cx="5840648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6023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" y="188640"/>
            <a:ext cx="3345864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787" y="-29879"/>
            <a:ext cx="2505213" cy="3861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1" y="2708920"/>
            <a:ext cx="3343116" cy="4005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471621"/>
            <a:ext cx="4402333" cy="3240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296" y="441385"/>
            <a:ext cx="3239963" cy="2918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Ференц Лист Фонтаны виллы д'Эст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8424" y="6104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45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0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85821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Устно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 цепочке закончить предложение: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pPr marL="0" indent="0" algn="ctr"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Вечные темы в искусстве 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это такие темы, как...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8521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60648"/>
            <a:ext cx="6552727" cy="6956813"/>
          </a:xfrm>
        </p:spPr>
      </p:pic>
    </p:spTree>
    <p:extLst>
      <p:ext uri="{BB962C8B-B14F-4D97-AF65-F5344CB8AC3E}">
        <p14:creationId xmlns:p14="http://schemas.microsoft.com/office/powerpoint/2010/main" val="3992828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Эпиграф: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726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Жизнь подражает искусству в гораздо большей степени, чем искусство подражает жизни» </a:t>
            </a:r>
            <a:endParaRPr lang="en-US" sz="5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О. Уайльд).</a:t>
            </a:r>
          </a:p>
        </p:txBody>
      </p:sp>
    </p:spTree>
    <p:extLst>
      <p:ext uri="{BB962C8B-B14F-4D97-AF65-F5344CB8AC3E}">
        <p14:creationId xmlns:p14="http://schemas.microsoft.com/office/powerpoint/2010/main" val="879967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6443"/>
            <a:ext cx="8229600" cy="1143000"/>
          </a:xfrm>
        </p:spPr>
        <p:txBody>
          <a:bodyPr/>
          <a:lstStyle/>
          <a:p>
            <a:r>
              <a:rPr lang="ru-RU" dirty="0"/>
              <a:t>Р</a:t>
            </a:r>
            <a:r>
              <a:rPr lang="ru-RU" dirty="0" smtClean="0"/>
              <a:t>исунки </a:t>
            </a:r>
            <a:r>
              <a:rPr lang="ru-RU" dirty="0"/>
              <a:t>из </a:t>
            </a:r>
            <a:r>
              <a:rPr lang="ru-RU" dirty="0" smtClean="0"/>
              <a:t>пещеры </a:t>
            </a:r>
            <a:r>
              <a:rPr lang="ru-RU" dirty="0" err="1"/>
              <a:t>Альтамира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980728"/>
            <a:ext cx="4000500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7" y="980728"/>
            <a:ext cx="47625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885706"/>
            <a:ext cx="4536504" cy="3047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3734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Рисунки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пещеры Ласко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451" y="908720"/>
            <a:ext cx="4271867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8" y="980728"/>
            <a:ext cx="4843636" cy="328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808" y="3645025"/>
            <a:ext cx="4310192" cy="3017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82" y="4435634"/>
            <a:ext cx="3731415" cy="2400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0250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856"/>
            <a:ext cx="8229600" cy="1143000"/>
          </a:xfrm>
        </p:spPr>
        <p:txBody>
          <a:bodyPr/>
          <a:lstStyle/>
          <a:p>
            <a:r>
              <a:rPr lang="ru-RU" dirty="0"/>
              <a:t>П</a:t>
            </a:r>
            <a:r>
              <a:rPr lang="ru-RU" dirty="0" smtClean="0"/>
              <a:t>ещера </a:t>
            </a:r>
            <a:r>
              <a:rPr lang="ru-RU" dirty="0"/>
              <a:t>Пеш-</a:t>
            </a:r>
            <a:r>
              <a:rPr lang="ru-RU" dirty="0" err="1"/>
              <a:t>Мерль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962" y="1412776"/>
            <a:ext cx="3236683" cy="4525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5505450" cy="3371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16" y="4144353"/>
            <a:ext cx="4218041" cy="2708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734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Костел Рождества Девы Марии в деревне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Видзы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136904" cy="5424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2318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856"/>
            <a:ext cx="4032448" cy="6425480"/>
          </a:xfrm>
        </p:spPr>
        <p:txBody>
          <a:bodyPr>
            <a:norm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Картина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«Ручей в лесу (на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косогоре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)»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художник Иван Иванович Шишкин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60" y="4365104"/>
            <a:ext cx="4474840" cy="176105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4452601" cy="6856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0890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3419872" cy="5962674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«Улица в Витебске»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белорусский художник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Юделя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Моисеевич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Пэн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-20425"/>
            <a:ext cx="5724128" cy="686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2738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41" y="26064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«Подружки»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Раисы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Владимировны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Кудревич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65873"/>
            <a:ext cx="7432090" cy="547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0433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Искусство Нидерландов непохожие соседи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Искусство Нидерландов непохожие соседи6</Template>
  <TotalTime>64</TotalTime>
  <Words>98</Words>
  <Application>Microsoft Office PowerPoint</Application>
  <PresentationFormat>Экран (4:3)</PresentationFormat>
  <Paragraphs>14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Искусство Нидерландов непохожие соседи6</vt:lpstr>
      <vt:lpstr>«Вечные» темы в искусстве</vt:lpstr>
      <vt:lpstr>Эпиграф: </vt:lpstr>
      <vt:lpstr>Рисунки из пещеры Альтамира</vt:lpstr>
      <vt:lpstr>Рисунки из пещеры Ласко</vt:lpstr>
      <vt:lpstr>Пещера Пеш-Мерль</vt:lpstr>
      <vt:lpstr>Костел Рождества Девы Марии в деревне Видзы</vt:lpstr>
      <vt:lpstr>Картина «Ручей в лесу (на косогоре)» художник Иван Иванович Шишкин</vt:lpstr>
      <vt:lpstr>«Улица в Витебске» белорусский художник Юделя Моисеевич Пэн</vt:lpstr>
      <vt:lpstr>«Подружки» Раисы Владимировны Кудревич</vt:lpstr>
      <vt:lpstr>Петр Карлович Клодта «Укрощение коня». </vt:lpstr>
      <vt:lpstr>Презентация PowerPoint</vt:lpstr>
      <vt:lpstr>Устно по цепочке закончить предложение: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«Вечные» темы в искусстве</dc:title>
  <dc:creator>Администратор</dc:creator>
  <cp:lastModifiedBy>Admin</cp:lastModifiedBy>
  <cp:revision>7</cp:revision>
  <dcterms:created xsi:type="dcterms:W3CDTF">2023-06-11T16:36:48Z</dcterms:created>
  <dcterms:modified xsi:type="dcterms:W3CDTF">2023-06-11T17:51:21Z</dcterms:modified>
</cp:coreProperties>
</file>