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1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3164"/>
    <a:srgbClr val="225B5F"/>
    <a:srgbClr val="E6E6E6"/>
    <a:srgbClr val="0F1722"/>
    <a:srgbClr val="348151"/>
    <a:srgbClr val="1B2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2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62"/>
      </p:cViewPr>
      <p:guideLst>
        <p:guide orient="horz" pos="2160"/>
        <p:guide pos="3840"/>
        <p:guide orient="horz" pos="311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40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5E4FC509-A25D-4AC1-956B-244FAC61AF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1EDCBDF-04F2-4646-A118-9A2CBABEDF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0007C76-E527-4624-8C22-A17CA79538AB}" type="datetime1">
              <a:rPr lang="ru-RU" smtClean="0"/>
              <a:t>14.01.2025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5BD4EF4-9023-4CAF-937E-F78CF009DB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C0300887-CA61-4CEF-BD28-E51D6F957D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00C303-0EDA-42E1-9745-6C6A39A7B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7664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1C14-B91B-4453-98E3-5BC094AACB05}" type="datetime1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FC40A10-6036-4879-816D-55C01FC94846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657396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FC40A10-6036-4879-816D-55C01FC9484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339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логотип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78196A9-689D-4410-BFC0-7ACB19755A0C}"/>
              </a:ext>
            </a:extLst>
          </p:cNvPr>
          <p:cNvSpPr/>
          <p:nvPr userDrawn="1"/>
        </p:nvSpPr>
        <p:spPr>
          <a:xfrm>
            <a:off x="0" y="0"/>
            <a:ext cx="12192000" cy="4416552"/>
          </a:xfrm>
          <a:prstGeom prst="rect">
            <a:avLst/>
          </a:prstGeom>
          <a:blipFill>
            <a:blip r:embed="rId2"/>
            <a:srcRect/>
            <a:stretch>
              <a:fillRect l="-842" r="-84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BFEAD-57CF-438A-8084-C5AC7F47E54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62986"/>
            <a:ext cx="9144000" cy="1786094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17A3CB-B083-4E49-9123-A5E47559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C4102C-4609-416C-A808-0FFE0051D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7BCC5D-6F2C-472F-BD4C-4096793D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BE854BB-FA44-4CAB-85DF-F5C412560348}"/>
              </a:ext>
            </a:extLst>
          </p:cNvPr>
          <p:cNvSpPr/>
          <p:nvPr userDrawn="1"/>
        </p:nvSpPr>
        <p:spPr>
          <a:xfrm>
            <a:off x="0" y="4416552"/>
            <a:ext cx="12192000" cy="2441448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9BFFF1-5465-4317-B9DB-C23A5B1D7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4696"/>
            <a:ext cx="9144000" cy="459798"/>
          </a:xfrm>
        </p:spPr>
        <p:txBody>
          <a:bodyPr lIns="0" tIns="0" rIns="0" bIns="0"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  <a:cs typeface="Segoe UI Semibold" panose="020B07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EA313B4B-5B98-4B33-885A-DF7669E72D7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355336" y="1172982"/>
            <a:ext cx="1481328" cy="75895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676B4374-8F24-43DE-860D-E5C6EA850AB4}"/>
              </a:ext>
            </a:extLst>
          </p:cNvPr>
          <p:cNvGrpSpPr/>
          <p:nvPr userDrawn="1"/>
        </p:nvGrpSpPr>
        <p:grpSpPr>
          <a:xfrm>
            <a:off x="3619265" y="2253996"/>
            <a:ext cx="4953471" cy="100584"/>
            <a:chOff x="3631692" y="2253996"/>
            <a:chExt cx="4953471" cy="100584"/>
          </a:xfrm>
        </p:grpSpPr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585C7755-9394-4129-AB48-1AC32DA80C75}"/>
                </a:ext>
              </a:extLst>
            </p:cNvPr>
            <p:cNvSpPr/>
            <p:nvPr userDrawn="1"/>
          </p:nvSpPr>
          <p:spPr>
            <a:xfrm>
              <a:off x="3631692" y="2253996"/>
              <a:ext cx="100584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64C71ABE-575A-48CF-82B1-EDE8535F3993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828032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E3C1EA63-78B2-4715-B4DC-63D98AC7F354}"/>
                </a:ext>
              </a:extLst>
            </p:cNvPr>
            <p:cNvSpPr/>
            <p:nvPr userDrawn="1"/>
          </p:nvSpPr>
          <p:spPr>
            <a:xfrm>
              <a:off x="8484579" y="2253996"/>
              <a:ext cx="100584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E9BB74A1-0BEA-4AD8-8138-0641A45D8B40}"/>
              </a:ext>
            </a:extLst>
          </p:cNvPr>
          <p:cNvGrpSpPr/>
          <p:nvPr userDrawn="1"/>
        </p:nvGrpSpPr>
        <p:grpSpPr>
          <a:xfrm>
            <a:off x="3754656" y="5305363"/>
            <a:ext cx="4682693" cy="100584"/>
            <a:chOff x="3631690" y="2253996"/>
            <a:chExt cx="8156580" cy="100584"/>
          </a:xfrm>
        </p:grpSpPr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73D0026E-5270-4C52-A1AF-5631E8192DCD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A6085D92-5F70-4097-A2FF-C15B13788D08}"/>
                </a:ext>
              </a:extLst>
            </p:cNvPr>
            <p:cNvCxnSpPr/>
            <p:nvPr userDrawn="1"/>
          </p:nvCxnSpPr>
          <p:spPr>
            <a:xfrm>
              <a:off x="3681983" y="2307679"/>
              <a:ext cx="8026476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BE68EB6C-48D0-4EBF-8541-926D16790F52}"/>
                </a:ext>
              </a:extLst>
            </p:cNvPr>
            <p:cNvSpPr/>
            <p:nvPr userDrawn="1"/>
          </p:nvSpPr>
          <p:spPr>
            <a:xfrm>
              <a:off x="11612691" y="2253996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3424638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 чисе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 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2016" y="707529"/>
            <a:ext cx="7118056" cy="569086"/>
          </a:xfrm>
        </p:spPr>
        <p:txBody>
          <a:bodyPr lIns="0" tIns="0" rIns="0" bIns="0" rtlCol="0" anchor="b">
            <a:normAutofit/>
          </a:bodyPr>
          <a:lstStyle>
            <a:lvl1pPr algn="l">
              <a:defRPr sz="36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292016" y="1625821"/>
            <a:ext cx="7096709" cy="978407"/>
          </a:xfrm>
        </p:spPr>
        <p:txBody>
          <a:bodyPr lIns="0" tIns="0" rIns="0" bIns="0"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4314481" y="1375202"/>
            <a:ext cx="7877519" cy="100800"/>
            <a:chOff x="245550" y="3240138"/>
            <a:chExt cx="4015976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  <a:endCxn id="13" idx="6"/>
            </p:cNvCxnSpPr>
            <p:nvPr userDrawn="1"/>
          </p:nvCxnSpPr>
          <p:spPr>
            <a:xfrm>
              <a:off x="245550" y="3290538"/>
              <a:ext cx="4015976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4210138" y="3240138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D0092E26-7A96-4712-98A7-FFDA7C3D772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83723" y="3301941"/>
            <a:ext cx="3408243" cy="978408"/>
          </a:xfrm>
          <a:prstGeom prst="rect">
            <a:avLst/>
          </a:prstGeom>
          <a:ln w="6350">
            <a:noFill/>
          </a:ln>
        </p:spPr>
        <p:txBody>
          <a:bodyPr lIns="0" tIns="0" rIns="0" bIns="0" rtlCol="0" anchor="ctr" anchorCtr="0">
            <a:noAutofit/>
          </a:bodyPr>
          <a:lstStyle>
            <a:lvl1pPr marL="0" indent="0" algn="l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12 345 долларов США</a:t>
            </a:r>
          </a:p>
        </p:txBody>
      </p:sp>
      <p:sp>
        <p:nvSpPr>
          <p:cNvPr id="34" name="Текст 2">
            <a:extLst>
              <a:ext uri="{FF2B5EF4-FFF2-40B4-BE49-F238E27FC236}">
                <a16:creationId xmlns:a16="http://schemas.microsoft.com/office/drawing/2014/main" id="{B17B484C-F876-40B2-89DE-FC7A9E54C835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5716329" y="3394494"/>
            <a:ext cx="5678300" cy="978407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6" name="Текст 2">
            <a:extLst>
              <a:ext uri="{FF2B5EF4-FFF2-40B4-BE49-F238E27FC236}">
                <a16:creationId xmlns:a16="http://schemas.microsoft.com/office/drawing/2014/main" id="{99E02476-A734-4A74-BC42-F104B37C8C19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4292016" y="3394494"/>
            <a:ext cx="1399099" cy="978407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26" name="Текст 15">
            <a:extLst>
              <a:ext uri="{FF2B5EF4-FFF2-40B4-BE49-F238E27FC236}">
                <a16:creationId xmlns:a16="http://schemas.microsoft.com/office/drawing/2014/main" id="{EA5D8D7D-F37C-49AD-98F0-641CE42B8A8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83723" y="4594663"/>
            <a:ext cx="3408243" cy="978408"/>
          </a:xfrm>
          <a:prstGeom prst="rect">
            <a:avLst/>
          </a:prstGeom>
          <a:ln w="6350">
            <a:noFill/>
          </a:ln>
        </p:spPr>
        <p:txBody>
          <a:bodyPr lIns="0" tIns="0" rIns="0" bIns="0" rtlCol="0" anchor="ctr" anchorCtr="0">
            <a:noAutofit/>
          </a:bodyPr>
          <a:lstStyle>
            <a:lvl1pPr marL="0" indent="0" algn="l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6789 долларов США</a:t>
            </a:r>
          </a:p>
        </p:txBody>
      </p:sp>
      <p:sp>
        <p:nvSpPr>
          <p:cNvPr id="27" name="Текст 2">
            <a:extLst>
              <a:ext uri="{FF2B5EF4-FFF2-40B4-BE49-F238E27FC236}">
                <a16:creationId xmlns:a16="http://schemas.microsoft.com/office/drawing/2014/main" id="{521FF93D-8384-4E22-8645-BDE6AB983488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5716329" y="4687216"/>
            <a:ext cx="5678300" cy="978407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28" name="Текст 2">
            <a:extLst>
              <a:ext uri="{FF2B5EF4-FFF2-40B4-BE49-F238E27FC236}">
                <a16:creationId xmlns:a16="http://schemas.microsoft.com/office/drawing/2014/main" id="{BA358F36-EA77-462E-9158-AFDF1D449A1A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4292016" y="4687216"/>
            <a:ext cx="1399099" cy="978407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</p:spTree>
    <p:extLst>
      <p:ext uri="{BB962C8B-B14F-4D97-AF65-F5344CB8AC3E}">
        <p14:creationId xmlns:p14="http://schemas.microsoft.com/office/powerpoint/2010/main" val="3404119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объекта с круг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3242645"/>
            <a:ext cx="4464049" cy="1177174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4872948"/>
            <a:ext cx="4443165" cy="882062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4581382"/>
            <a:ext cx="4059313" cy="100800"/>
            <a:chOff x="-1228304" y="3240138"/>
            <a:chExt cx="4059313" cy="100800"/>
          </a:xfrm>
        </p:grpSpPr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228304" y="3290538"/>
              <a:ext cx="3996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2730209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6" name="Текст 2">
            <a:extLst>
              <a:ext uri="{FF2B5EF4-FFF2-40B4-BE49-F238E27FC236}">
                <a16:creationId xmlns:a16="http://schemas.microsoft.com/office/drawing/2014/main" id="{BB522941-5C7D-4701-9AD7-BB4C11C6EBC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5533023" y="4551485"/>
            <a:ext cx="5855702" cy="1208079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:a16="http://schemas.microsoft.com/office/drawing/2014/main" id="{ADC059E4-36DE-4100-8F15-85A9F37E84FE}"/>
              </a:ext>
            </a:extLst>
          </p:cNvPr>
          <p:cNvSpPr/>
          <p:nvPr userDrawn="1"/>
        </p:nvSpPr>
        <p:spPr>
          <a:xfrm>
            <a:off x="3616960" y="859665"/>
            <a:ext cx="2121408" cy="2121408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34E475F8-9B44-4A3E-9F99-CF0346C89B8E}"/>
              </a:ext>
            </a:extLst>
          </p:cNvPr>
          <p:cNvSpPr/>
          <p:nvPr userDrawn="1"/>
        </p:nvSpPr>
        <p:spPr>
          <a:xfrm>
            <a:off x="5522965" y="836613"/>
            <a:ext cx="2816352" cy="2816352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EF5FAF95-28E9-4D03-884C-A89CBC8B61DC}"/>
              </a:ext>
            </a:extLst>
          </p:cNvPr>
          <p:cNvSpPr/>
          <p:nvPr userDrawn="1"/>
        </p:nvSpPr>
        <p:spPr>
          <a:xfrm>
            <a:off x="8123915" y="859665"/>
            <a:ext cx="3273552" cy="3273552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27" name="Текст 15">
            <a:extLst>
              <a:ext uri="{FF2B5EF4-FFF2-40B4-BE49-F238E27FC236}">
                <a16:creationId xmlns:a16="http://schemas.microsoft.com/office/drawing/2014/main" id="{5F221D05-AC12-4B7C-A00B-E28F93E23D7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851931" y="1382322"/>
            <a:ext cx="168109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6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25 долларов США</a:t>
            </a:r>
          </a:p>
        </p:txBody>
      </p:sp>
      <p:sp>
        <p:nvSpPr>
          <p:cNvPr id="28" name="Текст 2">
            <a:extLst>
              <a:ext uri="{FF2B5EF4-FFF2-40B4-BE49-F238E27FC236}">
                <a16:creationId xmlns:a16="http://schemas.microsoft.com/office/drawing/2014/main" id="{A3904B01-A725-4CE3-9321-D42F3E296703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3927524" y="2363691"/>
            <a:ext cx="1519848" cy="617093"/>
          </a:xfrm>
        </p:spPr>
        <p:txBody>
          <a:bodyPr lIns="0" tIns="0" rIns="0" bIns="0" rtlCol="0" anchor="t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Раздел 1</a:t>
            </a:r>
            <a:br>
              <a:rPr lang="ru-RU" noProof="0"/>
            </a:br>
            <a:r>
              <a:rPr lang="ru-RU" noProof="0"/>
              <a:t>Название</a:t>
            </a:r>
          </a:p>
        </p:txBody>
      </p:sp>
      <p:sp>
        <p:nvSpPr>
          <p:cNvPr id="29" name="Текст 2">
            <a:extLst>
              <a:ext uri="{FF2B5EF4-FFF2-40B4-BE49-F238E27FC236}">
                <a16:creationId xmlns:a16="http://schemas.microsoft.com/office/drawing/2014/main" id="{D9CE08AF-782B-4514-BE33-D3AED71A7344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06132" y="1185842"/>
            <a:ext cx="1519848" cy="250619"/>
          </a:xfrm>
        </p:spPr>
        <p:txBody>
          <a:bodyPr lIns="0" tIns="0" rIns="0" bIns="0" rtlCol="0" anchor="t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800" b="0">
                <a:solidFill>
                  <a:schemeClr val="tx1"/>
                </a:solidFill>
                <a:latin typeface="+mn-lt"/>
                <a:cs typeface="Segoe UI Light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МИЛЛИАРД</a:t>
            </a:r>
          </a:p>
        </p:txBody>
      </p:sp>
      <p:sp>
        <p:nvSpPr>
          <p:cNvPr id="30" name="Текст 15">
            <a:extLst>
              <a:ext uri="{FF2B5EF4-FFF2-40B4-BE49-F238E27FC236}">
                <a16:creationId xmlns:a16="http://schemas.microsoft.com/office/drawing/2014/main" id="{614098B4-704D-42A8-B776-2C93C30C39D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13495" y="1767897"/>
            <a:ext cx="168109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6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50 долларов США</a:t>
            </a:r>
          </a:p>
        </p:txBody>
      </p:sp>
      <p:sp>
        <p:nvSpPr>
          <p:cNvPr id="31" name="Текст 2">
            <a:extLst>
              <a:ext uri="{FF2B5EF4-FFF2-40B4-BE49-F238E27FC236}">
                <a16:creationId xmlns:a16="http://schemas.microsoft.com/office/drawing/2014/main" id="{CE6465F4-0B4D-4B43-BE59-BC984FE8EF05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6189088" y="2753338"/>
            <a:ext cx="1519848" cy="617093"/>
          </a:xfrm>
        </p:spPr>
        <p:txBody>
          <a:bodyPr lIns="0" tIns="0" rIns="0" bIns="0" rtlCol="0" anchor="t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Раздел 1</a:t>
            </a:r>
            <a:br>
              <a:rPr lang="ru-RU" noProof="0"/>
            </a:br>
            <a:r>
              <a:rPr lang="ru-RU" noProof="0"/>
              <a:t>Название</a:t>
            </a:r>
          </a:p>
        </p:txBody>
      </p:sp>
      <p:sp>
        <p:nvSpPr>
          <p:cNvPr id="32" name="Текст 2">
            <a:extLst>
              <a:ext uri="{FF2B5EF4-FFF2-40B4-BE49-F238E27FC236}">
                <a16:creationId xmlns:a16="http://schemas.microsoft.com/office/drawing/2014/main" id="{4DBC997E-F996-4F59-A610-3C8558F180C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6067696" y="1537655"/>
            <a:ext cx="1519848" cy="250619"/>
          </a:xfrm>
        </p:spPr>
        <p:txBody>
          <a:bodyPr lIns="0" tIns="0" rIns="0" bIns="0" rtlCol="0" anchor="t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800" b="0">
                <a:solidFill>
                  <a:schemeClr val="tx1"/>
                </a:solidFill>
                <a:latin typeface="+mn-lt"/>
                <a:cs typeface="Segoe UI Light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МИЛЛИАРД</a:t>
            </a:r>
          </a:p>
        </p:txBody>
      </p:sp>
      <p:sp>
        <p:nvSpPr>
          <p:cNvPr id="33" name="Текст 15">
            <a:extLst>
              <a:ext uri="{FF2B5EF4-FFF2-40B4-BE49-F238E27FC236}">
                <a16:creationId xmlns:a16="http://schemas.microsoft.com/office/drawing/2014/main" id="{D2098E46-8023-469E-86ED-39848BCA69B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714444" y="2049128"/>
            <a:ext cx="2010420" cy="978408"/>
          </a:xfrm>
          <a:prstGeom prst="rect">
            <a:avLst/>
          </a:prstGeom>
          <a:ln w="6350">
            <a:noFill/>
          </a:ln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6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100 долларов США</a:t>
            </a:r>
          </a:p>
        </p:txBody>
      </p:sp>
      <p:sp>
        <p:nvSpPr>
          <p:cNvPr id="34" name="Текст 2">
            <a:extLst>
              <a:ext uri="{FF2B5EF4-FFF2-40B4-BE49-F238E27FC236}">
                <a16:creationId xmlns:a16="http://schemas.microsoft.com/office/drawing/2014/main" id="{93715D94-9DBE-476D-B2A4-208BC6D40C35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8981735" y="3034569"/>
            <a:ext cx="1519848" cy="617093"/>
          </a:xfrm>
        </p:spPr>
        <p:txBody>
          <a:bodyPr lIns="0" tIns="0" rIns="0" bIns="0" rtlCol="0" anchor="t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Раздел 1</a:t>
            </a:r>
            <a:br>
              <a:rPr lang="ru-RU" noProof="0"/>
            </a:br>
            <a:r>
              <a:rPr lang="ru-RU" noProof="0"/>
              <a:t>Название</a:t>
            </a:r>
          </a:p>
        </p:txBody>
      </p:sp>
      <p:sp>
        <p:nvSpPr>
          <p:cNvPr id="35" name="Текст 2">
            <a:extLst>
              <a:ext uri="{FF2B5EF4-FFF2-40B4-BE49-F238E27FC236}">
                <a16:creationId xmlns:a16="http://schemas.microsoft.com/office/drawing/2014/main" id="{C6E1A50B-8AFF-497B-8AEC-C61D95DC0685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9089050" y="1818886"/>
            <a:ext cx="1519848" cy="250619"/>
          </a:xfrm>
        </p:spPr>
        <p:txBody>
          <a:bodyPr lIns="0" tIns="0" rIns="0" bIns="0" rtlCol="0" anchor="t" anchorCtr="0">
            <a:normAutofit/>
          </a:bodyPr>
          <a:lstStyle>
            <a:lvl1pPr marL="0" indent="0" algn="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800" b="0">
                <a:solidFill>
                  <a:schemeClr val="tx1"/>
                </a:solidFill>
                <a:latin typeface="+mn-lt"/>
                <a:cs typeface="Segoe UI Light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МИЛЛИАРД</a:t>
            </a:r>
          </a:p>
        </p:txBody>
      </p:sp>
    </p:spTree>
    <p:extLst>
      <p:ext uri="{BB962C8B-B14F-4D97-AF65-F5344CB8AC3E}">
        <p14:creationId xmlns:p14="http://schemas.microsoft.com/office/powerpoint/2010/main" val="3942925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707529"/>
            <a:ext cx="5314072" cy="569086"/>
          </a:xfrm>
        </p:spPr>
        <p:txBody>
          <a:bodyPr lIns="0" tIns="0" rIns="0" bIns="0" rtlCol="0" anchor="b">
            <a:normAutofit/>
          </a:bodyPr>
          <a:lstStyle>
            <a:lvl1pPr algn="l">
              <a:defRPr sz="3600"/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0" y="1625821"/>
            <a:ext cx="5292725" cy="978407"/>
          </a:xfrm>
        </p:spPr>
        <p:txBody>
          <a:bodyPr lIns="0" tIns="0" rIns="0" bIns="0"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096000" y="1383372"/>
            <a:ext cx="6096000" cy="100800"/>
            <a:chOff x="646015" y="3248308"/>
            <a:chExt cx="3107749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6015" y="3290538"/>
              <a:ext cx="3107749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702376" y="3248308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4" name="Текст 2">
            <a:extLst>
              <a:ext uri="{FF2B5EF4-FFF2-40B4-BE49-F238E27FC236}">
                <a16:creationId xmlns:a16="http://schemas.microsoft.com/office/drawing/2014/main" id="{B17B484C-F876-40B2-89DE-FC7A9E54C835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831851" y="3335524"/>
            <a:ext cx="4817836" cy="2248846"/>
          </a:xfrm>
        </p:spPr>
        <p:txBody>
          <a:bodyPr lIns="0" tIns="0" rIns="0" bIns="0" rtlCol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6" name="Текст 2">
            <a:extLst>
              <a:ext uri="{FF2B5EF4-FFF2-40B4-BE49-F238E27FC236}">
                <a16:creationId xmlns:a16="http://schemas.microsoft.com/office/drawing/2014/main" id="{99E02476-A734-4A74-BC42-F104B37C8C19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31850" y="2905291"/>
            <a:ext cx="2915732" cy="360000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23" name="Текст 2">
            <a:extLst>
              <a:ext uri="{FF2B5EF4-FFF2-40B4-BE49-F238E27FC236}">
                <a16:creationId xmlns:a16="http://schemas.microsoft.com/office/drawing/2014/main" id="{ABD2EF23-562D-4049-92E3-48371C9E83A4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6098826" y="3335524"/>
            <a:ext cx="5311245" cy="2248846"/>
          </a:xfrm>
        </p:spPr>
        <p:txBody>
          <a:bodyPr lIns="0" tIns="0" rIns="0" bIns="0" rtlCol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24" name="Текст 2">
            <a:extLst>
              <a:ext uri="{FF2B5EF4-FFF2-40B4-BE49-F238E27FC236}">
                <a16:creationId xmlns:a16="http://schemas.microsoft.com/office/drawing/2014/main" id="{FB2A0B34-417C-46AC-95C0-9B2A2FCC8BFC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098826" y="2905291"/>
            <a:ext cx="2915732" cy="360000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</p:spTree>
    <p:extLst>
      <p:ext uri="{BB962C8B-B14F-4D97-AF65-F5344CB8AC3E}">
        <p14:creationId xmlns:p14="http://schemas.microsoft.com/office/powerpoint/2010/main" val="778086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105" y="707529"/>
            <a:ext cx="3704150" cy="569086"/>
          </a:xfrm>
        </p:spPr>
        <p:txBody>
          <a:bodyPr lIns="0" tIns="0" rIns="0" bIns="0" rtlCol="0" anchor="b">
            <a:noAutofit/>
          </a:bodyPr>
          <a:lstStyle>
            <a:lvl1pPr algn="l">
              <a:defRPr sz="30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>
            <a:off x="-6" y="1374243"/>
            <a:ext cx="3875988" cy="100800"/>
            <a:chOff x="646012" y="3239179"/>
            <a:chExt cx="1975983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6012" y="3290538"/>
              <a:ext cx="1945401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2570607" y="3239179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1" name="Рисунок 11" descr="Квадрант с логотипами конкурентов">
            <a:extLst>
              <a:ext uri="{FF2B5EF4-FFF2-40B4-BE49-F238E27FC236}">
                <a16:creationId xmlns:a16="http://schemas.microsoft.com/office/drawing/2014/main" id="{58A093A6-410B-4E4B-BA54-D31E8313D9B1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3928670" y="2872719"/>
            <a:ext cx="1772153" cy="777240"/>
          </a:xfrm>
          <a:noFill/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Конкурент 2</a:t>
            </a:r>
          </a:p>
          <a:p>
            <a:pPr rtl="0"/>
            <a:r>
              <a:rPr lang="ru-RU" noProof="0"/>
              <a:t>Логотип</a:t>
            </a:r>
          </a:p>
        </p:txBody>
      </p:sp>
      <p:sp>
        <p:nvSpPr>
          <p:cNvPr id="22" name="Рисунок 11" descr="Квадрант с логотипами конкурентов">
            <a:extLst>
              <a:ext uri="{FF2B5EF4-FFF2-40B4-BE49-F238E27FC236}">
                <a16:creationId xmlns:a16="http://schemas.microsoft.com/office/drawing/2014/main" id="{C852F764-614E-4E0D-B231-E5EF9B5D3AFE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806105" y="2171148"/>
            <a:ext cx="1655064" cy="777240"/>
          </a:xfrm>
          <a:noFill/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Конкурент 1</a:t>
            </a:r>
          </a:p>
          <a:p>
            <a:pPr rtl="0"/>
            <a:r>
              <a:rPr lang="ru-RU" noProof="0"/>
              <a:t>Логотип</a:t>
            </a:r>
          </a:p>
        </p:txBody>
      </p:sp>
      <p:sp>
        <p:nvSpPr>
          <p:cNvPr id="25" name="Рисунок 11" descr="Квадрант с логотипами конкурентов">
            <a:extLst>
              <a:ext uri="{FF2B5EF4-FFF2-40B4-BE49-F238E27FC236}">
                <a16:creationId xmlns:a16="http://schemas.microsoft.com/office/drawing/2014/main" id="{0349F007-C349-4EF3-A61F-86C43BEB5478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2729582" y="4456262"/>
            <a:ext cx="1772153" cy="777240"/>
          </a:xfrm>
          <a:noFill/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Конкурент 3</a:t>
            </a:r>
          </a:p>
          <a:p>
            <a:pPr rtl="0"/>
            <a:r>
              <a:rPr lang="ru-RU" noProof="0"/>
              <a:t>Логотип</a:t>
            </a:r>
          </a:p>
        </p:txBody>
      </p:sp>
      <p:sp>
        <p:nvSpPr>
          <p:cNvPr id="26" name="Рисунок 11" descr="Квадрант с логотипами конкурентов">
            <a:extLst>
              <a:ext uri="{FF2B5EF4-FFF2-40B4-BE49-F238E27FC236}">
                <a16:creationId xmlns:a16="http://schemas.microsoft.com/office/drawing/2014/main" id="{FEA8BDDC-623F-4C67-AD04-E7801B537019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6829546" y="2770168"/>
            <a:ext cx="1772153" cy="777240"/>
          </a:xfrm>
          <a:noFill/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Конкурент 4</a:t>
            </a:r>
          </a:p>
          <a:p>
            <a:pPr rtl="0"/>
            <a:r>
              <a:rPr lang="ru-RU" noProof="0"/>
              <a:t>Логотип</a:t>
            </a:r>
          </a:p>
        </p:txBody>
      </p:sp>
      <p:sp>
        <p:nvSpPr>
          <p:cNvPr id="27" name="Рисунок 11" descr="Квадрант с логотипами конкурентов">
            <a:extLst>
              <a:ext uri="{FF2B5EF4-FFF2-40B4-BE49-F238E27FC236}">
                <a16:creationId xmlns:a16="http://schemas.microsoft.com/office/drawing/2014/main" id="{28B0D00B-97E7-4133-B35A-AC2EF334CD2B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610067" y="4588832"/>
            <a:ext cx="1772153" cy="777240"/>
          </a:xfrm>
          <a:noFill/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Конкурент 5</a:t>
            </a:r>
          </a:p>
          <a:p>
            <a:pPr rtl="0"/>
            <a:r>
              <a:rPr lang="ru-RU" noProof="0"/>
              <a:t>Логотип</a:t>
            </a:r>
          </a:p>
        </p:txBody>
      </p:sp>
      <p:sp>
        <p:nvSpPr>
          <p:cNvPr id="28" name="Рисунок 11" descr="Квадрант с логотипами конкурентов">
            <a:extLst>
              <a:ext uri="{FF2B5EF4-FFF2-40B4-BE49-F238E27FC236}">
                <a16:creationId xmlns:a16="http://schemas.microsoft.com/office/drawing/2014/main" id="{8D1A7417-EFAD-46F6-ADA5-117D4C7B1A9D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9571158" y="4977452"/>
            <a:ext cx="1772153" cy="777240"/>
          </a:xfrm>
          <a:noFill/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Конкурент 6</a:t>
            </a:r>
          </a:p>
          <a:p>
            <a:pPr rtl="0"/>
            <a:r>
              <a:rPr lang="ru-RU" noProof="0"/>
              <a:t>Логотип</a:t>
            </a:r>
          </a:p>
        </p:txBody>
      </p:sp>
      <p:sp>
        <p:nvSpPr>
          <p:cNvPr id="29" name="Текст 7">
            <a:extLst>
              <a:ext uri="{FF2B5EF4-FFF2-40B4-BE49-F238E27FC236}">
                <a16:creationId xmlns:a16="http://schemas.microsoft.com/office/drawing/2014/main" id="{D4B80E14-BBC8-42CC-8777-FFF50D168A09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89869" y="3642757"/>
            <a:ext cx="2741612" cy="248888"/>
          </a:xfrm>
        </p:spPr>
        <p:txBody>
          <a:bodyPr wrap="square" lIns="0" tIns="0" rIns="0" bIns="0" rtlCol="0">
            <a:no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 rtl="0"/>
            <a:r>
              <a:rPr lang="ru-RU" noProof="0"/>
              <a:t>Дороже</a:t>
            </a:r>
          </a:p>
        </p:txBody>
      </p:sp>
      <p:sp>
        <p:nvSpPr>
          <p:cNvPr id="30" name="Текст 7">
            <a:extLst>
              <a:ext uri="{FF2B5EF4-FFF2-40B4-BE49-F238E27FC236}">
                <a16:creationId xmlns:a16="http://schemas.microsoft.com/office/drawing/2014/main" id="{95033551-3DD0-4EBE-8DFD-9335F8BA9268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315481" y="5884080"/>
            <a:ext cx="2741612" cy="248888"/>
          </a:xfrm>
        </p:spPr>
        <p:txBody>
          <a:bodyPr wrap="square" lIns="0" tIns="0" rIns="0" bIns="0" rtlCol="0">
            <a:noAutofit/>
          </a:bodyPr>
          <a:lstStyle>
            <a:lvl1pPr marL="0" indent="0" algn="l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 rtl="0"/>
            <a:r>
              <a:rPr lang="ru-RU" noProof="0"/>
              <a:t>Менее удобно</a:t>
            </a:r>
          </a:p>
        </p:txBody>
      </p:sp>
      <p:sp>
        <p:nvSpPr>
          <p:cNvPr id="31" name="Текст 7">
            <a:extLst>
              <a:ext uri="{FF2B5EF4-FFF2-40B4-BE49-F238E27FC236}">
                <a16:creationId xmlns:a16="http://schemas.microsoft.com/office/drawing/2014/main" id="{CC507E62-D7F3-4E81-8DE2-5A7084588A33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315481" y="1343118"/>
            <a:ext cx="2741612" cy="248888"/>
          </a:xfrm>
        </p:spPr>
        <p:txBody>
          <a:bodyPr wrap="square" lIns="0" tIns="0" rIns="0" bIns="0" rtlCol="0">
            <a:noAutofit/>
          </a:bodyPr>
          <a:lstStyle>
            <a:lvl1pPr marL="0" indent="0" algn="l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 rtl="0"/>
            <a:r>
              <a:rPr lang="ru-RU" noProof="0"/>
              <a:t>Более удобно</a:t>
            </a:r>
          </a:p>
        </p:txBody>
      </p:sp>
      <p:sp>
        <p:nvSpPr>
          <p:cNvPr id="32" name="Рисунок 13">
            <a:extLst>
              <a:ext uri="{FF2B5EF4-FFF2-40B4-BE49-F238E27FC236}">
                <a16:creationId xmlns:a16="http://schemas.microsoft.com/office/drawing/2014/main" id="{61EF622D-8E08-41C3-BEBA-2274C2AB487A}"/>
              </a:ext>
            </a:extLst>
          </p:cNvPr>
          <p:cNvSpPr>
            <a:spLocks noGrp="1"/>
          </p:cNvSpPr>
          <p:nvPr>
            <p:ph type="pic" sz="quarter" idx="50" hasCustomPrompt="1"/>
          </p:nvPr>
        </p:nvSpPr>
        <p:spPr>
          <a:xfrm>
            <a:off x="9417999" y="1977257"/>
            <a:ext cx="1481328" cy="758952"/>
          </a:xfrm>
          <a:noFill/>
          <a:ln>
            <a:noFill/>
          </a:ln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3" name="Текст 7">
            <a:extLst>
              <a:ext uri="{FF2B5EF4-FFF2-40B4-BE49-F238E27FC236}">
                <a16:creationId xmlns:a16="http://schemas.microsoft.com/office/drawing/2014/main" id="{690ADA54-0156-49A9-AEF7-A4972EEB15AA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651686" y="3642757"/>
            <a:ext cx="2741612" cy="248888"/>
          </a:xfrm>
        </p:spPr>
        <p:txBody>
          <a:bodyPr lIns="0" tIns="0" rIns="0" bIns="0" rtlCol="0">
            <a:noAutofit/>
          </a:bodyPr>
          <a:lstStyle>
            <a:lvl1pPr marL="0" indent="0" algn="r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 b="1"/>
            </a:lvl2pPr>
            <a:lvl3pPr>
              <a:defRPr sz="1200" b="1"/>
            </a:lvl3pPr>
            <a:lvl4pPr>
              <a:defRPr sz="1200" b="1"/>
            </a:lvl4pPr>
            <a:lvl5pPr>
              <a:defRPr sz="1200" b="1"/>
            </a:lvl5pPr>
          </a:lstStyle>
          <a:p>
            <a:pPr lvl="0" rtl="0"/>
            <a:r>
              <a:rPr lang="ru-RU" noProof="0"/>
              <a:t>Дешевле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32193FB7-0142-40DD-9186-F3156B0AE4B0}"/>
              </a:ext>
            </a:extLst>
          </p:cNvPr>
          <p:cNvGrpSpPr/>
          <p:nvPr userDrawn="1"/>
        </p:nvGrpSpPr>
        <p:grpSpPr>
          <a:xfrm>
            <a:off x="6045600" y="1376748"/>
            <a:ext cx="100800" cy="5481252"/>
            <a:chOff x="6045600" y="1376748"/>
            <a:chExt cx="100800" cy="5481252"/>
          </a:xfrm>
        </p:grpSpPr>
        <p:cxnSp>
          <p:nvCxnSpPr>
            <p:cNvPr id="3" name="Прямая соединительная линия 2">
              <a:extLst>
                <a:ext uri="{FF2B5EF4-FFF2-40B4-BE49-F238E27FC236}">
                  <a16:creationId xmlns:a16="http://schemas.microsoft.com/office/drawing/2014/main" id="{CD1389D4-2EB7-40E2-B21B-4EE70FCA2236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3389377" y="4151376"/>
              <a:ext cx="541324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Овал 34">
              <a:extLst>
                <a:ext uri="{FF2B5EF4-FFF2-40B4-BE49-F238E27FC236}">
                  <a16:creationId xmlns:a16="http://schemas.microsoft.com/office/drawing/2014/main" id="{BA48E795-AD00-4819-94E4-A5211D331715}"/>
                </a:ext>
              </a:extLst>
            </p:cNvPr>
            <p:cNvSpPr/>
            <p:nvPr userDrawn="1"/>
          </p:nvSpPr>
          <p:spPr>
            <a:xfrm>
              <a:off x="6045600" y="1376748"/>
              <a:ext cx="100800" cy="1008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grpSp>
        <p:nvGrpSpPr>
          <p:cNvPr id="37" name="Группа 36">
            <a:extLst>
              <a:ext uri="{FF2B5EF4-FFF2-40B4-BE49-F238E27FC236}">
                <a16:creationId xmlns:a16="http://schemas.microsoft.com/office/drawing/2014/main" id="{41BD97BD-35F4-4534-8B74-24D44A99BC58}"/>
              </a:ext>
            </a:extLst>
          </p:cNvPr>
          <p:cNvGrpSpPr/>
          <p:nvPr userDrawn="1"/>
        </p:nvGrpSpPr>
        <p:grpSpPr>
          <a:xfrm rot="5400000">
            <a:off x="5669857" y="-1673474"/>
            <a:ext cx="100800" cy="11440514"/>
            <a:chOff x="6045600" y="1329588"/>
            <a:chExt cx="100800" cy="11440514"/>
          </a:xfrm>
        </p:grpSpPr>
        <p:cxnSp>
          <p:nvCxnSpPr>
            <p:cNvPr id="38" name="Прямая соединительная линия 37">
              <a:extLst>
                <a:ext uri="{FF2B5EF4-FFF2-40B4-BE49-F238E27FC236}">
                  <a16:creationId xmlns:a16="http://schemas.microsoft.com/office/drawing/2014/main" id="{D8351F13-467F-49F8-8279-C5B29A51798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08032" y="7082102"/>
              <a:ext cx="11376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Овал 38">
              <a:extLst>
                <a:ext uri="{FF2B5EF4-FFF2-40B4-BE49-F238E27FC236}">
                  <a16:creationId xmlns:a16="http://schemas.microsoft.com/office/drawing/2014/main" id="{09AA12FA-7959-4581-B344-DF9E7B0AD37A}"/>
                </a:ext>
              </a:extLst>
            </p:cNvPr>
            <p:cNvSpPr/>
            <p:nvPr userDrawn="1"/>
          </p:nvSpPr>
          <p:spPr>
            <a:xfrm>
              <a:off x="6045600" y="1329588"/>
              <a:ext cx="100800" cy="1008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2939558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одержимого трех раздел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7" y="1512271"/>
            <a:ext cx="2828198" cy="1286838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1" y="3148315"/>
            <a:ext cx="2216876" cy="2098138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2897696"/>
            <a:ext cx="3030781" cy="100800"/>
            <a:chOff x="0" y="3240138"/>
            <a:chExt cx="3030781" cy="100800"/>
          </a:xfrm>
        </p:grpSpPr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/>
            <p:nvPr userDrawn="1"/>
          </p:nvCxnSpPr>
          <p:spPr>
            <a:xfrm>
              <a:off x="0" y="3290538"/>
              <a:ext cx="2988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2929981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7" name="Овал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Текст 15">
            <a:extLst>
              <a:ext uri="{FF2B5EF4-FFF2-40B4-BE49-F238E27FC236}">
                <a16:creationId xmlns:a16="http://schemas.microsoft.com/office/drawing/2014/main" id="{DA80730C-5AC9-41A0-ACC5-624F0652D68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75261" y="2631676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72000" rIns="0" bIns="0" rtlCol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22" name="Текст 15">
            <a:extLst>
              <a:ext uri="{FF2B5EF4-FFF2-40B4-BE49-F238E27FC236}">
                <a16:creationId xmlns:a16="http://schemas.microsoft.com/office/drawing/2014/main" id="{515B23A8-23EB-4E6E-A24C-4154570D7DC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436251" y="2015540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36000" rIns="0" bIns="0" rtlCol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23" name="Текст 15">
            <a:extLst>
              <a:ext uri="{FF2B5EF4-FFF2-40B4-BE49-F238E27FC236}">
                <a16:creationId xmlns:a16="http://schemas.microsoft.com/office/drawing/2014/main" id="{C12919ED-FD55-4081-BB4A-2B2FDA3BED1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397240" y="1239687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36000" rIns="0" bIns="0" rtlCol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56A6259C-432B-4405-9E82-995AF092FB7A}"/>
              </a:ext>
            </a:extLst>
          </p:cNvPr>
          <p:cNvCxnSpPr>
            <a:cxnSpLocks/>
          </p:cNvCxnSpPr>
          <p:nvPr userDrawn="1"/>
        </p:nvCxnSpPr>
        <p:spPr>
          <a:xfrm rot="16200000" flipV="1">
            <a:off x="4068065" y="1728891"/>
            <a:ext cx="1792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 24">
            <a:extLst>
              <a:ext uri="{FF2B5EF4-FFF2-40B4-BE49-F238E27FC236}">
                <a16:creationId xmlns:a16="http://schemas.microsoft.com/office/drawing/2014/main" id="{13BC485E-8BCE-479F-A7E9-7F9E193E6E96}"/>
              </a:ext>
            </a:extLst>
          </p:cNvPr>
          <p:cNvCxnSpPr>
            <a:cxnSpLocks/>
          </p:cNvCxnSpPr>
          <p:nvPr userDrawn="1"/>
        </p:nvCxnSpPr>
        <p:spPr>
          <a:xfrm>
            <a:off x="4964465" y="836613"/>
            <a:ext cx="5925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D5094BC6-BA16-4E05-868C-3AE971AF3DA4}"/>
              </a:ext>
            </a:extLst>
          </p:cNvPr>
          <p:cNvCxnSpPr>
            <a:cxnSpLocks/>
          </p:cNvCxnSpPr>
          <p:nvPr userDrawn="1"/>
        </p:nvCxnSpPr>
        <p:spPr>
          <a:xfrm rot="16200000" flipV="1">
            <a:off x="10688444" y="1030491"/>
            <a:ext cx="39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F9130EC6-4A8D-447F-862E-E5A693E68C8C}"/>
              </a:ext>
            </a:extLst>
          </p:cNvPr>
          <p:cNvCxnSpPr>
            <a:cxnSpLocks/>
          </p:cNvCxnSpPr>
          <p:nvPr userDrawn="1"/>
        </p:nvCxnSpPr>
        <p:spPr>
          <a:xfrm flipV="1">
            <a:off x="7925455" y="837355"/>
            <a:ext cx="0" cy="1178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Текст 2">
            <a:extLst>
              <a:ext uri="{FF2B5EF4-FFF2-40B4-BE49-F238E27FC236}">
                <a16:creationId xmlns:a16="http://schemas.microsoft.com/office/drawing/2014/main" id="{1B29C9C1-9494-4E8B-A0F3-611E947A19B3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3151266" y="4543170"/>
            <a:ext cx="2589369" cy="1280958"/>
          </a:xfrm>
        </p:spPr>
        <p:txBody>
          <a:bodyPr lIns="0" tIns="0" rIns="0" bIns="0" rtlCol="0">
            <a:normAutofit/>
          </a:bodyPr>
          <a:lstStyle>
            <a:lvl1pPr marL="216000" indent="-216000" rtl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0" name="Текст 2">
            <a:extLst>
              <a:ext uri="{FF2B5EF4-FFF2-40B4-BE49-F238E27FC236}">
                <a16:creationId xmlns:a16="http://schemas.microsoft.com/office/drawing/2014/main" id="{ABB09D16-148A-45C2-B0B8-1495E8DC7D64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3151265" y="4246467"/>
            <a:ext cx="2415199" cy="236141"/>
          </a:xfrm>
        </p:spPr>
        <p:txBody>
          <a:bodyPr lIns="0" tIns="0" rIns="0" bIns="0" rtlCol="0" anchor="b" anchorCtr="0">
            <a:normAutofit/>
          </a:bodyPr>
          <a:lstStyle>
            <a:lvl1pPr marL="0" indent="0" algn="r" rtl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1" name="Текст 2">
            <a:extLst>
              <a:ext uri="{FF2B5EF4-FFF2-40B4-BE49-F238E27FC236}">
                <a16:creationId xmlns:a16="http://schemas.microsoft.com/office/drawing/2014/main" id="{67814C7C-3597-4B16-A4AC-D81985C587BD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3151265" y="3883902"/>
            <a:ext cx="2415199" cy="360000"/>
          </a:xfrm>
        </p:spPr>
        <p:txBody>
          <a:bodyPr lIns="0" tIns="0" rIns="0" bIns="0" rtlCol="0" anchor="b" anchorCtr="0">
            <a:normAutofit/>
          </a:bodyPr>
          <a:lstStyle>
            <a:lvl1pPr marL="0" indent="0" algn="r" rtl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3" name="Текст 2">
            <a:extLst>
              <a:ext uri="{FF2B5EF4-FFF2-40B4-BE49-F238E27FC236}">
                <a16:creationId xmlns:a16="http://schemas.microsoft.com/office/drawing/2014/main" id="{EFE2A8C5-F462-436C-B748-BBE5D58CB8B4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6048861" y="3849559"/>
            <a:ext cx="2589369" cy="1786953"/>
          </a:xfrm>
        </p:spPr>
        <p:txBody>
          <a:bodyPr lIns="0" tIns="0" rIns="0" bIns="0" rtlCol="0">
            <a:normAutofit/>
          </a:bodyPr>
          <a:lstStyle>
            <a:lvl1pPr marL="216000" indent="-216000" rtl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4" name="Текст 2">
            <a:extLst>
              <a:ext uri="{FF2B5EF4-FFF2-40B4-BE49-F238E27FC236}">
                <a16:creationId xmlns:a16="http://schemas.microsoft.com/office/drawing/2014/main" id="{586DAC0D-9859-40A1-8456-F0B43D96718B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6048860" y="3552857"/>
            <a:ext cx="2415199" cy="236141"/>
          </a:xfrm>
        </p:spPr>
        <p:txBody>
          <a:bodyPr lIns="0" tIns="0" rIns="0" bIns="0" rtlCol="0" anchor="b" anchorCtr="0">
            <a:normAutofit/>
          </a:bodyPr>
          <a:lstStyle>
            <a:lvl1pPr marL="0" indent="0" algn="r" rtl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5" name="Текст 2">
            <a:extLst>
              <a:ext uri="{FF2B5EF4-FFF2-40B4-BE49-F238E27FC236}">
                <a16:creationId xmlns:a16="http://schemas.microsoft.com/office/drawing/2014/main" id="{37B983EE-F89D-4F09-8A9F-2347FA36421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048860" y="3190292"/>
            <a:ext cx="2415199" cy="360000"/>
          </a:xfrm>
        </p:spPr>
        <p:txBody>
          <a:bodyPr lIns="0" tIns="0" rIns="0" bIns="0" rtlCol="0" anchor="b" anchorCtr="0">
            <a:normAutofit/>
          </a:bodyPr>
          <a:lstStyle>
            <a:lvl1pPr marL="0" indent="0" algn="r" rtl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6" name="Текст 2">
            <a:extLst>
              <a:ext uri="{FF2B5EF4-FFF2-40B4-BE49-F238E27FC236}">
                <a16:creationId xmlns:a16="http://schemas.microsoft.com/office/drawing/2014/main" id="{D30DD128-A937-4A2F-B070-523A5BAAE260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975159" y="3147170"/>
            <a:ext cx="2589369" cy="2311934"/>
          </a:xfrm>
        </p:spPr>
        <p:txBody>
          <a:bodyPr lIns="0" tIns="0" rIns="0" bIns="0" rtlCol="0">
            <a:normAutofit/>
          </a:bodyPr>
          <a:lstStyle>
            <a:lvl1pPr marL="216000" indent="-216000" rtl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7" name="Текст 2">
            <a:extLst>
              <a:ext uri="{FF2B5EF4-FFF2-40B4-BE49-F238E27FC236}">
                <a16:creationId xmlns:a16="http://schemas.microsoft.com/office/drawing/2014/main" id="{5737B87C-E3C0-46B2-8B79-63EB60491503}"/>
              </a:ext>
            </a:extLst>
          </p:cNvPr>
          <p:cNvSpPr>
            <a:spLocks noGrp="1"/>
          </p:cNvSpPr>
          <p:nvPr>
            <p:ph type="body" idx="37" hasCustomPrompt="1"/>
          </p:nvPr>
        </p:nvSpPr>
        <p:spPr>
          <a:xfrm>
            <a:off x="8975158" y="2850467"/>
            <a:ext cx="2415199" cy="236141"/>
          </a:xfrm>
        </p:spPr>
        <p:txBody>
          <a:bodyPr lIns="0" tIns="0" rIns="0" bIns="0" rtlCol="0" anchor="b" anchorCtr="0">
            <a:normAutofit/>
          </a:bodyPr>
          <a:lstStyle>
            <a:lvl1pPr marL="0" indent="0" algn="r" rtl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8" name="Текст 2">
            <a:extLst>
              <a:ext uri="{FF2B5EF4-FFF2-40B4-BE49-F238E27FC236}">
                <a16:creationId xmlns:a16="http://schemas.microsoft.com/office/drawing/2014/main" id="{22F76863-7DCD-4365-80F0-001D51F08779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8975158" y="2487902"/>
            <a:ext cx="2415199" cy="360000"/>
          </a:xfrm>
        </p:spPr>
        <p:txBody>
          <a:bodyPr lIns="0" tIns="0" rIns="0" bIns="0" rtlCol="0" anchor="b" anchorCtr="0">
            <a:normAutofit/>
          </a:bodyPr>
          <a:lstStyle>
            <a:lvl1pPr marL="0" indent="0" algn="r" rtl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78273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одержимого таблицы и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707529"/>
            <a:ext cx="5314072" cy="569086"/>
          </a:xfrm>
        </p:spPr>
        <p:txBody>
          <a:bodyPr lIns="0" tIns="0" rIns="0" bIns="0" rtlCol="0" anchor="b">
            <a:normAutofit/>
          </a:bodyPr>
          <a:lstStyle>
            <a:lvl1pPr algn="l">
              <a:defRPr sz="3600"/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096000" y="1383372"/>
            <a:ext cx="6096000" cy="100800"/>
            <a:chOff x="646015" y="3248308"/>
            <a:chExt cx="3107749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6015" y="3290538"/>
              <a:ext cx="3107749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702376" y="3248308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6" name="Текст 2">
            <a:extLst>
              <a:ext uri="{FF2B5EF4-FFF2-40B4-BE49-F238E27FC236}">
                <a16:creationId xmlns:a16="http://schemas.microsoft.com/office/drawing/2014/main" id="{99E02476-A734-4A74-BC42-F104B37C8C19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831850" y="2031832"/>
            <a:ext cx="2915732" cy="360000"/>
          </a:xfrm>
        </p:spPr>
        <p:txBody>
          <a:bodyPr lIns="0" tIns="0" rIns="0" bIns="0" rtlCol="0" anchor="b" anchorCtr="0">
            <a:normAutofit/>
          </a:bodyPr>
          <a:lstStyle>
            <a:lvl1pPr marL="0" indent="0" rtl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4" name="Текст 2">
            <a:extLst>
              <a:ext uri="{FF2B5EF4-FFF2-40B4-BE49-F238E27FC236}">
                <a16:creationId xmlns:a16="http://schemas.microsoft.com/office/drawing/2014/main" id="{FB2A0B34-417C-46AC-95C0-9B2A2FCC8BFC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096000" y="2031832"/>
            <a:ext cx="2915732" cy="360000"/>
          </a:xfrm>
        </p:spPr>
        <p:txBody>
          <a:bodyPr lIns="0" tIns="0" rIns="0" bIns="0" rtlCol="0" anchor="b" anchorCtr="0">
            <a:normAutofit/>
          </a:bodyPr>
          <a:lstStyle>
            <a:lvl1pPr marL="0" indent="0" rtl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36F8EF-728B-45C1-87D8-4AD8FA8F371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803275" y="2524125"/>
            <a:ext cx="4970463" cy="2935288"/>
          </a:xfrm>
        </p:spPr>
        <p:txBody>
          <a:bodyPr rtlCol="0"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22" name="Объект 2">
            <a:extLst>
              <a:ext uri="{FF2B5EF4-FFF2-40B4-BE49-F238E27FC236}">
                <a16:creationId xmlns:a16="http://schemas.microsoft.com/office/drawing/2014/main" id="{7395C5B4-6B03-4F70-96F8-3AE3A7817B52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6096000" y="2524125"/>
            <a:ext cx="4970463" cy="2935288"/>
          </a:xfrm>
        </p:spPr>
        <p:txBody>
          <a:bodyPr rtlCol="0"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78915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одержимого временной шкал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6466" y="707529"/>
            <a:ext cx="2673606" cy="569086"/>
          </a:xfrm>
        </p:spPr>
        <p:txBody>
          <a:bodyPr lIns="0" tIns="0" rIns="0" bIns="0" rtlCol="0" anchor="b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ru-RU" noProof="0"/>
              <a:t>ВРЕМЕННАЯ ШКАЛА</a:t>
            </a: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147803" y="1625821"/>
            <a:ext cx="2262267" cy="2021536"/>
          </a:xfrm>
        </p:spPr>
        <p:txBody>
          <a:bodyPr lIns="0" tIns="0" rIns="0" bIns="0" rtlCol="0">
            <a:normAutofit/>
          </a:bodyPr>
          <a:lstStyle>
            <a:lvl1pPr marL="0" indent="0" algn="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9186215" y="1375202"/>
            <a:ext cx="3005785" cy="100800"/>
            <a:chOff x="2729180" y="3240138"/>
            <a:chExt cx="1532346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729180" y="3290538"/>
              <a:ext cx="1504927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4210138" y="3240138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D0092E26-7A96-4712-98A7-FFDA7C3D772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618284" y="685667"/>
            <a:ext cx="261621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20XX</a:t>
            </a:r>
          </a:p>
        </p:txBody>
      </p:sp>
      <p:sp>
        <p:nvSpPr>
          <p:cNvPr id="34" name="Текст 2">
            <a:extLst>
              <a:ext uri="{FF2B5EF4-FFF2-40B4-BE49-F238E27FC236}">
                <a16:creationId xmlns:a16="http://schemas.microsoft.com/office/drawing/2014/main" id="{B17B484C-F876-40B2-89DE-FC7A9E54C835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5930241" y="1079309"/>
            <a:ext cx="2810591" cy="758864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6" name="Текст 2">
            <a:extLst>
              <a:ext uri="{FF2B5EF4-FFF2-40B4-BE49-F238E27FC236}">
                <a16:creationId xmlns:a16="http://schemas.microsoft.com/office/drawing/2014/main" id="{99E02476-A734-4A74-BC42-F104B37C8C19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5930241" y="786637"/>
            <a:ext cx="2810591" cy="292671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1AD3A3AB-488E-4090-9FD5-E005D5A9ECF5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2094269" y="3429000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>
            <a:extLst>
              <a:ext uri="{FF2B5EF4-FFF2-40B4-BE49-F238E27FC236}">
                <a16:creationId xmlns:a16="http://schemas.microsoft.com/office/drawing/2014/main" id="{BD6729DC-C5B3-485B-B5CD-F06FC3CAFD9A}"/>
              </a:ext>
            </a:extLst>
          </p:cNvPr>
          <p:cNvSpPr/>
          <p:nvPr userDrawn="1"/>
        </p:nvSpPr>
        <p:spPr>
          <a:xfrm>
            <a:off x="5372392" y="959827"/>
            <a:ext cx="301752" cy="301752"/>
          </a:xfrm>
          <a:prstGeom prst="ellipse">
            <a:avLst/>
          </a:prstGeom>
          <a:solidFill>
            <a:srgbClr val="0F172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C4046DD7-8FB2-43D4-8E94-3D35DC3E2891}"/>
              </a:ext>
            </a:extLst>
          </p:cNvPr>
          <p:cNvSpPr/>
          <p:nvPr userDrawn="1"/>
        </p:nvSpPr>
        <p:spPr>
          <a:xfrm>
            <a:off x="5372392" y="5362327"/>
            <a:ext cx="301752" cy="301752"/>
          </a:xfrm>
          <a:prstGeom prst="ellipse">
            <a:avLst/>
          </a:prstGeom>
          <a:solidFill>
            <a:srgbClr val="0F172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A320A73A-D3CB-4E04-B7E2-F3696B8ACDEA}"/>
              </a:ext>
            </a:extLst>
          </p:cNvPr>
          <p:cNvSpPr/>
          <p:nvPr userDrawn="1"/>
        </p:nvSpPr>
        <p:spPr>
          <a:xfrm>
            <a:off x="5372392" y="2427327"/>
            <a:ext cx="301752" cy="301752"/>
          </a:xfrm>
          <a:prstGeom prst="ellipse">
            <a:avLst/>
          </a:prstGeom>
          <a:solidFill>
            <a:srgbClr val="0F172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3E2B01F0-78A8-41AE-95B8-811603402031}"/>
              </a:ext>
            </a:extLst>
          </p:cNvPr>
          <p:cNvSpPr/>
          <p:nvPr userDrawn="1"/>
        </p:nvSpPr>
        <p:spPr>
          <a:xfrm>
            <a:off x="5372392" y="3894827"/>
            <a:ext cx="301752" cy="301752"/>
          </a:xfrm>
          <a:prstGeom prst="ellipse">
            <a:avLst/>
          </a:prstGeom>
          <a:solidFill>
            <a:srgbClr val="0F172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32" name="Текст 2">
            <a:extLst>
              <a:ext uri="{FF2B5EF4-FFF2-40B4-BE49-F238E27FC236}">
                <a16:creationId xmlns:a16="http://schemas.microsoft.com/office/drawing/2014/main" id="{A70E382B-B932-45B7-BD95-6D722A4A2480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5930241" y="2532448"/>
            <a:ext cx="2810591" cy="758864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3" name="Текст 2">
            <a:extLst>
              <a:ext uri="{FF2B5EF4-FFF2-40B4-BE49-F238E27FC236}">
                <a16:creationId xmlns:a16="http://schemas.microsoft.com/office/drawing/2014/main" id="{2F096B52-06C2-46DF-BB33-70D931283F16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5930241" y="2239776"/>
            <a:ext cx="2810591" cy="292671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5" name="Текст 2">
            <a:extLst>
              <a:ext uri="{FF2B5EF4-FFF2-40B4-BE49-F238E27FC236}">
                <a16:creationId xmlns:a16="http://schemas.microsoft.com/office/drawing/2014/main" id="{5D87FD43-95C9-4217-AD5F-FE02E28AD4CE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5930241" y="3985587"/>
            <a:ext cx="2810591" cy="758864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7" name="Текст 2">
            <a:extLst>
              <a:ext uri="{FF2B5EF4-FFF2-40B4-BE49-F238E27FC236}">
                <a16:creationId xmlns:a16="http://schemas.microsoft.com/office/drawing/2014/main" id="{A6706CEB-523E-4248-9A66-5D139D8B0DE5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5930241" y="3692915"/>
            <a:ext cx="2810591" cy="292671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8" name="Текст 2">
            <a:extLst>
              <a:ext uri="{FF2B5EF4-FFF2-40B4-BE49-F238E27FC236}">
                <a16:creationId xmlns:a16="http://schemas.microsoft.com/office/drawing/2014/main" id="{6ADC931C-F9B2-467E-A024-CB5BE74BAD85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5930241" y="5438727"/>
            <a:ext cx="2810591" cy="758864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9" name="Текст 2">
            <a:extLst>
              <a:ext uri="{FF2B5EF4-FFF2-40B4-BE49-F238E27FC236}">
                <a16:creationId xmlns:a16="http://schemas.microsoft.com/office/drawing/2014/main" id="{0A301DE6-2E75-41F5-9314-B269815BA3F3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5930241" y="5146055"/>
            <a:ext cx="2810591" cy="292671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40" name="Текст 15">
            <a:extLst>
              <a:ext uri="{FF2B5EF4-FFF2-40B4-BE49-F238E27FC236}">
                <a16:creationId xmlns:a16="http://schemas.microsoft.com/office/drawing/2014/main" id="{B9154606-4DE0-4DC7-830A-371423BE420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618284" y="2153566"/>
            <a:ext cx="261621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20XX</a:t>
            </a:r>
          </a:p>
        </p:txBody>
      </p:sp>
      <p:sp>
        <p:nvSpPr>
          <p:cNvPr id="41" name="Текст 15">
            <a:extLst>
              <a:ext uri="{FF2B5EF4-FFF2-40B4-BE49-F238E27FC236}">
                <a16:creationId xmlns:a16="http://schemas.microsoft.com/office/drawing/2014/main" id="{5AC8C127-0F88-413C-B7BA-2ED0F81E7D4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18284" y="3621465"/>
            <a:ext cx="261621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20XX</a:t>
            </a:r>
          </a:p>
        </p:txBody>
      </p:sp>
      <p:sp>
        <p:nvSpPr>
          <p:cNvPr id="42" name="Текст 15">
            <a:extLst>
              <a:ext uri="{FF2B5EF4-FFF2-40B4-BE49-F238E27FC236}">
                <a16:creationId xmlns:a16="http://schemas.microsoft.com/office/drawing/2014/main" id="{63C5707A-6E08-4B58-A5FE-40063DB6548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618284" y="5089363"/>
            <a:ext cx="2616212" cy="978408"/>
          </a:xfrm>
          <a:prstGeom prst="rect">
            <a:avLst/>
          </a:prstGeom>
          <a:ln w="6350">
            <a:noFill/>
          </a:ln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627535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таблиц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2260000"/>
            <a:ext cx="3911599" cy="1177174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3890303"/>
            <a:ext cx="3275463" cy="882062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3598737"/>
            <a:ext cx="2972912" cy="100800"/>
            <a:chOff x="-1228304" y="3240138"/>
            <a:chExt cx="2972912" cy="100800"/>
          </a:xfrm>
        </p:grpSpPr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228304" y="3290538"/>
              <a:ext cx="2916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1643808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7" name="Овал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Таблица 9">
            <a:extLst>
              <a:ext uri="{FF2B5EF4-FFF2-40B4-BE49-F238E27FC236}">
                <a16:creationId xmlns:a16="http://schemas.microsoft.com/office/drawing/2014/main" id="{3F646CE6-E75B-4112-896D-5A26E1F1520E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518150" y="860425"/>
            <a:ext cx="5870575" cy="4867275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</p:spTree>
    <p:extLst>
      <p:ext uri="{BB962C8B-B14F-4D97-AF65-F5344CB8AC3E}">
        <p14:creationId xmlns:p14="http://schemas.microsoft.com/office/powerpoint/2010/main" val="3183923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одержимого групп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7" y="1608523"/>
            <a:ext cx="2828198" cy="1286838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1" y="3244567"/>
            <a:ext cx="2828198" cy="2098138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2993948"/>
            <a:ext cx="2974483" cy="100800"/>
            <a:chOff x="0" y="3240138"/>
            <a:chExt cx="2974483" cy="100800"/>
          </a:xfrm>
        </p:grpSpPr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/>
            <p:nvPr userDrawn="1"/>
          </p:nvCxnSpPr>
          <p:spPr>
            <a:xfrm>
              <a:off x="0" y="3290538"/>
              <a:ext cx="2916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2873683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7" name="Овал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Текст 2">
            <a:extLst>
              <a:ext uri="{FF2B5EF4-FFF2-40B4-BE49-F238E27FC236}">
                <a16:creationId xmlns:a16="http://schemas.microsoft.com/office/drawing/2014/main" id="{1B29C9C1-9494-4E8B-A0F3-611E947A19B3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4128617" y="4355032"/>
            <a:ext cx="2066544" cy="1280958"/>
          </a:xfrm>
        </p:spPr>
        <p:txBody>
          <a:bodyPr lIns="0" tIns="0" rIns="0" bIns="0" rtlCol="0">
            <a:normAutofit/>
          </a:bodyPr>
          <a:lstStyle>
            <a:lvl1pPr marL="0" indent="0" algn="ctr" rtl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Образец Текста</a:t>
            </a:r>
          </a:p>
        </p:txBody>
      </p:sp>
      <p:sp>
        <p:nvSpPr>
          <p:cNvPr id="30" name="Текст 2">
            <a:extLst>
              <a:ext uri="{FF2B5EF4-FFF2-40B4-BE49-F238E27FC236}">
                <a16:creationId xmlns:a16="http://schemas.microsoft.com/office/drawing/2014/main" id="{ABB09D16-148A-45C2-B0B8-1495E8DC7D64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4128616" y="4042831"/>
            <a:ext cx="2066544" cy="282991"/>
          </a:xfrm>
        </p:spPr>
        <p:txBody>
          <a:bodyPr lIns="0" tIns="0" rIns="0" bIns="0" rtlCol="0" anchor="b" anchorCtr="0">
            <a:normAutofit/>
          </a:bodyPr>
          <a:lstStyle>
            <a:lvl1pPr marL="0" indent="0" algn="ctr" rtl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Образец Текста</a:t>
            </a:r>
          </a:p>
        </p:txBody>
      </p:sp>
      <p:sp>
        <p:nvSpPr>
          <p:cNvPr id="31" name="Текст 2">
            <a:extLst>
              <a:ext uri="{FF2B5EF4-FFF2-40B4-BE49-F238E27FC236}">
                <a16:creationId xmlns:a16="http://schemas.microsoft.com/office/drawing/2014/main" id="{67814C7C-3597-4B16-A4AC-D81985C587BD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4128616" y="3428999"/>
            <a:ext cx="2066544" cy="615618"/>
          </a:xfrm>
        </p:spPr>
        <p:txBody>
          <a:bodyPr lIns="0" tIns="0" rIns="0" bIns="0" rtlCol="0" anchor="b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 текста</a:t>
            </a:r>
          </a:p>
        </p:txBody>
      </p:sp>
      <p:sp>
        <p:nvSpPr>
          <p:cNvPr id="9" name="Рисунок 8">
            <a:extLst>
              <a:ext uri="{FF2B5EF4-FFF2-40B4-BE49-F238E27FC236}">
                <a16:creationId xmlns:a16="http://schemas.microsoft.com/office/drawing/2014/main" id="{B284A57B-147A-4287-AA6B-E508A9222F7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4130072" y="1179843"/>
            <a:ext cx="2066544" cy="2066544"/>
          </a:xfrm>
          <a:prstGeom prst="ellipse">
            <a:avLst/>
          </a:prstGeom>
          <a:ln w="12700">
            <a:solidFill>
              <a:schemeClr val="tx2"/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5" name="Рисунок 8">
            <a:extLst>
              <a:ext uri="{FF2B5EF4-FFF2-40B4-BE49-F238E27FC236}">
                <a16:creationId xmlns:a16="http://schemas.microsoft.com/office/drawing/2014/main" id="{9DBE0996-CEA3-41C3-A75A-84DC3C2B5194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28072" y="1179843"/>
            <a:ext cx="2066544" cy="2066544"/>
          </a:xfrm>
          <a:prstGeom prst="ellipse">
            <a:avLst/>
          </a:prstGeom>
          <a:ln w="12700">
            <a:solidFill>
              <a:schemeClr val="tx2"/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6" name="Рисунок 8">
            <a:extLst>
              <a:ext uri="{FF2B5EF4-FFF2-40B4-BE49-F238E27FC236}">
                <a16:creationId xmlns:a16="http://schemas.microsoft.com/office/drawing/2014/main" id="{F7B28261-CB14-4E4E-AA66-A0239B3DD28E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629072" y="1179843"/>
            <a:ext cx="2066544" cy="2066544"/>
          </a:xfrm>
          <a:prstGeom prst="ellipse">
            <a:avLst/>
          </a:prstGeom>
          <a:ln w="12700">
            <a:solidFill>
              <a:schemeClr val="tx2"/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7" name="Текст 2">
            <a:extLst>
              <a:ext uri="{FF2B5EF4-FFF2-40B4-BE49-F238E27FC236}">
                <a16:creationId xmlns:a16="http://schemas.microsoft.com/office/drawing/2014/main" id="{BAA53E0C-9536-4177-A63F-0E2565EC53CD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9127048" y="4355032"/>
            <a:ext cx="2066400" cy="1280958"/>
          </a:xfrm>
        </p:spPr>
        <p:txBody>
          <a:bodyPr lIns="0" tIns="0" rIns="0" bIns="0" rtlCol="0">
            <a:normAutofit/>
          </a:bodyPr>
          <a:lstStyle>
            <a:lvl1pPr marL="0" indent="0" algn="ctr" rtl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8" name="Текст 2">
            <a:extLst>
              <a:ext uri="{FF2B5EF4-FFF2-40B4-BE49-F238E27FC236}">
                <a16:creationId xmlns:a16="http://schemas.microsoft.com/office/drawing/2014/main" id="{67EF8E36-183B-420B-AF25-17CFA963987A}"/>
              </a:ext>
            </a:extLst>
          </p:cNvPr>
          <p:cNvSpPr>
            <a:spLocks noGrp="1"/>
          </p:cNvSpPr>
          <p:nvPr>
            <p:ph type="body" idx="37" hasCustomPrompt="1"/>
          </p:nvPr>
        </p:nvSpPr>
        <p:spPr>
          <a:xfrm>
            <a:off x="9127047" y="4042831"/>
            <a:ext cx="2066400" cy="282991"/>
          </a:xfrm>
        </p:spPr>
        <p:txBody>
          <a:bodyPr lIns="0" tIns="0" rIns="0" bIns="0" rtlCol="0" anchor="b" anchorCtr="0">
            <a:normAutofit/>
          </a:bodyPr>
          <a:lstStyle>
            <a:lvl1pPr marL="0" indent="0" algn="ctr" rtl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9" name="Текст 2">
            <a:extLst>
              <a:ext uri="{FF2B5EF4-FFF2-40B4-BE49-F238E27FC236}">
                <a16:creationId xmlns:a16="http://schemas.microsoft.com/office/drawing/2014/main" id="{58DA6E86-8039-4690-AFE1-7CCF07B7CBAF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9127047" y="3428999"/>
            <a:ext cx="2066400" cy="615618"/>
          </a:xfrm>
        </p:spPr>
        <p:txBody>
          <a:bodyPr lIns="0" tIns="0" rIns="0" bIns="0" rtlCol="0" anchor="b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 текста</a:t>
            </a:r>
          </a:p>
        </p:txBody>
      </p:sp>
      <p:sp>
        <p:nvSpPr>
          <p:cNvPr id="41" name="Текст 2">
            <a:extLst>
              <a:ext uri="{FF2B5EF4-FFF2-40B4-BE49-F238E27FC236}">
                <a16:creationId xmlns:a16="http://schemas.microsoft.com/office/drawing/2014/main" id="{933214B9-0452-4C8B-AB10-922F3C3BCF01}"/>
              </a:ext>
            </a:extLst>
          </p:cNvPr>
          <p:cNvSpPr>
            <a:spLocks noGrp="1"/>
          </p:cNvSpPr>
          <p:nvPr>
            <p:ph type="body" idx="39" hasCustomPrompt="1"/>
          </p:nvPr>
        </p:nvSpPr>
        <p:spPr>
          <a:xfrm>
            <a:off x="6629217" y="4355032"/>
            <a:ext cx="2066400" cy="1280958"/>
          </a:xfrm>
        </p:spPr>
        <p:txBody>
          <a:bodyPr lIns="0" tIns="0" rIns="0" bIns="0" rtlCol="0">
            <a:normAutofit/>
          </a:bodyPr>
          <a:lstStyle>
            <a:lvl1pPr marL="0" indent="0" algn="ctr" rtl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2" name="Текст 2">
            <a:extLst>
              <a:ext uri="{FF2B5EF4-FFF2-40B4-BE49-F238E27FC236}">
                <a16:creationId xmlns:a16="http://schemas.microsoft.com/office/drawing/2014/main" id="{A5C23113-D98B-48C7-A675-4FD5F50333F3}"/>
              </a:ext>
            </a:extLst>
          </p:cNvPr>
          <p:cNvSpPr>
            <a:spLocks noGrp="1"/>
          </p:cNvSpPr>
          <p:nvPr>
            <p:ph type="body" idx="40" hasCustomPrompt="1"/>
          </p:nvPr>
        </p:nvSpPr>
        <p:spPr>
          <a:xfrm>
            <a:off x="6629216" y="4042831"/>
            <a:ext cx="2066400" cy="282991"/>
          </a:xfrm>
        </p:spPr>
        <p:txBody>
          <a:bodyPr lIns="0" tIns="0" rIns="0" bIns="0" rtlCol="0" anchor="b" anchorCtr="0">
            <a:normAutofit/>
          </a:bodyPr>
          <a:lstStyle>
            <a:lvl1pPr marL="0" indent="0" algn="ctr" rtl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9" name="Текст 2">
            <a:extLst>
              <a:ext uri="{FF2B5EF4-FFF2-40B4-BE49-F238E27FC236}">
                <a16:creationId xmlns:a16="http://schemas.microsoft.com/office/drawing/2014/main" id="{09781257-B563-41E0-B9E6-9C7330084BCC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6627903" y="3428999"/>
            <a:ext cx="2066400" cy="615618"/>
          </a:xfrm>
        </p:spPr>
        <p:txBody>
          <a:bodyPr lIns="0" tIns="0" rIns="0" bIns="0" rtlCol="0" anchor="b" anchorCtr="0">
            <a:normAutofit/>
          </a:bodyPr>
          <a:lstStyle>
            <a:lvl1pPr marL="0" indent="0" algn="ctr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 текста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9A32EC27-ACD8-47C0-A3ED-E4ED58D88358}"/>
              </a:ext>
            </a:extLst>
          </p:cNvPr>
          <p:cNvCxnSpPr/>
          <p:nvPr userDrawn="1"/>
        </p:nvCxnSpPr>
        <p:spPr>
          <a:xfrm>
            <a:off x="6195160" y="2217849"/>
            <a:ext cx="43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99E8819A-135C-4A5C-9F6A-A3BE05AA294F}"/>
              </a:ext>
            </a:extLst>
          </p:cNvPr>
          <p:cNvCxnSpPr/>
          <p:nvPr userDrawn="1"/>
        </p:nvCxnSpPr>
        <p:spPr>
          <a:xfrm>
            <a:off x="8703909" y="2216687"/>
            <a:ext cx="43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329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макета содержимого групп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 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4263" y="707529"/>
            <a:ext cx="6310887" cy="569086"/>
          </a:xfrm>
        </p:spPr>
        <p:txBody>
          <a:bodyPr lIns="0" tIns="0" rIns="0" bIns="0" rtlCol="0" anchor="b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04263" y="1625821"/>
            <a:ext cx="6289862" cy="569085"/>
          </a:xfrm>
        </p:spPr>
        <p:txBody>
          <a:bodyPr lIns="0" tIns="0" rIns="0" bIns="0" rtlCol="0">
            <a:normAutofit/>
          </a:bodyPr>
          <a:lstStyle>
            <a:lvl1pPr marL="0" indent="0" algn="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5660744" y="1375202"/>
            <a:ext cx="6524719" cy="100800"/>
            <a:chOff x="-639402" y="3240138"/>
            <a:chExt cx="4073802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639402" y="3290538"/>
              <a:ext cx="4023404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4" name="Текст 2">
            <a:extLst>
              <a:ext uri="{FF2B5EF4-FFF2-40B4-BE49-F238E27FC236}">
                <a16:creationId xmlns:a16="http://schemas.microsoft.com/office/drawing/2014/main" id="{BE12A846-0DFC-435B-BAE9-D90C353E03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958968" y="3372939"/>
            <a:ext cx="2297722" cy="328343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2" name="Текст 2">
            <a:extLst>
              <a:ext uri="{FF2B5EF4-FFF2-40B4-BE49-F238E27FC236}">
                <a16:creationId xmlns:a16="http://schemas.microsoft.com/office/drawing/2014/main" id="{F2ACDD32-C1AB-4359-B055-2F910492987E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958968" y="2960253"/>
            <a:ext cx="2297722" cy="328343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 текста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6FF07C5-314A-4EA8-B78F-7A51C234D3A1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1841" y="2764036"/>
            <a:ext cx="1106424" cy="1106423"/>
          </a:xfrm>
          <a:prstGeom prst="ellipse">
            <a:avLst/>
          </a:prstGeom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B691060D-E361-43B0-BFD7-43D7CC4E5CCD}"/>
              </a:ext>
            </a:extLst>
          </p:cNvPr>
          <p:cNvCxnSpPr>
            <a:cxnSpLocks/>
          </p:cNvCxnSpPr>
          <p:nvPr userDrawn="1"/>
        </p:nvCxnSpPr>
        <p:spPr>
          <a:xfrm>
            <a:off x="0" y="3288596"/>
            <a:ext cx="720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Текст 2">
            <a:extLst>
              <a:ext uri="{FF2B5EF4-FFF2-40B4-BE49-F238E27FC236}">
                <a16:creationId xmlns:a16="http://schemas.microsoft.com/office/drawing/2014/main" id="{4A98AB01-9578-4430-96AD-F434AF0CDA20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1957127" y="4800796"/>
            <a:ext cx="2297722" cy="328343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41" name="Текст 2">
            <a:extLst>
              <a:ext uri="{FF2B5EF4-FFF2-40B4-BE49-F238E27FC236}">
                <a16:creationId xmlns:a16="http://schemas.microsoft.com/office/drawing/2014/main" id="{EF9D60F2-A1FB-4A95-997B-A4F1723AC1EC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1957127" y="4388110"/>
            <a:ext cx="2297722" cy="328343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 текста</a:t>
            </a:r>
          </a:p>
        </p:txBody>
      </p:sp>
      <p:sp>
        <p:nvSpPr>
          <p:cNvPr id="42" name="Рисунок 2">
            <a:extLst>
              <a:ext uri="{FF2B5EF4-FFF2-40B4-BE49-F238E27FC236}">
                <a16:creationId xmlns:a16="http://schemas.microsoft.com/office/drawing/2014/main" id="{76A56D2A-42F0-40C5-96D7-B1AC33152A85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720000" y="4191893"/>
            <a:ext cx="1106424" cy="1106423"/>
          </a:xfrm>
          <a:prstGeom prst="ellipse">
            <a:avLst/>
          </a:prstGeom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CF6D1C91-9136-4678-A712-92BE9B3902C4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1111670" y="4028309"/>
            <a:ext cx="324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Текст 2">
            <a:extLst>
              <a:ext uri="{FF2B5EF4-FFF2-40B4-BE49-F238E27FC236}">
                <a16:creationId xmlns:a16="http://schemas.microsoft.com/office/drawing/2014/main" id="{BACF15AB-FF8A-422B-840D-88503024E5D3}"/>
              </a:ext>
            </a:extLst>
          </p:cNvPr>
          <p:cNvSpPr>
            <a:spLocks noGrp="1"/>
          </p:cNvSpPr>
          <p:nvPr>
            <p:ph type="body" idx="37" hasCustomPrompt="1"/>
          </p:nvPr>
        </p:nvSpPr>
        <p:spPr>
          <a:xfrm>
            <a:off x="5708709" y="3372939"/>
            <a:ext cx="2297722" cy="328343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45" name="Текст 2">
            <a:extLst>
              <a:ext uri="{FF2B5EF4-FFF2-40B4-BE49-F238E27FC236}">
                <a16:creationId xmlns:a16="http://schemas.microsoft.com/office/drawing/2014/main" id="{EFC2028F-7DFE-412D-97DF-707D128D95E0}"/>
              </a:ext>
            </a:extLst>
          </p:cNvPr>
          <p:cNvSpPr>
            <a:spLocks noGrp="1"/>
          </p:cNvSpPr>
          <p:nvPr>
            <p:ph type="body" idx="38" hasCustomPrompt="1"/>
          </p:nvPr>
        </p:nvSpPr>
        <p:spPr>
          <a:xfrm>
            <a:off x="5708709" y="2960253"/>
            <a:ext cx="2297722" cy="328343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 текста</a:t>
            </a:r>
          </a:p>
        </p:txBody>
      </p:sp>
      <p:sp>
        <p:nvSpPr>
          <p:cNvPr id="47" name="Текст 2">
            <a:extLst>
              <a:ext uri="{FF2B5EF4-FFF2-40B4-BE49-F238E27FC236}">
                <a16:creationId xmlns:a16="http://schemas.microsoft.com/office/drawing/2014/main" id="{4349A4F0-1181-4A58-BFD4-4783CD130356}"/>
              </a:ext>
            </a:extLst>
          </p:cNvPr>
          <p:cNvSpPr>
            <a:spLocks noGrp="1"/>
          </p:cNvSpPr>
          <p:nvPr>
            <p:ph type="body" idx="40" hasCustomPrompt="1"/>
          </p:nvPr>
        </p:nvSpPr>
        <p:spPr>
          <a:xfrm>
            <a:off x="5704578" y="4800796"/>
            <a:ext cx="2297722" cy="328343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48" name="Текст 2">
            <a:extLst>
              <a:ext uri="{FF2B5EF4-FFF2-40B4-BE49-F238E27FC236}">
                <a16:creationId xmlns:a16="http://schemas.microsoft.com/office/drawing/2014/main" id="{DC1D5D83-8D32-491F-87EB-9DA9360D4F2B}"/>
              </a:ext>
            </a:extLst>
          </p:cNvPr>
          <p:cNvSpPr>
            <a:spLocks noGrp="1"/>
          </p:cNvSpPr>
          <p:nvPr>
            <p:ph type="body" idx="41" hasCustomPrompt="1"/>
          </p:nvPr>
        </p:nvSpPr>
        <p:spPr>
          <a:xfrm>
            <a:off x="5704578" y="4388110"/>
            <a:ext cx="2297722" cy="328343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 текста</a:t>
            </a:r>
          </a:p>
        </p:txBody>
      </p:sp>
      <p:sp>
        <p:nvSpPr>
          <p:cNvPr id="50" name="Текст 2">
            <a:extLst>
              <a:ext uri="{FF2B5EF4-FFF2-40B4-BE49-F238E27FC236}">
                <a16:creationId xmlns:a16="http://schemas.microsoft.com/office/drawing/2014/main" id="{8120723F-A42C-4B81-97FD-6F575E5C2584}"/>
              </a:ext>
            </a:extLst>
          </p:cNvPr>
          <p:cNvSpPr>
            <a:spLocks noGrp="1"/>
          </p:cNvSpPr>
          <p:nvPr>
            <p:ph type="body" idx="43" hasCustomPrompt="1"/>
          </p:nvPr>
        </p:nvSpPr>
        <p:spPr>
          <a:xfrm>
            <a:off x="9453870" y="3372939"/>
            <a:ext cx="2297722" cy="328343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51" name="Текст 2">
            <a:extLst>
              <a:ext uri="{FF2B5EF4-FFF2-40B4-BE49-F238E27FC236}">
                <a16:creationId xmlns:a16="http://schemas.microsoft.com/office/drawing/2014/main" id="{27D068F1-398F-4D11-977C-080C8151C786}"/>
              </a:ext>
            </a:extLst>
          </p:cNvPr>
          <p:cNvSpPr>
            <a:spLocks noGrp="1"/>
          </p:cNvSpPr>
          <p:nvPr>
            <p:ph type="body" idx="44" hasCustomPrompt="1"/>
          </p:nvPr>
        </p:nvSpPr>
        <p:spPr>
          <a:xfrm>
            <a:off x="9453870" y="2960253"/>
            <a:ext cx="2297722" cy="328343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 текста</a:t>
            </a:r>
          </a:p>
        </p:txBody>
      </p:sp>
      <p:sp>
        <p:nvSpPr>
          <p:cNvPr id="53" name="Текст 2">
            <a:extLst>
              <a:ext uri="{FF2B5EF4-FFF2-40B4-BE49-F238E27FC236}">
                <a16:creationId xmlns:a16="http://schemas.microsoft.com/office/drawing/2014/main" id="{B795705E-C5CB-46CC-9E41-D2269E07BC15}"/>
              </a:ext>
            </a:extLst>
          </p:cNvPr>
          <p:cNvSpPr>
            <a:spLocks noGrp="1"/>
          </p:cNvSpPr>
          <p:nvPr>
            <p:ph type="body" idx="46" hasCustomPrompt="1"/>
          </p:nvPr>
        </p:nvSpPr>
        <p:spPr>
          <a:xfrm>
            <a:off x="9452029" y="4800796"/>
            <a:ext cx="2297722" cy="328343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54" name="Текст 2">
            <a:extLst>
              <a:ext uri="{FF2B5EF4-FFF2-40B4-BE49-F238E27FC236}">
                <a16:creationId xmlns:a16="http://schemas.microsoft.com/office/drawing/2014/main" id="{80211A2B-0F3C-4DBE-AE01-069AE7FC3468}"/>
              </a:ext>
            </a:extLst>
          </p:cNvPr>
          <p:cNvSpPr>
            <a:spLocks noGrp="1"/>
          </p:cNvSpPr>
          <p:nvPr>
            <p:ph type="body" idx="47" hasCustomPrompt="1"/>
          </p:nvPr>
        </p:nvSpPr>
        <p:spPr>
          <a:xfrm>
            <a:off x="9452029" y="4388110"/>
            <a:ext cx="2297722" cy="328343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 текста</a:t>
            </a:r>
          </a:p>
        </p:txBody>
      </p: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2E5E9742-C670-47AB-AA69-AE65D7915B06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3531847" y="5364000"/>
            <a:ext cx="2988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158712DB-5183-45D8-9ABB-6E0795658012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7274194" y="5363999"/>
            <a:ext cx="2988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Рисунок 2">
            <a:extLst>
              <a:ext uri="{FF2B5EF4-FFF2-40B4-BE49-F238E27FC236}">
                <a16:creationId xmlns:a16="http://schemas.microsoft.com/office/drawing/2014/main" id="{417A32F4-3459-4A31-A90E-AA771FD4D491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4467451" y="4191893"/>
            <a:ext cx="1106424" cy="1106423"/>
          </a:xfrm>
          <a:prstGeom prst="ellipse">
            <a:avLst/>
          </a:prstGeom>
          <a:solidFill>
            <a:srgbClr val="0F1722"/>
          </a:solidFill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55" name="Рисунок 2">
            <a:extLst>
              <a:ext uri="{FF2B5EF4-FFF2-40B4-BE49-F238E27FC236}">
                <a16:creationId xmlns:a16="http://schemas.microsoft.com/office/drawing/2014/main" id="{63549FA7-92E5-4DB1-92FA-15902DFD3753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8214902" y="4191893"/>
            <a:ext cx="1106424" cy="1106423"/>
          </a:xfrm>
          <a:prstGeom prst="ellipse">
            <a:avLst/>
          </a:prstGeom>
          <a:solidFill>
            <a:srgbClr val="0F1722"/>
          </a:solidFill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sp>
        <p:nvSpPr>
          <p:cNvPr id="46" name="Рисунок 2">
            <a:extLst>
              <a:ext uri="{FF2B5EF4-FFF2-40B4-BE49-F238E27FC236}">
                <a16:creationId xmlns:a16="http://schemas.microsoft.com/office/drawing/2014/main" id="{0F62D330-6A30-4A65-89DA-EDFE4AAD343E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4469292" y="2764036"/>
            <a:ext cx="1106424" cy="1106423"/>
          </a:xfrm>
          <a:prstGeom prst="ellipse">
            <a:avLst/>
          </a:prstGeom>
          <a:solidFill>
            <a:srgbClr val="0F1722"/>
          </a:solidFill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2" name="Рисунок 2">
            <a:extLst>
              <a:ext uri="{FF2B5EF4-FFF2-40B4-BE49-F238E27FC236}">
                <a16:creationId xmlns:a16="http://schemas.microsoft.com/office/drawing/2014/main" id="{A3FC286B-05E7-4E48-A7FD-197800349118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8216743" y="2764036"/>
            <a:ext cx="1106424" cy="1106423"/>
          </a:xfrm>
          <a:prstGeom prst="ellipse">
            <a:avLst/>
          </a:prstGeom>
          <a:solidFill>
            <a:srgbClr val="0F1722"/>
          </a:solidFill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</p:spTree>
    <p:extLst>
      <p:ext uri="{BB962C8B-B14F-4D97-AF65-F5344CB8AC3E}">
        <p14:creationId xmlns:p14="http://schemas.microsoft.com/office/powerpoint/2010/main" val="17443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>
            <a:extLst>
              <a:ext uri="{FF2B5EF4-FFF2-40B4-BE49-F238E27FC236}">
                <a16:creationId xmlns:a16="http://schemas.microsoft.com/office/drawing/2014/main" id="{C799DC18-D353-427C-B849-0204F13D9B3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83300" cy="68580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5015858-8549-49EA-BB83-070E0D9D4890}"/>
              </a:ext>
            </a:extLst>
          </p:cNvPr>
          <p:cNvSpPr/>
          <p:nvPr userDrawn="1"/>
        </p:nvSpPr>
        <p:spPr>
          <a:xfrm>
            <a:off x="6083808" y="0"/>
            <a:ext cx="6108192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6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06FBAC-B8FD-4768-B682-E0B93BA331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9768" y="2133599"/>
            <a:ext cx="4618957" cy="2492461"/>
          </a:xfrm>
        </p:spPr>
        <p:txBody>
          <a:bodyPr lIns="0" tIns="0" rIns="0" bIns="0" rtlCol="0" anchor="b" anchorCtr="0">
            <a:noAutofit/>
          </a:bodyPr>
          <a:lstStyle>
            <a:lvl1pPr>
              <a:defRPr sz="6000"/>
            </a:lvl1pPr>
          </a:lstStyle>
          <a:p>
            <a:pPr rtl="0"/>
            <a:r>
              <a:rPr lang="ru-RU" noProof="0"/>
              <a:t>ПРЕЗЕНТАЦИЯ</a:t>
            </a:r>
            <a:br>
              <a:rPr lang="ru-RU" noProof="0"/>
            </a:br>
            <a:r>
              <a:rPr lang="ru-RU" noProof="0"/>
              <a:t>СО СЛАЙДАМИ</a:t>
            </a:r>
            <a:br>
              <a:rPr lang="ru-RU" noProof="0"/>
            </a:br>
            <a:r>
              <a:rPr lang="ru-RU" noProof="0"/>
              <a:t>НАЗВАНИЕ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72534F-03A6-408A-9BF1-303D0A44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24E181-0C50-4F43-A5A7-6FDD1500C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A749CC-EB55-4FEF-AA4C-9A9C6E2A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6F3E26A6-6962-4A35-AA86-805537D45296}"/>
              </a:ext>
            </a:extLst>
          </p:cNvPr>
          <p:cNvGrpSpPr/>
          <p:nvPr userDrawn="1"/>
        </p:nvGrpSpPr>
        <p:grpSpPr>
          <a:xfrm>
            <a:off x="6769768" y="2211027"/>
            <a:ext cx="4554899" cy="102440"/>
            <a:chOff x="3631690" y="2252140"/>
            <a:chExt cx="7933979" cy="102440"/>
          </a:xfrm>
        </p:grpSpPr>
        <p:sp>
          <p:nvSpPr>
            <p:cNvPr id="10" name="Овал 9">
              <a:extLst>
                <a:ext uri="{FF2B5EF4-FFF2-40B4-BE49-F238E27FC236}">
                  <a16:creationId xmlns:a16="http://schemas.microsoft.com/office/drawing/2014/main" id="{681504C4-12AC-4251-8E47-0089784BDB9B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192040D0-01C2-4643-8F84-3B8F334E545C}"/>
                </a:ext>
              </a:extLst>
            </p:cNvPr>
            <p:cNvCxnSpPr/>
            <p:nvPr userDrawn="1"/>
          </p:nvCxnSpPr>
          <p:spPr>
            <a:xfrm>
              <a:off x="3681983" y="2307679"/>
              <a:ext cx="7775646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7ED601E9-2BFC-460B-A2A8-69A787A4988E}"/>
                </a:ext>
              </a:extLst>
            </p:cNvPr>
            <p:cNvSpPr/>
            <p:nvPr userDrawn="1"/>
          </p:nvSpPr>
          <p:spPr>
            <a:xfrm>
              <a:off x="11390090" y="2252140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BB49A8A6-FEDB-4D20-B581-A84DB8EFE977}"/>
              </a:ext>
            </a:extLst>
          </p:cNvPr>
          <p:cNvGrpSpPr/>
          <p:nvPr userDrawn="1"/>
        </p:nvGrpSpPr>
        <p:grpSpPr>
          <a:xfrm>
            <a:off x="6769768" y="4654084"/>
            <a:ext cx="4546649" cy="100584"/>
            <a:chOff x="3631690" y="2253996"/>
            <a:chExt cx="7919608" cy="100584"/>
          </a:xfrm>
        </p:grpSpPr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C2F65998-5EC3-446A-8307-1CF81A348CE3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cxnSp>
          <p:nvCxnSpPr>
            <p:cNvPr id="15" name="Прямая соединительная линия 14">
              <a:extLst>
                <a:ext uri="{FF2B5EF4-FFF2-40B4-BE49-F238E27FC236}">
                  <a16:creationId xmlns:a16="http://schemas.microsoft.com/office/drawing/2014/main" id="{7CC5D776-F60A-4A0C-AA7C-EFACDA2CEA88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7775645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AEAFE309-55C5-409C-92ED-748307C74318}"/>
                </a:ext>
              </a:extLst>
            </p:cNvPr>
            <p:cNvSpPr/>
            <p:nvPr userDrawn="1"/>
          </p:nvSpPr>
          <p:spPr>
            <a:xfrm>
              <a:off x="11375719" y="2253996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5B77B20B-76F5-4912-803D-5709F730D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69767" y="4889444"/>
            <a:ext cx="4618957" cy="590626"/>
          </a:xfrm>
        </p:spPr>
        <p:txBody>
          <a:bodyPr lIns="0" tIns="0" rIns="0" bIns="0"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  <a:cs typeface="Segoe UI Semibold" panose="020B07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18" name="Рисунок 9">
            <a:extLst>
              <a:ext uri="{FF2B5EF4-FFF2-40B4-BE49-F238E27FC236}">
                <a16:creationId xmlns:a16="http://schemas.microsoft.com/office/drawing/2014/main" id="{4293BA4F-7776-4C41-BE4F-7247935D5CC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06368" y="3079602"/>
            <a:ext cx="1481328" cy="75895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9076924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круговой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1461974"/>
            <a:ext cx="4464049" cy="1177174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3092276"/>
            <a:ext cx="4443165" cy="1008841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2811097"/>
            <a:ext cx="4770563" cy="100800"/>
            <a:chOff x="-1228304" y="3250524"/>
            <a:chExt cx="4770563" cy="100800"/>
          </a:xfrm>
        </p:grpSpPr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228304" y="3290538"/>
              <a:ext cx="4716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3441459" y="3250524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7" name="Овал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Текст 2">
            <a:extLst>
              <a:ext uri="{FF2B5EF4-FFF2-40B4-BE49-F238E27FC236}">
                <a16:creationId xmlns:a16="http://schemas.microsoft.com/office/drawing/2014/main" id="{9A5180A6-7D2B-4341-A749-16387D907EEF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1262770" y="4138611"/>
            <a:ext cx="1283894" cy="349611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1 500 000 ₽</a:t>
            </a:r>
          </a:p>
        </p:txBody>
      </p:sp>
      <p:sp>
        <p:nvSpPr>
          <p:cNvPr id="37" name="Текст 2">
            <a:extLst>
              <a:ext uri="{FF2B5EF4-FFF2-40B4-BE49-F238E27FC236}">
                <a16:creationId xmlns:a16="http://schemas.microsoft.com/office/drawing/2014/main" id="{79DFBEE7-50AA-4F4F-8B5D-AD23ECAD9919}"/>
              </a:ext>
            </a:extLst>
          </p:cNvPr>
          <p:cNvSpPr>
            <a:spLocks noGrp="1"/>
          </p:cNvSpPr>
          <p:nvPr>
            <p:ph type="body" idx="42" hasCustomPrompt="1"/>
          </p:nvPr>
        </p:nvSpPr>
        <p:spPr>
          <a:xfrm>
            <a:off x="1262769" y="4499972"/>
            <a:ext cx="1285861" cy="246279"/>
          </a:xfrm>
        </p:spPr>
        <p:txBody>
          <a:bodyPr lIns="0" tIns="0" rIns="0" bIns="0" rtlCol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категории</a:t>
            </a:r>
          </a:p>
        </p:txBody>
      </p:sp>
      <p:sp>
        <p:nvSpPr>
          <p:cNvPr id="39" name="Текст 2">
            <a:extLst>
              <a:ext uri="{FF2B5EF4-FFF2-40B4-BE49-F238E27FC236}">
                <a16:creationId xmlns:a16="http://schemas.microsoft.com/office/drawing/2014/main" id="{306EAF0C-F17D-47D6-BAA1-16745F4F70D9}"/>
              </a:ext>
            </a:extLst>
          </p:cNvPr>
          <p:cNvSpPr>
            <a:spLocks noGrp="1"/>
          </p:cNvSpPr>
          <p:nvPr>
            <p:ph type="body" idx="45" hasCustomPrompt="1"/>
          </p:nvPr>
        </p:nvSpPr>
        <p:spPr>
          <a:xfrm>
            <a:off x="3193135" y="4138611"/>
            <a:ext cx="1283894" cy="349611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1 500 000 ₽</a:t>
            </a:r>
          </a:p>
        </p:txBody>
      </p:sp>
      <p:sp>
        <p:nvSpPr>
          <p:cNvPr id="40" name="Текст 2">
            <a:extLst>
              <a:ext uri="{FF2B5EF4-FFF2-40B4-BE49-F238E27FC236}">
                <a16:creationId xmlns:a16="http://schemas.microsoft.com/office/drawing/2014/main" id="{D091E31C-C1DC-4D72-8C9E-3B6BD91E72AF}"/>
              </a:ext>
            </a:extLst>
          </p:cNvPr>
          <p:cNvSpPr>
            <a:spLocks noGrp="1"/>
          </p:cNvSpPr>
          <p:nvPr>
            <p:ph type="body" idx="46" hasCustomPrompt="1"/>
          </p:nvPr>
        </p:nvSpPr>
        <p:spPr>
          <a:xfrm>
            <a:off x="3193134" y="4499972"/>
            <a:ext cx="1285861" cy="246279"/>
          </a:xfrm>
        </p:spPr>
        <p:txBody>
          <a:bodyPr lIns="0" tIns="0" rIns="0" bIns="0" rtlCol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категории</a:t>
            </a:r>
          </a:p>
        </p:txBody>
      </p:sp>
      <p:sp>
        <p:nvSpPr>
          <p:cNvPr id="42" name="Текст 2">
            <a:extLst>
              <a:ext uri="{FF2B5EF4-FFF2-40B4-BE49-F238E27FC236}">
                <a16:creationId xmlns:a16="http://schemas.microsoft.com/office/drawing/2014/main" id="{F62E753C-C8BE-457D-9B22-6A8227347A67}"/>
              </a:ext>
            </a:extLst>
          </p:cNvPr>
          <p:cNvSpPr>
            <a:spLocks noGrp="1"/>
          </p:cNvSpPr>
          <p:nvPr>
            <p:ph type="body" idx="47" hasCustomPrompt="1"/>
          </p:nvPr>
        </p:nvSpPr>
        <p:spPr>
          <a:xfrm>
            <a:off x="5123499" y="4142294"/>
            <a:ext cx="1283894" cy="349611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1 500 000 ₽</a:t>
            </a:r>
          </a:p>
        </p:txBody>
      </p:sp>
      <p:sp>
        <p:nvSpPr>
          <p:cNvPr id="43" name="Текст 2">
            <a:extLst>
              <a:ext uri="{FF2B5EF4-FFF2-40B4-BE49-F238E27FC236}">
                <a16:creationId xmlns:a16="http://schemas.microsoft.com/office/drawing/2014/main" id="{BC1E8F6C-0BDD-4AFA-9E8D-5EF61AA59F50}"/>
              </a:ext>
            </a:extLst>
          </p:cNvPr>
          <p:cNvSpPr>
            <a:spLocks noGrp="1"/>
          </p:cNvSpPr>
          <p:nvPr>
            <p:ph type="body" idx="48" hasCustomPrompt="1"/>
          </p:nvPr>
        </p:nvSpPr>
        <p:spPr>
          <a:xfrm>
            <a:off x="5123498" y="4503655"/>
            <a:ext cx="1285861" cy="246279"/>
          </a:xfrm>
        </p:spPr>
        <p:txBody>
          <a:bodyPr lIns="0" tIns="0" rIns="0" bIns="0" rtlCol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категории</a:t>
            </a:r>
          </a:p>
        </p:txBody>
      </p:sp>
      <p:sp>
        <p:nvSpPr>
          <p:cNvPr id="45" name="Текст 2">
            <a:extLst>
              <a:ext uri="{FF2B5EF4-FFF2-40B4-BE49-F238E27FC236}">
                <a16:creationId xmlns:a16="http://schemas.microsoft.com/office/drawing/2014/main" id="{C70C9772-55FF-4449-988F-6CDDE075E730}"/>
              </a:ext>
            </a:extLst>
          </p:cNvPr>
          <p:cNvSpPr>
            <a:spLocks noGrp="1"/>
          </p:cNvSpPr>
          <p:nvPr>
            <p:ph type="body" idx="49" hasCustomPrompt="1"/>
          </p:nvPr>
        </p:nvSpPr>
        <p:spPr>
          <a:xfrm>
            <a:off x="1262770" y="4826750"/>
            <a:ext cx="1283894" cy="349611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1 500 000 ₽</a:t>
            </a:r>
          </a:p>
        </p:txBody>
      </p:sp>
      <p:sp>
        <p:nvSpPr>
          <p:cNvPr id="46" name="Текст 2">
            <a:extLst>
              <a:ext uri="{FF2B5EF4-FFF2-40B4-BE49-F238E27FC236}">
                <a16:creationId xmlns:a16="http://schemas.microsoft.com/office/drawing/2014/main" id="{75EE6DCE-6A55-4D95-85F7-E22E3E268256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1262769" y="5188111"/>
            <a:ext cx="1285861" cy="246279"/>
          </a:xfrm>
        </p:spPr>
        <p:txBody>
          <a:bodyPr lIns="0" tIns="0" rIns="0" bIns="0" rtlCol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категории</a:t>
            </a:r>
          </a:p>
        </p:txBody>
      </p:sp>
      <p:sp>
        <p:nvSpPr>
          <p:cNvPr id="48" name="Текст 2">
            <a:extLst>
              <a:ext uri="{FF2B5EF4-FFF2-40B4-BE49-F238E27FC236}">
                <a16:creationId xmlns:a16="http://schemas.microsoft.com/office/drawing/2014/main" id="{84DC7882-7541-4AEA-95FE-DDBCF6F9CA32}"/>
              </a:ext>
            </a:extLst>
          </p:cNvPr>
          <p:cNvSpPr>
            <a:spLocks noGrp="1"/>
          </p:cNvSpPr>
          <p:nvPr>
            <p:ph type="body" idx="51" hasCustomPrompt="1"/>
          </p:nvPr>
        </p:nvSpPr>
        <p:spPr>
          <a:xfrm>
            <a:off x="3193135" y="4826750"/>
            <a:ext cx="1283894" cy="349611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1 500 000 ₽</a:t>
            </a:r>
          </a:p>
        </p:txBody>
      </p:sp>
      <p:sp>
        <p:nvSpPr>
          <p:cNvPr id="49" name="Текст 2">
            <a:extLst>
              <a:ext uri="{FF2B5EF4-FFF2-40B4-BE49-F238E27FC236}">
                <a16:creationId xmlns:a16="http://schemas.microsoft.com/office/drawing/2014/main" id="{5542D500-4CD6-4FDE-9133-F8020797D9B5}"/>
              </a:ext>
            </a:extLst>
          </p:cNvPr>
          <p:cNvSpPr>
            <a:spLocks noGrp="1"/>
          </p:cNvSpPr>
          <p:nvPr>
            <p:ph type="body" idx="52" hasCustomPrompt="1"/>
          </p:nvPr>
        </p:nvSpPr>
        <p:spPr>
          <a:xfrm>
            <a:off x="3193134" y="5188111"/>
            <a:ext cx="1285861" cy="246279"/>
          </a:xfrm>
        </p:spPr>
        <p:txBody>
          <a:bodyPr lIns="0" tIns="0" rIns="0" bIns="0" rtlCol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категории</a:t>
            </a:r>
          </a:p>
        </p:txBody>
      </p:sp>
      <p:sp>
        <p:nvSpPr>
          <p:cNvPr id="51" name="Текст 2">
            <a:extLst>
              <a:ext uri="{FF2B5EF4-FFF2-40B4-BE49-F238E27FC236}">
                <a16:creationId xmlns:a16="http://schemas.microsoft.com/office/drawing/2014/main" id="{500C362B-BA02-4F7D-86F6-3F6F2EF20D04}"/>
              </a:ext>
            </a:extLst>
          </p:cNvPr>
          <p:cNvSpPr>
            <a:spLocks noGrp="1"/>
          </p:cNvSpPr>
          <p:nvPr>
            <p:ph type="body" idx="53" hasCustomPrompt="1"/>
          </p:nvPr>
        </p:nvSpPr>
        <p:spPr>
          <a:xfrm>
            <a:off x="5123499" y="4830433"/>
            <a:ext cx="1283894" cy="349611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600"/>
              </a:spcBef>
              <a:buNone/>
              <a:defRPr sz="1800" b="1" i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1 500 000 ₽</a:t>
            </a:r>
          </a:p>
        </p:txBody>
      </p:sp>
      <p:sp>
        <p:nvSpPr>
          <p:cNvPr id="52" name="Текст 2">
            <a:extLst>
              <a:ext uri="{FF2B5EF4-FFF2-40B4-BE49-F238E27FC236}">
                <a16:creationId xmlns:a16="http://schemas.microsoft.com/office/drawing/2014/main" id="{E213E497-634E-40E7-BF08-765CC21529E2}"/>
              </a:ext>
            </a:extLst>
          </p:cNvPr>
          <p:cNvSpPr>
            <a:spLocks noGrp="1"/>
          </p:cNvSpPr>
          <p:nvPr>
            <p:ph type="body" idx="54" hasCustomPrompt="1"/>
          </p:nvPr>
        </p:nvSpPr>
        <p:spPr>
          <a:xfrm>
            <a:off x="5123498" y="5191794"/>
            <a:ext cx="1285861" cy="246279"/>
          </a:xfrm>
        </p:spPr>
        <p:txBody>
          <a:bodyPr lIns="0" tIns="0" rIns="0" bIns="0" rtlCol="0" anchor="t" anchorCtr="0">
            <a:normAutofit/>
          </a:bodyPr>
          <a:lstStyle>
            <a:lvl1pPr marL="0" indent="0" algn="l">
              <a:spcBef>
                <a:spcPts val="600"/>
              </a:spcBef>
              <a:buNone/>
              <a:defRPr sz="14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категории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A01C659-0131-449B-BA07-5BC568F00BF0}"/>
              </a:ext>
            </a:extLst>
          </p:cNvPr>
          <p:cNvSpPr/>
          <p:nvPr userDrawn="1"/>
        </p:nvSpPr>
        <p:spPr>
          <a:xfrm>
            <a:off x="790959" y="4258650"/>
            <a:ext cx="384048" cy="3840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54" name="Овал 53">
            <a:extLst>
              <a:ext uri="{FF2B5EF4-FFF2-40B4-BE49-F238E27FC236}">
                <a16:creationId xmlns:a16="http://schemas.microsoft.com/office/drawing/2014/main" id="{69CB80EA-A8D6-4099-9412-0C14095755FF}"/>
              </a:ext>
            </a:extLst>
          </p:cNvPr>
          <p:cNvSpPr/>
          <p:nvPr userDrawn="1"/>
        </p:nvSpPr>
        <p:spPr>
          <a:xfrm>
            <a:off x="790959" y="4965077"/>
            <a:ext cx="384048" cy="384048"/>
          </a:xfrm>
          <a:prstGeom prst="ellipse">
            <a:avLst/>
          </a:prstGeom>
          <a:solidFill>
            <a:srgbClr val="225B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55" name="Овал 54">
            <a:extLst>
              <a:ext uri="{FF2B5EF4-FFF2-40B4-BE49-F238E27FC236}">
                <a16:creationId xmlns:a16="http://schemas.microsoft.com/office/drawing/2014/main" id="{2E20CCE5-B889-49FE-8FA6-A6F0F11A5D91}"/>
              </a:ext>
            </a:extLst>
          </p:cNvPr>
          <p:cNvSpPr/>
          <p:nvPr userDrawn="1"/>
        </p:nvSpPr>
        <p:spPr>
          <a:xfrm>
            <a:off x="2725217" y="4261982"/>
            <a:ext cx="384048" cy="384048"/>
          </a:xfrm>
          <a:prstGeom prst="ellipse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56" name="Овал 55">
            <a:extLst>
              <a:ext uri="{FF2B5EF4-FFF2-40B4-BE49-F238E27FC236}">
                <a16:creationId xmlns:a16="http://schemas.microsoft.com/office/drawing/2014/main" id="{769A77E3-4AFB-45BB-8FDC-4AD084EA9D23}"/>
              </a:ext>
            </a:extLst>
          </p:cNvPr>
          <p:cNvSpPr/>
          <p:nvPr userDrawn="1"/>
        </p:nvSpPr>
        <p:spPr>
          <a:xfrm>
            <a:off x="2725217" y="4968409"/>
            <a:ext cx="384048" cy="3840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57" name="Овал 56">
            <a:extLst>
              <a:ext uri="{FF2B5EF4-FFF2-40B4-BE49-F238E27FC236}">
                <a16:creationId xmlns:a16="http://schemas.microsoft.com/office/drawing/2014/main" id="{53A8B986-3280-4EAC-846B-9167ECC55646}"/>
              </a:ext>
            </a:extLst>
          </p:cNvPr>
          <p:cNvSpPr/>
          <p:nvPr userDrawn="1"/>
        </p:nvSpPr>
        <p:spPr>
          <a:xfrm>
            <a:off x="4660323" y="4257848"/>
            <a:ext cx="384048" cy="384048"/>
          </a:xfrm>
          <a:prstGeom prst="ellipse">
            <a:avLst/>
          </a:prstGeom>
          <a:solidFill>
            <a:srgbClr val="B53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58" name="Овал 57">
            <a:extLst>
              <a:ext uri="{FF2B5EF4-FFF2-40B4-BE49-F238E27FC236}">
                <a16:creationId xmlns:a16="http://schemas.microsoft.com/office/drawing/2014/main" id="{0AE6D315-5EC0-4956-B7BF-B94D2AFE679B}"/>
              </a:ext>
            </a:extLst>
          </p:cNvPr>
          <p:cNvSpPr/>
          <p:nvPr userDrawn="1"/>
        </p:nvSpPr>
        <p:spPr>
          <a:xfrm>
            <a:off x="4660323" y="4964275"/>
            <a:ext cx="384048" cy="3840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12" name="Диаграмма 11">
            <a:extLst>
              <a:ext uri="{FF2B5EF4-FFF2-40B4-BE49-F238E27FC236}">
                <a16:creationId xmlns:a16="http://schemas.microsoft.com/office/drawing/2014/main" id="{9ED8422E-0C74-45EF-B794-252146C6639A}"/>
              </a:ext>
            </a:extLst>
          </p:cNvPr>
          <p:cNvSpPr>
            <a:spLocks noGrp="1"/>
          </p:cNvSpPr>
          <p:nvPr>
            <p:ph type="chart" sz="quarter" idx="55" hasCustomPrompt="1"/>
          </p:nvPr>
        </p:nvSpPr>
        <p:spPr>
          <a:xfrm>
            <a:off x="6924675" y="860425"/>
            <a:ext cx="4483100" cy="4573588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E8B7C827-F016-49F6-B775-FAC0E6420466}"/>
              </a:ext>
            </a:extLst>
          </p:cNvPr>
          <p:cNvSpPr/>
          <p:nvPr userDrawn="1"/>
        </p:nvSpPr>
        <p:spPr>
          <a:xfrm>
            <a:off x="6905624" y="905669"/>
            <a:ext cx="4483100" cy="4483100"/>
          </a:xfrm>
          <a:prstGeom prst="ellipse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C0F8D2C7-9093-4F92-B8A4-D819FEE69F1F}"/>
              </a:ext>
            </a:extLst>
          </p:cNvPr>
          <p:cNvSpPr/>
          <p:nvPr userDrawn="1"/>
        </p:nvSpPr>
        <p:spPr>
          <a:xfrm>
            <a:off x="8294757" y="2294802"/>
            <a:ext cx="1704834" cy="1704834"/>
          </a:xfrm>
          <a:prstGeom prst="ellipse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0DE9D0C0-04C1-4621-8B2D-E65A25A8DCF3}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8675514" y="450000"/>
            <a:ext cx="900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490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изображения и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4591" y="1411243"/>
            <a:ext cx="4494133" cy="804338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94591" y="2564787"/>
            <a:ext cx="4473108" cy="569085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924675" y="2314168"/>
            <a:ext cx="5267325" cy="100800"/>
            <a:chOff x="0" y="3240138"/>
            <a:chExt cx="3434400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/>
            <p:nvPr userDrawn="1"/>
          </p:nvCxnSpPr>
          <p:spPr>
            <a:xfrm>
              <a:off x="0" y="3290538"/>
              <a:ext cx="3384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4" name="Текст 2">
            <a:extLst>
              <a:ext uri="{FF2B5EF4-FFF2-40B4-BE49-F238E27FC236}">
                <a16:creationId xmlns:a16="http://schemas.microsoft.com/office/drawing/2014/main" id="{BE12A846-0DFC-435B-BAE9-D90C353E03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894591" y="3189568"/>
            <a:ext cx="4482996" cy="2432603"/>
          </a:xfrm>
        </p:spPr>
        <p:txBody>
          <a:bodyPr lIns="0" tIns="0" rIns="0" bIns="0" rtlCol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2" name="Рисунок 7">
            <a:extLst>
              <a:ext uri="{FF2B5EF4-FFF2-40B4-BE49-F238E27FC236}">
                <a16:creationId xmlns:a16="http://schemas.microsoft.com/office/drawing/2014/main" id="{CF430BFB-0A7C-4FB8-B93B-8DA19F3E634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3710" y="1792784"/>
            <a:ext cx="6073999" cy="3721608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1286978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одержимого благодарнос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3" name="Рисунок 2">
            <a:extLst>
              <a:ext uri="{FF2B5EF4-FFF2-40B4-BE49-F238E27FC236}">
                <a16:creationId xmlns:a16="http://schemas.microsoft.com/office/drawing/2014/main" id="{36EF099F-79D2-486F-A4B2-DD4F699752C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096000" y="0"/>
            <a:ext cx="6089650" cy="68580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1" name="Заголовок 1">
            <a:extLst>
              <a:ext uri="{FF2B5EF4-FFF2-40B4-BE49-F238E27FC236}">
                <a16:creationId xmlns:a16="http://schemas.microsoft.com/office/drawing/2014/main" id="{1FF22294-F2E5-4C74-A30C-46BA988FD5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9959" y="1546091"/>
            <a:ext cx="4846923" cy="1091078"/>
          </a:xfrm>
        </p:spPr>
        <p:txBody>
          <a:bodyPr lIns="0" tIns="0" rIns="0" bIns="0" rtlCol="0" anchor="b" anchorCtr="0">
            <a:noAutofit/>
          </a:bodyPr>
          <a:lstStyle>
            <a:lvl1pPr>
              <a:defRPr sz="5500"/>
            </a:lvl1pPr>
          </a:lstStyle>
          <a:p>
            <a:pPr rtl="0"/>
            <a:r>
              <a:rPr lang="ru-RU" noProof="0"/>
              <a:t>СПАСИБО!</a:t>
            </a:r>
          </a:p>
        </p:txBody>
      </p:sp>
      <p:sp>
        <p:nvSpPr>
          <p:cNvPr id="22" name="Текст 3">
            <a:extLst>
              <a:ext uri="{FF2B5EF4-FFF2-40B4-BE49-F238E27FC236}">
                <a16:creationId xmlns:a16="http://schemas.microsoft.com/office/drawing/2014/main" id="{FC5C0DA6-1B31-4BDF-BAEB-BF79781028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5335" y="3083960"/>
            <a:ext cx="4586288" cy="509472"/>
          </a:xfrm>
        </p:spPr>
        <p:txBody>
          <a:bodyPr lIns="0" tIns="0" rIns="0" bIns="0" rtlCol="0" anchor="b" anchorCtr="0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Сергей Зайцев</a:t>
            </a:r>
          </a:p>
        </p:txBody>
      </p:sp>
      <p:sp>
        <p:nvSpPr>
          <p:cNvPr id="23" name="Текст 3">
            <a:extLst>
              <a:ext uri="{FF2B5EF4-FFF2-40B4-BE49-F238E27FC236}">
                <a16:creationId xmlns:a16="http://schemas.microsoft.com/office/drawing/2014/main" id="{5E1647C9-9AC1-4500-A56E-94CABC656E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1850" y="3703834"/>
            <a:ext cx="4586288" cy="230941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700" b="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Телефон:</a:t>
            </a:r>
          </a:p>
        </p:txBody>
      </p:sp>
      <p:sp>
        <p:nvSpPr>
          <p:cNvPr id="24" name="Текст 3">
            <a:extLst>
              <a:ext uri="{FF2B5EF4-FFF2-40B4-BE49-F238E27FC236}">
                <a16:creationId xmlns:a16="http://schemas.microsoft.com/office/drawing/2014/main" id="{8605CECB-8164-4428-B478-98C42902F9F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950" y="3946707"/>
            <a:ext cx="4586288" cy="290167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+7 888 999-000-11</a:t>
            </a:r>
          </a:p>
        </p:txBody>
      </p:sp>
      <p:sp>
        <p:nvSpPr>
          <p:cNvPr id="25" name="Текст 3">
            <a:extLst>
              <a:ext uri="{FF2B5EF4-FFF2-40B4-BE49-F238E27FC236}">
                <a16:creationId xmlns:a16="http://schemas.microsoft.com/office/drawing/2014/main" id="{D39B56C4-E128-4995-91CC-64C268BC760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8750" y="4423954"/>
            <a:ext cx="4586288" cy="230941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1700" b="0" i="1" kern="1200" dirty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Эл. почта:</a:t>
            </a:r>
          </a:p>
        </p:txBody>
      </p:sp>
      <p:sp>
        <p:nvSpPr>
          <p:cNvPr id="26" name="Текст 3">
            <a:extLst>
              <a:ext uri="{FF2B5EF4-FFF2-40B4-BE49-F238E27FC236}">
                <a16:creationId xmlns:a16="http://schemas.microsoft.com/office/drawing/2014/main" id="{94772DA1-74CC-430C-9A8E-5A6586692CA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1850" y="4650785"/>
            <a:ext cx="4586288" cy="364479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Bergqvist@vanarsdelltd.com</a:t>
            </a:r>
          </a:p>
        </p:txBody>
      </p:sp>
      <p:sp>
        <p:nvSpPr>
          <p:cNvPr id="27" name="Текст 3">
            <a:extLst>
              <a:ext uri="{FF2B5EF4-FFF2-40B4-BE49-F238E27FC236}">
                <a16:creationId xmlns:a16="http://schemas.microsoft.com/office/drawing/2014/main" id="{7A073B5B-2BE3-49D1-A646-1492F534C94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1850" y="5153025"/>
            <a:ext cx="4586288" cy="230941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1700" b="0" i="1" kern="1200" dirty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noProof="0"/>
              <a:t>Веб-сайт:</a:t>
            </a:r>
          </a:p>
        </p:txBody>
      </p:sp>
      <p:sp>
        <p:nvSpPr>
          <p:cNvPr id="28" name="Текст 3">
            <a:extLst>
              <a:ext uri="{FF2B5EF4-FFF2-40B4-BE49-F238E27FC236}">
                <a16:creationId xmlns:a16="http://schemas.microsoft.com/office/drawing/2014/main" id="{52D10EDD-0329-4443-8665-7603E4A83B1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4950" y="5363814"/>
            <a:ext cx="4586288" cy="364479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3600" b="1">
                <a:solidFill>
                  <a:schemeClr val="bg2"/>
                </a:solidFill>
                <a:latin typeface="+mj-lt"/>
              </a:defRPr>
            </a:lvl2pPr>
            <a:lvl3pPr marL="914400" indent="0">
              <a:buNone/>
              <a:defRPr sz="3600" b="1">
                <a:solidFill>
                  <a:schemeClr val="bg2"/>
                </a:solidFill>
                <a:latin typeface="+mj-lt"/>
              </a:defRPr>
            </a:lvl3pPr>
            <a:lvl4pPr marL="1371600" indent="0">
              <a:buNone/>
              <a:defRPr sz="3600" b="1">
                <a:solidFill>
                  <a:schemeClr val="bg2"/>
                </a:solidFill>
                <a:latin typeface="+mj-lt"/>
              </a:defRPr>
            </a:lvl4pPr>
            <a:lvl5pPr marL="1828800" indent="0">
              <a:buNone/>
              <a:defRPr sz="3600" b="1">
                <a:solidFill>
                  <a:schemeClr val="bg2"/>
                </a:solidFill>
                <a:latin typeface="+mj-lt"/>
              </a:defRPr>
            </a:lvl5pPr>
          </a:lstStyle>
          <a:p>
            <a:pPr lvl="0" rtl="0"/>
            <a:r>
              <a:rPr lang="ru-RU" noProof="0"/>
              <a:t>www.vanarsdelltd.com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5F591C52-0202-44BA-A6BE-E2362516B893}"/>
              </a:ext>
            </a:extLst>
          </p:cNvPr>
          <p:cNvGrpSpPr/>
          <p:nvPr userDrawn="1"/>
        </p:nvGrpSpPr>
        <p:grpSpPr>
          <a:xfrm>
            <a:off x="801535" y="2750589"/>
            <a:ext cx="3284158" cy="100800"/>
            <a:chOff x="808540" y="2750589"/>
            <a:chExt cx="3284158" cy="100800"/>
          </a:xfrm>
        </p:grpSpPr>
        <p:grpSp>
          <p:nvGrpSpPr>
            <p:cNvPr id="11" name="Группа 10">
              <a:extLst>
                <a:ext uri="{FF2B5EF4-FFF2-40B4-BE49-F238E27FC236}">
                  <a16:creationId xmlns:a16="http://schemas.microsoft.com/office/drawing/2014/main" id="{59E4D57E-4989-4939-A31F-637543FAB606}"/>
                </a:ext>
              </a:extLst>
            </p:cNvPr>
            <p:cNvGrpSpPr/>
            <p:nvPr userDrawn="1"/>
          </p:nvGrpSpPr>
          <p:grpSpPr>
            <a:xfrm flipH="1">
              <a:off x="808540" y="2750589"/>
              <a:ext cx="3245297" cy="100800"/>
              <a:chOff x="1318405" y="3240138"/>
              <a:chExt cx="2115995" cy="100800"/>
            </a:xfrm>
          </p:grpSpPr>
          <p:cxnSp>
            <p:nvCxnSpPr>
              <p:cNvPr id="12" name="Прямая соединительная линия 11">
                <a:extLst>
                  <a:ext uri="{FF2B5EF4-FFF2-40B4-BE49-F238E27FC236}">
                    <a16:creationId xmlns:a16="http://schemas.microsoft.com/office/drawing/2014/main" id="{370B72A7-B625-48B8-88E6-BCE2A4DD531E}"/>
                  </a:ext>
                </a:extLst>
              </p:cNvPr>
              <p:cNvCxnSpPr/>
              <p:nvPr userDrawn="1"/>
            </p:nvCxnSpPr>
            <p:spPr>
              <a:xfrm>
                <a:off x="1318405" y="3285674"/>
                <a:ext cx="2065596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Овал 12">
                <a:extLst>
                  <a:ext uri="{FF2B5EF4-FFF2-40B4-BE49-F238E27FC236}">
                    <a16:creationId xmlns:a16="http://schemas.microsoft.com/office/drawing/2014/main" id="{01ED729F-F8A5-4244-9776-4935C260F11F}"/>
                  </a:ext>
                </a:extLst>
              </p:cNvPr>
              <p:cNvSpPr/>
              <p:nvPr userDrawn="1"/>
            </p:nvSpPr>
            <p:spPr>
              <a:xfrm>
                <a:off x="3368676" y="3240138"/>
                <a:ext cx="65724" cy="100800"/>
              </a:xfrm>
              <a:prstGeom prst="ellipse">
                <a:avLst/>
              </a:prstGeom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endParaRPr lang="ru-RU" noProof="0"/>
              </a:p>
            </p:txBody>
          </p:sp>
        </p:grpSp>
        <p:sp>
          <p:nvSpPr>
            <p:cNvPr id="29" name="Овал 28">
              <a:extLst>
                <a:ext uri="{FF2B5EF4-FFF2-40B4-BE49-F238E27FC236}">
                  <a16:creationId xmlns:a16="http://schemas.microsoft.com/office/drawing/2014/main" id="{BECBEDE0-51BB-48BD-AAAD-63B6F60C1D57}"/>
                </a:ext>
              </a:extLst>
            </p:cNvPr>
            <p:cNvSpPr/>
            <p:nvPr userDrawn="1"/>
          </p:nvSpPr>
          <p:spPr>
            <a:xfrm flipH="1">
              <a:off x="3991897" y="2750589"/>
              <a:ext cx="100801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id="{63E1608D-F119-4C0D-8D91-7CB089C037C8}"/>
              </a:ext>
            </a:extLst>
          </p:cNvPr>
          <p:cNvGrpSpPr/>
          <p:nvPr userDrawn="1"/>
        </p:nvGrpSpPr>
        <p:grpSpPr>
          <a:xfrm>
            <a:off x="801535" y="1660573"/>
            <a:ext cx="3334558" cy="105664"/>
            <a:chOff x="808540" y="2745725"/>
            <a:chExt cx="3334558" cy="105664"/>
          </a:xfrm>
        </p:grpSpPr>
        <p:grpSp>
          <p:nvGrpSpPr>
            <p:cNvPr id="33" name="Группа 32">
              <a:extLst>
                <a:ext uri="{FF2B5EF4-FFF2-40B4-BE49-F238E27FC236}">
                  <a16:creationId xmlns:a16="http://schemas.microsoft.com/office/drawing/2014/main" id="{EBDC0121-6865-4B65-A28B-1CEDB16AAD9E}"/>
                </a:ext>
              </a:extLst>
            </p:cNvPr>
            <p:cNvGrpSpPr/>
            <p:nvPr userDrawn="1"/>
          </p:nvGrpSpPr>
          <p:grpSpPr>
            <a:xfrm flipH="1">
              <a:off x="808540" y="2750589"/>
              <a:ext cx="3281293" cy="100800"/>
              <a:chOff x="1294935" y="3240138"/>
              <a:chExt cx="2139465" cy="10080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:a16="http://schemas.microsoft.com/office/drawing/2014/main" id="{386E3714-07DE-4318-B5BC-25F879B97D59}"/>
                  </a:ext>
                </a:extLst>
              </p:cNvPr>
              <p:cNvCxnSpPr/>
              <p:nvPr userDrawn="1"/>
            </p:nvCxnSpPr>
            <p:spPr>
              <a:xfrm>
                <a:off x="1294935" y="3285674"/>
                <a:ext cx="2089068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Овал 35">
                <a:extLst>
                  <a:ext uri="{FF2B5EF4-FFF2-40B4-BE49-F238E27FC236}">
                    <a16:creationId xmlns:a16="http://schemas.microsoft.com/office/drawing/2014/main" id="{2ECCE30B-E848-4C5E-83A1-A811D489E7B8}"/>
                  </a:ext>
                </a:extLst>
              </p:cNvPr>
              <p:cNvSpPr/>
              <p:nvPr userDrawn="1"/>
            </p:nvSpPr>
            <p:spPr>
              <a:xfrm>
                <a:off x="3368676" y="3240138"/>
                <a:ext cx="65724" cy="100800"/>
              </a:xfrm>
              <a:prstGeom prst="ellipse">
                <a:avLst/>
              </a:prstGeom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endParaRPr lang="ru-RU" noProof="0"/>
              </a:p>
            </p:txBody>
          </p:sp>
        </p:grpSp>
        <p:sp>
          <p:nvSpPr>
            <p:cNvPr id="34" name="Овал 33">
              <a:extLst>
                <a:ext uri="{FF2B5EF4-FFF2-40B4-BE49-F238E27FC236}">
                  <a16:creationId xmlns:a16="http://schemas.microsoft.com/office/drawing/2014/main" id="{09817AEC-C67C-49A3-AC5A-669FD4D6D586}"/>
                </a:ext>
              </a:extLst>
            </p:cNvPr>
            <p:cNvSpPr/>
            <p:nvPr userDrawn="1"/>
          </p:nvSpPr>
          <p:spPr>
            <a:xfrm flipH="1">
              <a:off x="4042297" y="2745725"/>
              <a:ext cx="100801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27883942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одержимого прилож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6C5B5AA-0D95-4C33-8EBC-90401B51BDB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32" y="1912946"/>
            <a:ext cx="12185968" cy="3493008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48934" y="457496"/>
            <a:ext cx="4494133" cy="804338"/>
          </a:xfrm>
        </p:spPr>
        <p:txBody>
          <a:bodyPr lIns="0" tIns="0" rIns="0" bIns="0" rtlCol="0" anchor="b">
            <a:normAutofit/>
          </a:bodyPr>
          <a:lstStyle>
            <a:lvl1pPr algn="ctr">
              <a:defRPr sz="3600"/>
            </a:lvl1pPr>
          </a:lstStyle>
          <a:p>
            <a:pPr rtl="0"/>
            <a:r>
              <a:rPr lang="ru-RU" noProof="0"/>
              <a:t>ПРИЛОЖЕНИЕ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908B302A-0F76-466E-9FCE-DCEECCBCF6C9}"/>
              </a:ext>
            </a:extLst>
          </p:cNvPr>
          <p:cNvGrpSpPr/>
          <p:nvPr userDrawn="1"/>
        </p:nvGrpSpPr>
        <p:grpSpPr>
          <a:xfrm>
            <a:off x="4660741" y="1509426"/>
            <a:ext cx="2917654" cy="100800"/>
            <a:chOff x="4732227" y="1509426"/>
            <a:chExt cx="2917654" cy="100800"/>
          </a:xfrm>
        </p:grpSpPr>
        <p:grpSp>
          <p:nvGrpSpPr>
            <p:cNvPr id="11" name="Группа 10">
              <a:extLst>
                <a:ext uri="{FF2B5EF4-FFF2-40B4-BE49-F238E27FC236}">
                  <a16:creationId xmlns:a16="http://schemas.microsoft.com/office/drawing/2014/main" id="{59E4D57E-4989-4939-A31F-637543FAB606}"/>
                </a:ext>
              </a:extLst>
            </p:cNvPr>
            <p:cNvGrpSpPr/>
            <p:nvPr userDrawn="1"/>
          </p:nvGrpSpPr>
          <p:grpSpPr>
            <a:xfrm flipH="1">
              <a:off x="4732227" y="1509426"/>
              <a:ext cx="2849290" cy="100800"/>
              <a:chOff x="1576608" y="3240138"/>
              <a:chExt cx="1857792" cy="100800"/>
            </a:xfrm>
          </p:grpSpPr>
          <p:cxnSp>
            <p:nvCxnSpPr>
              <p:cNvPr id="12" name="Прямая соединительная линия 11">
                <a:extLst>
                  <a:ext uri="{FF2B5EF4-FFF2-40B4-BE49-F238E27FC236}">
                    <a16:creationId xmlns:a16="http://schemas.microsoft.com/office/drawing/2014/main" id="{370B72A7-B625-48B8-88E6-BCE2A4DD531E}"/>
                  </a:ext>
                </a:extLst>
              </p:cNvPr>
              <p:cNvCxnSpPr/>
              <p:nvPr userDrawn="1"/>
            </p:nvCxnSpPr>
            <p:spPr>
              <a:xfrm>
                <a:off x="1576608" y="3290538"/>
                <a:ext cx="1807397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Овал 12">
                <a:extLst>
                  <a:ext uri="{FF2B5EF4-FFF2-40B4-BE49-F238E27FC236}">
                    <a16:creationId xmlns:a16="http://schemas.microsoft.com/office/drawing/2014/main" id="{01ED729F-F8A5-4244-9776-4935C260F11F}"/>
                  </a:ext>
                </a:extLst>
              </p:cNvPr>
              <p:cNvSpPr/>
              <p:nvPr userDrawn="1"/>
            </p:nvSpPr>
            <p:spPr>
              <a:xfrm>
                <a:off x="3368676" y="3240138"/>
                <a:ext cx="65724" cy="100800"/>
              </a:xfrm>
              <a:prstGeom prst="ellipse">
                <a:avLst/>
              </a:prstGeom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endParaRPr lang="ru-RU" noProof="0"/>
              </a:p>
            </p:txBody>
          </p:sp>
        </p:grp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427C0C4F-6341-4BE0-931E-AAA6EA2AF137}"/>
                </a:ext>
              </a:extLst>
            </p:cNvPr>
            <p:cNvSpPr/>
            <p:nvPr userDrawn="1"/>
          </p:nvSpPr>
          <p:spPr>
            <a:xfrm flipH="1">
              <a:off x="7549080" y="1509426"/>
              <a:ext cx="100801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25764489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одержимого отзыв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4263" y="707529"/>
            <a:ext cx="6310887" cy="569086"/>
          </a:xfrm>
        </p:spPr>
        <p:txBody>
          <a:bodyPr lIns="0" tIns="0" rIns="0" bIns="0" rtlCol="0" anchor="b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ru-RU" noProof="0"/>
              <a:t>ОТЗЫВЫ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7773282" y="1375202"/>
            <a:ext cx="4418718" cy="100800"/>
            <a:chOff x="675503" y="3240138"/>
            <a:chExt cx="2758897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75503" y="3290538"/>
              <a:ext cx="2708499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40" name="Текст 2">
            <a:extLst>
              <a:ext uri="{FF2B5EF4-FFF2-40B4-BE49-F238E27FC236}">
                <a16:creationId xmlns:a16="http://schemas.microsoft.com/office/drawing/2014/main" id="{4A98AB01-9578-4430-96AD-F434AF0CDA20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822459" y="4996962"/>
            <a:ext cx="1625324" cy="328343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Имя клиента</a:t>
            </a:r>
          </a:p>
        </p:txBody>
      </p:sp>
      <p:sp>
        <p:nvSpPr>
          <p:cNvPr id="41" name="Текст 2">
            <a:extLst>
              <a:ext uri="{FF2B5EF4-FFF2-40B4-BE49-F238E27FC236}">
                <a16:creationId xmlns:a16="http://schemas.microsoft.com/office/drawing/2014/main" id="{EF9D60F2-A1FB-4A95-997B-A4F1723AC1EC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822459" y="4191894"/>
            <a:ext cx="1625324" cy="720726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</a:t>
            </a:r>
            <a:br>
              <a:rPr lang="ru-RU" noProof="0"/>
            </a:br>
            <a:r>
              <a:rPr lang="ru-RU" noProof="0"/>
              <a:t>текста</a:t>
            </a:r>
          </a:p>
        </p:txBody>
      </p:sp>
      <p:sp>
        <p:nvSpPr>
          <p:cNvPr id="42" name="Рисунок 2">
            <a:extLst>
              <a:ext uri="{FF2B5EF4-FFF2-40B4-BE49-F238E27FC236}">
                <a16:creationId xmlns:a16="http://schemas.microsoft.com/office/drawing/2014/main" id="{76A56D2A-42F0-40C5-96D7-B1AC33152A85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2447783" y="4435460"/>
            <a:ext cx="1106424" cy="1106423"/>
          </a:xfrm>
          <a:prstGeom prst="ellipse">
            <a:avLst/>
          </a:prstGeom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CF6D1C91-9136-4678-A712-92BE9B3902C4}"/>
              </a:ext>
            </a:extLst>
          </p:cNvPr>
          <p:cNvCxnSpPr>
            <a:cxnSpLocks/>
          </p:cNvCxnSpPr>
          <p:nvPr userDrawn="1"/>
        </p:nvCxnSpPr>
        <p:spPr>
          <a:xfrm flipV="1">
            <a:off x="3000995" y="3984820"/>
            <a:ext cx="0" cy="44255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Текст 3">
            <a:extLst>
              <a:ext uri="{FF2B5EF4-FFF2-40B4-BE49-F238E27FC236}">
                <a16:creationId xmlns:a16="http://schemas.microsoft.com/office/drawing/2014/main" id="{F2D92A7B-1C40-4AEB-92C3-C35F8C01F1FA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803253" y="1769589"/>
            <a:ext cx="3044973" cy="2212848"/>
          </a:xfrm>
          <a:custGeom>
            <a:avLst/>
            <a:gdLst>
              <a:gd name="connsiteX0" fmla="*/ 0 w 3044952"/>
              <a:gd name="connsiteY0" fmla="*/ 368815 h 2212848"/>
              <a:gd name="connsiteX1" fmla="*/ 3688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842392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368836 w 3044973"/>
              <a:gd name="connsiteY6" fmla="*/ 2212848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842413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44973" h="2212848">
                <a:moveTo>
                  <a:pt x="21" y="368815"/>
                </a:moveTo>
                <a:cubicBezTo>
                  <a:pt x="21" y="165124"/>
                  <a:pt x="-6305" y="0"/>
                  <a:pt x="197386" y="0"/>
                </a:cubicBezTo>
                <a:lnTo>
                  <a:pt x="2842413" y="0"/>
                </a:lnTo>
                <a:cubicBezTo>
                  <a:pt x="3046104" y="0"/>
                  <a:pt x="3044973" y="165124"/>
                  <a:pt x="3044973" y="368815"/>
                </a:cubicBezTo>
                <a:lnTo>
                  <a:pt x="3044973" y="1844033"/>
                </a:lnTo>
                <a:cubicBezTo>
                  <a:pt x="3044973" y="2047724"/>
                  <a:pt x="3046104" y="2212848"/>
                  <a:pt x="2842413" y="2212848"/>
                </a:cubicBezTo>
                <a:lnTo>
                  <a:pt x="233754" y="2207652"/>
                </a:lnTo>
                <a:cubicBezTo>
                  <a:pt x="30063" y="2207652"/>
                  <a:pt x="21" y="2047724"/>
                  <a:pt x="21" y="1844033"/>
                </a:cubicBezTo>
                <a:lnTo>
                  <a:pt x="21" y="368815"/>
                </a:lnTo>
                <a:close/>
              </a:path>
            </a:pathLst>
          </a:custGeom>
          <a:ln>
            <a:solidFill>
              <a:schemeClr val="bg1">
                <a:lumMod val="50000"/>
                <a:lumOff val="50000"/>
              </a:schemeClr>
            </a:solidFill>
          </a:ln>
        </p:spPr>
        <p:txBody>
          <a:bodyPr lIns="216000" tIns="180000" rIns="216000" bIns="180000" rtlCol="0"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F2E312F1-B417-47B6-97E4-7CCA31034F82}"/>
              </a:ext>
            </a:extLst>
          </p:cNvPr>
          <p:cNvSpPr/>
          <p:nvPr userDrawn="1"/>
        </p:nvSpPr>
        <p:spPr>
          <a:xfrm>
            <a:off x="2950595" y="3930376"/>
            <a:ext cx="100800" cy="100800"/>
          </a:xfrm>
          <a:prstGeom prst="ellipse">
            <a:avLst/>
          </a:prstGeom>
          <a:solidFill>
            <a:schemeClr val="bg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58" name="Текст 2">
            <a:extLst>
              <a:ext uri="{FF2B5EF4-FFF2-40B4-BE49-F238E27FC236}">
                <a16:creationId xmlns:a16="http://schemas.microsoft.com/office/drawing/2014/main" id="{13DB5D84-04D8-4536-A06B-AED76E7C51D7}"/>
              </a:ext>
            </a:extLst>
          </p:cNvPr>
          <p:cNvSpPr>
            <a:spLocks noGrp="1"/>
          </p:cNvSpPr>
          <p:nvPr>
            <p:ph type="body" idx="50" hasCustomPrompt="1"/>
          </p:nvPr>
        </p:nvSpPr>
        <p:spPr>
          <a:xfrm>
            <a:off x="4586638" y="4996962"/>
            <a:ext cx="1625324" cy="328343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Имя клиента</a:t>
            </a:r>
          </a:p>
        </p:txBody>
      </p:sp>
      <p:sp>
        <p:nvSpPr>
          <p:cNvPr id="59" name="Текст 2">
            <a:extLst>
              <a:ext uri="{FF2B5EF4-FFF2-40B4-BE49-F238E27FC236}">
                <a16:creationId xmlns:a16="http://schemas.microsoft.com/office/drawing/2014/main" id="{3AB0AC7E-7919-422E-95A1-82E8B125756D}"/>
              </a:ext>
            </a:extLst>
          </p:cNvPr>
          <p:cNvSpPr>
            <a:spLocks noGrp="1"/>
          </p:cNvSpPr>
          <p:nvPr>
            <p:ph type="body" idx="51" hasCustomPrompt="1"/>
          </p:nvPr>
        </p:nvSpPr>
        <p:spPr>
          <a:xfrm>
            <a:off x="4586638" y="4191894"/>
            <a:ext cx="1625324" cy="720726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</a:t>
            </a:r>
            <a:br>
              <a:rPr lang="ru-RU" noProof="0"/>
            </a:br>
            <a:r>
              <a:rPr lang="ru-RU" noProof="0"/>
              <a:t>текста</a:t>
            </a:r>
          </a:p>
        </p:txBody>
      </p:sp>
      <p:sp>
        <p:nvSpPr>
          <p:cNvPr id="60" name="Рисунок 2">
            <a:extLst>
              <a:ext uri="{FF2B5EF4-FFF2-40B4-BE49-F238E27FC236}">
                <a16:creationId xmlns:a16="http://schemas.microsoft.com/office/drawing/2014/main" id="{B44FD76B-D1AE-458B-AF32-E4AA246B0881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6211962" y="4435460"/>
            <a:ext cx="1106424" cy="1106423"/>
          </a:xfrm>
          <a:prstGeom prst="ellipse">
            <a:avLst/>
          </a:prstGeom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07D22CD4-7F86-495D-B381-7D706058B916}"/>
              </a:ext>
            </a:extLst>
          </p:cNvPr>
          <p:cNvCxnSpPr>
            <a:cxnSpLocks/>
          </p:cNvCxnSpPr>
          <p:nvPr userDrawn="1"/>
        </p:nvCxnSpPr>
        <p:spPr>
          <a:xfrm flipV="1">
            <a:off x="6765174" y="3984820"/>
            <a:ext cx="0" cy="44255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Текст 3">
            <a:extLst>
              <a:ext uri="{FF2B5EF4-FFF2-40B4-BE49-F238E27FC236}">
                <a16:creationId xmlns:a16="http://schemas.microsoft.com/office/drawing/2014/main" id="{1BA0EB90-BA97-4A18-AD3D-1E839B636DEB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4567432" y="1769589"/>
            <a:ext cx="3044973" cy="2212848"/>
          </a:xfrm>
          <a:custGeom>
            <a:avLst/>
            <a:gdLst>
              <a:gd name="connsiteX0" fmla="*/ 0 w 3044952"/>
              <a:gd name="connsiteY0" fmla="*/ 368815 h 2212848"/>
              <a:gd name="connsiteX1" fmla="*/ 3688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842392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368836 w 3044973"/>
              <a:gd name="connsiteY6" fmla="*/ 2212848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842413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44973" h="2212848">
                <a:moveTo>
                  <a:pt x="21" y="368815"/>
                </a:moveTo>
                <a:cubicBezTo>
                  <a:pt x="21" y="165124"/>
                  <a:pt x="-6305" y="0"/>
                  <a:pt x="197386" y="0"/>
                </a:cubicBezTo>
                <a:lnTo>
                  <a:pt x="2842413" y="0"/>
                </a:lnTo>
                <a:cubicBezTo>
                  <a:pt x="3046104" y="0"/>
                  <a:pt x="3044973" y="165124"/>
                  <a:pt x="3044973" y="368815"/>
                </a:cubicBezTo>
                <a:lnTo>
                  <a:pt x="3044973" y="1844033"/>
                </a:lnTo>
                <a:cubicBezTo>
                  <a:pt x="3044973" y="2047724"/>
                  <a:pt x="3046104" y="2212848"/>
                  <a:pt x="2842413" y="2212848"/>
                </a:cubicBezTo>
                <a:lnTo>
                  <a:pt x="233754" y="2207652"/>
                </a:lnTo>
                <a:cubicBezTo>
                  <a:pt x="30063" y="2207652"/>
                  <a:pt x="21" y="2047724"/>
                  <a:pt x="21" y="1844033"/>
                </a:cubicBezTo>
                <a:lnTo>
                  <a:pt x="21" y="368815"/>
                </a:lnTo>
                <a:close/>
              </a:path>
            </a:pathLst>
          </a:custGeom>
          <a:ln>
            <a:solidFill>
              <a:schemeClr val="bg1">
                <a:lumMod val="50000"/>
                <a:lumOff val="50000"/>
              </a:schemeClr>
            </a:solidFill>
          </a:ln>
        </p:spPr>
        <p:txBody>
          <a:bodyPr lIns="216000" tIns="180000" rIns="216000" bIns="180000" rtlCol="0"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3" name="Овал 62">
            <a:extLst>
              <a:ext uri="{FF2B5EF4-FFF2-40B4-BE49-F238E27FC236}">
                <a16:creationId xmlns:a16="http://schemas.microsoft.com/office/drawing/2014/main" id="{ED057A87-963C-4F8A-BD4C-959BF8AF699B}"/>
              </a:ext>
            </a:extLst>
          </p:cNvPr>
          <p:cNvSpPr/>
          <p:nvPr userDrawn="1"/>
        </p:nvSpPr>
        <p:spPr>
          <a:xfrm>
            <a:off x="6714774" y="3930376"/>
            <a:ext cx="100800" cy="100800"/>
          </a:xfrm>
          <a:prstGeom prst="ellipse">
            <a:avLst/>
          </a:prstGeom>
          <a:solidFill>
            <a:schemeClr val="bg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64" name="Текст 2">
            <a:extLst>
              <a:ext uri="{FF2B5EF4-FFF2-40B4-BE49-F238E27FC236}">
                <a16:creationId xmlns:a16="http://schemas.microsoft.com/office/drawing/2014/main" id="{B6BAFE05-9EC0-4C3C-AB0F-89A83361452F}"/>
              </a:ext>
            </a:extLst>
          </p:cNvPr>
          <p:cNvSpPr>
            <a:spLocks noGrp="1"/>
          </p:cNvSpPr>
          <p:nvPr>
            <p:ph type="body" idx="54" hasCustomPrompt="1"/>
          </p:nvPr>
        </p:nvSpPr>
        <p:spPr>
          <a:xfrm>
            <a:off x="8350818" y="4992196"/>
            <a:ext cx="1625324" cy="328343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600" i="1">
                <a:solidFill>
                  <a:schemeClr val="tx1"/>
                </a:solidFill>
                <a:latin typeface="+mn-lt"/>
                <a:cs typeface="Segoe UI" panose="020B05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Имя клиента</a:t>
            </a:r>
          </a:p>
        </p:txBody>
      </p:sp>
      <p:sp>
        <p:nvSpPr>
          <p:cNvPr id="65" name="Текст 2">
            <a:extLst>
              <a:ext uri="{FF2B5EF4-FFF2-40B4-BE49-F238E27FC236}">
                <a16:creationId xmlns:a16="http://schemas.microsoft.com/office/drawing/2014/main" id="{290BF8E2-78CA-4427-9231-3C5EDC272DEE}"/>
              </a:ext>
            </a:extLst>
          </p:cNvPr>
          <p:cNvSpPr>
            <a:spLocks noGrp="1"/>
          </p:cNvSpPr>
          <p:nvPr>
            <p:ph type="body" idx="55" hasCustomPrompt="1"/>
          </p:nvPr>
        </p:nvSpPr>
        <p:spPr>
          <a:xfrm>
            <a:off x="8350818" y="4187128"/>
            <a:ext cx="1625324" cy="720726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образец</a:t>
            </a:r>
            <a:br>
              <a:rPr lang="ru-RU" noProof="0"/>
            </a:br>
            <a:r>
              <a:rPr lang="ru-RU" noProof="0"/>
              <a:t>текста</a:t>
            </a:r>
          </a:p>
        </p:txBody>
      </p:sp>
      <p:sp>
        <p:nvSpPr>
          <p:cNvPr id="66" name="Рисунок 2">
            <a:extLst>
              <a:ext uri="{FF2B5EF4-FFF2-40B4-BE49-F238E27FC236}">
                <a16:creationId xmlns:a16="http://schemas.microsoft.com/office/drawing/2014/main" id="{ACA8732F-AB9E-4253-BB5A-5ADD5BA9B153}"/>
              </a:ext>
            </a:extLst>
          </p:cNvPr>
          <p:cNvSpPr>
            <a:spLocks noGrp="1"/>
          </p:cNvSpPr>
          <p:nvPr>
            <p:ph type="pic" sz="quarter" idx="56" hasCustomPrompt="1"/>
          </p:nvPr>
        </p:nvSpPr>
        <p:spPr>
          <a:xfrm>
            <a:off x="9976142" y="4430694"/>
            <a:ext cx="1106424" cy="1106423"/>
          </a:xfrm>
          <a:prstGeom prst="ellipse">
            <a:avLst/>
          </a:prstGeom>
          <a:ln w="12700">
            <a:solidFill>
              <a:schemeClr val="bg1">
                <a:lumMod val="50000"/>
                <a:lumOff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cxnSp>
        <p:nvCxnSpPr>
          <p:cNvPr id="67" name="Прямая соединительная линия 66">
            <a:extLst>
              <a:ext uri="{FF2B5EF4-FFF2-40B4-BE49-F238E27FC236}">
                <a16:creationId xmlns:a16="http://schemas.microsoft.com/office/drawing/2014/main" id="{BB9A566A-8C97-4AE6-B9EF-701587499889}"/>
              </a:ext>
            </a:extLst>
          </p:cNvPr>
          <p:cNvCxnSpPr>
            <a:cxnSpLocks/>
          </p:cNvCxnSpPr>
          <p:nvPr userDrawn="1"/>
        </p:nvCxnSpPr>
        <p:spPr>
          <a:xfrm flipV="1">
            <a:off x="10529354" y="3980054"/>
            <a:ext cx="0" cy="44255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Текст 3">
            <a:extLst>
              <a:ext uri="{FF2B5EF4-FFF2-40B4-BE49-F238E27FC236}">
                <a16:creationId xmlns:a16="http://schemas.microsoft.com/office/drawing/2014/main" id="{45B69021-5E85-4B37-B529-366AC57512FD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8331612" y="1769589"/>
            <a:ext cx="3044973" cy="2212848"/>
          </a:xfrm>
          <a:custGeom>
            <a:avLst/>
            <a:gdLst>
              <a:gd name="connsiteX0" fmla="*/ 0 w 3044952"/>
              <a:gd name="connsiteY0" fmla="*/ 368815 h 2212848"/>
              <a:gd name="connsiteX1" fmla="*/ 3688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676137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0 w 3044952"/>
              <a:gd name="connsiteY0" fmla="*/ 368815 h 2212848"/>
              <a:gd name="connsiteX1" fmla="*/ 254515 w 3044952"/>
              <a:gd name="connsiteY1" fmla="*/ 0 h 2212848"/>
              <a:gd name="connsiteX2" fmla="*/ 2842392 w 3044952"/>
              <a:gd name="connsiteY2" fmla="*/ 0 h 2212848"/>
              <a:gd name="connsiteX3" fmla="*/ 3044952 w 3044952"/>
              <a:gd name="connsiteY3" fmla="*/ 368815 h 2212848"/>
              <a:gd name="connsiteX4" fmla="*/ 3044952 w 3044952"/>
              <a:gd name="connsiteY4" fmla="*/ 1844033 h 2212848"/>
              <a:gd name="connsiteX5" fmla="*/ 2676137 w 3044952"/>
              <a:gd name="connsiteY5" fmla="*/ 2212848 h 2212848"/>
              <a:gd name="connsiteX6" fmla="*/ 368815 w 3044952"/>
              <a:gd name="connsiteY6" fmla="*/ 2212848 h 2212848"/>
              <a:gd name="connsiteX7" fmla="*/ 0 w 3044952"/>
              <a:gd name="connsiteY7" fmla="*/ 1844033 h 2212848"/>
              <a:gd name="connsiteX8" fmla="*/ 0 w 3044952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368836 w 3044973"/>
              <a:gd name="connsiteY6" fmla="*/ 2212848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676158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  <a:gd name="connsiteX0" fmla="*/ 21 w 3044973"/>
              <a:gd name="connsiteY0" fmla="*/ 368815 h 2212848"/>
              <a:gd name="connsiteX1" fmla="*/ 197386 w 3044973"/>
              <a:gd name="connsiteY1" fmla="*/ 0 h 2212848"/>
              <a:gd name="connsiteX2" fmla="*/ 2842413 w 3044973"/>
              <a:gd name="connsiteY2" fmla="*/ 0 h 2212848"/>
              <a:gd name="connsiteX3" fmla="*/ 3044973 w 3044973"/>
              <a:gd name="connsiteY3" fmla="*/ 368815 h 2212848"/>
              <a:gd name="connsiteX4" fmla="*/ 3044973 w 3044973"/>
              <a:gd name="connsiteY4" fmla="*/ 1844033 h 2212848"/>
              <a:gd name="connsiteX5" fmla="*/ 2842413 w 3044973"/>
              <a:gd name="connsiteY5" fmla="*/ 2212848 h 2212848"/>
              <a:gd name="connsiteX6" fmla="*/ 233754 w 3044973"/>
              <a:gd name="connsiteY6" fmla="*/ 2207652 h 2212848"/>
              <a:gd name="connsiteX7" fmla="*/ 21 w 3044973"/>
              <a:gd name="connsiteY7" fmla="*/ 1844033 h 2212848"/>
              <a:gd name="connsiteX8" fmla="*/ 21 w 3044973"/>
              <a:gd name="connsiteY8" fmla="*/ 368815 h 2212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44973" h="2212848">
                <a:moveTo>
                  <a:pt x="21" y="368815"/>
                </a:moveTo>
                <a:cubicBezTo>
                  <a:pt x="21" y="165124"/>
                  <a:pt x="-6305" y="0"/>
                  <a:pt x="197386" y="0"/>
                </a:cubicBezTo>
                <a:lnTo>
                  <a:pt x="2842413" y="0"/>
                </a:lnTo>
                <a:cubicBezTo>
                  <a:pt x="3046104" y="0"/>
                  <a:pt x="3044973" y="165124"/>
                  <a:pt x="3044973" y="368815"/>
                </a:cubicBezTo>
                <a:lnTo>
                  <a:pt x="3044973" y="1844033"/>
                </a:lnTo>
                <a:cubicBezTo>
                  <a:pt x="3044973" y="2047724"/>
                  <a:pt x="3046104" y="2212848"/>
                  <a:pt x="2842413" y="2212848"/>
                </a:cubicBezTo>
                <a:lnTo>
                  <a:pt x="233754" y="2207652"/>
                </a:lnTo>
                <a:cubicBezTo>
                  <a:pt x="30063" y="2207652"/>
                  <a:pt x="21" y="2047724"/>
                  <a:pt x="21" y="1844033"/>
                </a:cubicBezTo>
                <a:lnTo>
                  <a:pt x="21" y="368815"/>
                </a:lnTo>
                <a:close/>
              </a:path>
            </a:pathLst>
          </a:custGeom>
          <a:ln>
            <a:solidFill>
              <a:schemeClr val="bg1">
                <a:lumMod val="50000"/>
                <a:lumOff val="50000"/>
              </a:schemeClr>
            </a:solidFill>
          </a:ln>
        </p:spPr>
        <p:txBody>
          <a:bodyPr lIns="216000" tIns="180000" rIns="216000" bIns="180000" rtlCol="0"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9" name="Овал 68">
            <a:extLst>
              <a:ext uri="{FF2B5EF4-FFF2-40B4-BE49-F238E27FC236}">
                <a16:creationId xmlns:a16="http://schemas.microsoft.com/office/drawing/2014/main" id="{E407CD49-808A-445A-96C0-E3083C9FB390}"/>
              </a:ext>
            </a:extLst>
          </p:cNvPr>
          <p:cNvSpPr/>
          <p:nvPr userDrawn="1"/>
        </p:nvSpPr>
        <p:spPr>
          <a:xfrm>
            <a:off x="10478954" y="3925610"/>
            <a:ext cx="100800" cy="100800"/>
          </a:xfrm>
          <a:prstGeom prst="ellipse">
            <a:avLst/>
          </a:prstGeom>
          <a:solidFill>
            <a:schemeClr val="bg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8641312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одержимого приме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1980591"/>
            <a:ext cx="4187903" cy="1177174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ПРИМЕР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3610893"/>
            <a:ext cx="4168311" cy="1897530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3319328"/>
            <a:ext cx="2584355" cy="100800"/>
            <a:chOff x="-1228304" y="3240138"/>
            <a:chExt cx="2584355" cy="100800"/>
          </a:xfrm>
        </p:grpSpPr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1228304" y="3290538"/>
              <a:ext cx="2520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1255251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7" name="Овал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Текст 2">
            <a:extLst>
              <a:ext uri="{FF2B5EF4-FFF2-40B4-BE49-F238E27FC236}">
                <a16:creationId xmlns:a16="http://schemas.microsoft.com/office/drawing/2014/main" id="{82DA762C-1D45-43AA-9DB3-3D8DBE3EACFE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5267325" y="1126345"/>
            <a:ext cx="6086475" cy="2662466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8" name="Текст 2">
            <a:extLst>
              <a:ext uri="{FF2B5EF4-FFF2-40B4-BE49-F238E27FC236}">
                <a16:creationId xmlns:a16="http://schemas.microsoft.com/office/drawing/2014/main" id="{4C3C1BF4-C955-4D71-87E4-BE0F7B619575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5269967" y="3909256"/>
            <a:ext cx="6086475" cy="1822399"/>
          </a:xfrm>
        </p:spPr>
        <p:txBody>
          <a:bodyPr lIns="0" tIns="0" rIns="0" bIns="0" rtlCol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059565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мобильного телефона и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1294387"/>
            <a:ext cx="5314072" cy="569086"/>
          </a:xfrm>
        </p:spPr>
        <p:txBody>
          <a:bodyPr lIns="0" tIns="0" rIns="0" bIns="0" rtlCol="0" anchor="b">
            <a:normAutofit/>
          </a:bodyPr>
          <a:lstStyle>
            <a:lvl1pPr algn="l">
              <a:defRPr sz="3600"/>
            </a:lvl1pPr>
          </a:lstStyle>
          <a:p>
            <a:pPr rtl="0"/>
            <a:r>
              <a:rPr lang="ru-RU" noProof="0"/>
              <a:t>ЩЕЛКНИТЕ, ЧТОБЫ ИЗМЕНИТЬ ЗАГОЛОВОК</a:t>
            </a: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0" y="2212679"/>
            <a:ext cx="5292725" cy="978407"/>
          </a:xfrm>
        </p:spPr>
        <p:txBody>
          <a:bodyPr lIns="0" tIns="0" rIns="0" bIns="0"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096000" y="1970230"/>
            <a:ext cx="6096000" cy="100800"/>
            <a:chOff x="646015" y="3248308"/>
            <a:chExt cx="3107749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6015" y="3290538"/>
              <a:ext cx="3107749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702376" y="3248308"/>
              <a:ext cx="51388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3" name="Текст 2">
            <a:extLst>
              <a:ext uri="{FF2B5EF4-FFF2-40B4-BE49-F238E27FC236}">
                <a16:creationId xmlns:a16="http://schemas.microsoft.com/office/drawing/2014/main" id="{ABD2EF23-562D-4049-92E3-48371C9E83A4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6098826" y="3335524"/>
            <a:ext cx="5311245" cy="2248846"/>
          </a:xfrm>
        </p:spPr>
        <p:txBody>
          <a:bodyPr lIns="0" tIns="0" rIns="0" bIns="0" rtlCol="0">
            <a:normAutofit/>
          </a:bodyPr>
          <a:lstStyle>
            <a:lvl1pPr marL="216000" indent="-216000" rtl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96B07E0-C579-4C5F-9AD4-6AF791562924}"/>
              </a:ext>
            </a:extLst>
          </p:cNvPr>
          <p:cNvSpPr/>
          <p:nvPr userDrawn="1"/>
        </p:nvSpPr>
        <p:spPr>
          <a:xfrm>
            <a:off x="963549" y="1819285"/>
            <a:ext cx="4306824" cy="3648456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 t="-195" b="-195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21" name="Рисунок 2">
            <a:extLst>
              <a:ext uri="{FF2B5EF4-FFF2-40B4-BE49-F238E27FC236}">
                <a16:creationId xmlns:a16="http://schemas.microsoft.com/office/drawing/2014/main" id="{D5639F99-011E-49CF-8ABD-A4DB4439FB4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315505" y="1976894"/>
            <a:ext cx="1819656" cy="3108960"/>
          </a:xfrm>
          <a:ln w="25400">
            <a:solidFill>
              <a:schemeClr val="tx2"/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2" name="Рисунок 2">
            <a:extLst>
              <a:ext uri="{FF2B5EF4-FFF2-40B4-BE49-F238E27FC236}">
                <a16:creationId xmlns:a16="http://schemas.microsoft.com/office/drawing/2014/main" id="{028483B2-B562-448D-AEE1-556BC9366BBA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102188" y="3517926"/>
            <a:ext cx="2057400" cy="1819656"/>
          </a:xfrm>
          <a:ln w="25400">
            <a:solidFill>
              <a:schemeClr val="tx2"/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31957634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ручну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42737603-04DB-411C-B2D9-BDFF9AEE89D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1" name="Текст 3">
            <a:extLst>
              <a:ext uri="{FF2B5EF4-FFF2-40B4-BE49-F238E27FC236}">
                <a16:creationId xmlns:a16="http://schemas.microsoft.com/office/drawing/2014/main" id="{605A03A4-E79C-49C5-A546-FF8E2D42E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3319" y="3054194"/>
            <a:ext cx="1645920" cy="618756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Текст 3">
            <a:extLst>
              <a:ext uri="{FF2B5EF4-FFF2-40B4-BE49-F238E27FC236}">
                <a16:creationId xmlns:a16="http://schemas.microsoft.com/office/drawing/2014/main" id="{9EA27EF7-FC6B-496C-B737-B9219950367E}"/>
              </a:ext>
            </a:extLst>
          </p:cNvPr>
          <p:cNvSpPr>
            <a:spLocks noGrp="1"/>
          </p:cNvSpPr>
          <p:nvPr>
            <p:ph type="body" sz="half" idx="34" hasCustomPrompt="1"/>
          </p:nvPr>
        </p:nvSpPr>
        <p:spPr>
          <a:xfrm>
            <a:off x="1384584" y="2023761"/>
            <a:ext cx="2469965" cy="982274"/>
          </a:xfrm>
        </p:spPr>
        <p:txBody>
          <a:bodyPr lIns="0" rIns="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2000" b="1" kern="1200" dirty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  <a:br>
              <a:rPr lang="ru-RU" noProof="0"/>
            </a:br>
            <a:r>
              <a:rPr lang="ru-RU" noProof="0"/>
              <a:t>стили</a:t>
            </a:r>
          </a:p>
        </p:txBody>
      </p:sp>
      <p:sp>
        <p:nvSpPr>
          <p:cNvPr id="23" name="Текст 3">
            <a:extLst>
              <a:ext uri="{FF2B5EF4-FFF2-40B4-BE49-F238E27FC236}">
                <a16:creationId xmlns:a16="http://schemas.microsoft.com/office/drawing/2014/main" id="{6C0E2C30-6E91-49DE-B7A1-6E32A19EC81D}"/>
              </a:ext>
            </a:extLst>
          </p:cNvPr>
          <p:cNvSpPr>
            <a:spLocks noGrp="1"/>
          </p:cNvSpPr>
          <p:nvPr>
            <p:ph type="body" sz="half" idx="36"/>
          </p:nvPr>
        </p:nvSpPr>
        <p:spPr>
          <a:xfrm>
            <a:off x="2596444" y="3054194"/>
            <a:ext cx="1389888" cy="618756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noProof="0"/>
              <a:t>Образец текста</a:t>
            </a:r>
          </a:p>
        </p:txBody>
      </p:sp>
      <p:sp>
        <p:nvSpPr>
          <p:cNvPr id="24" name="Рисунок 12">
            <a:extLst>
              <a:ext uri="{FF2B5EF4-FFF2-40B4-BE49-F238E27FC236}">
                <a16:creationId xmlns:a16="http://schemas.microsoft.com/office/drawing/2014/main" id="{70BE5E73-C067-492F-BE30-5E3DADAD40EF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875852" y="3731781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Рисунок 12">
            <a:extLst>
              <a:ext uri="{FF2B5EF4-FFF2-40B4-BE49-F238E27FC236}">
                <a16:creationId xmlns:a16="http://schemas.microsoft.com/office/drawing/2014/main" id="{36A9B448-4FDC-41F7-941E-5BF5A129057A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2499831" y="3731781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6" name="Текст 3">
            <a:extLst>
              <a:ext uri="{FF2B5EF4-FFF2-40B4-BE49-F238E27FC236}">
                <a16:creationId xmlns:a16="http://schemas.microsoft.com/office/drawing/2014/main" id="{90B3A413-8776-4B3B-931F-C132DAB3A425}"/>
              </a:ext>
            </a:extLst>
          </p:cNvPr>
          <p:cNvSpPr>
            <a:spLocks noGrp="1"/>
          </p:cNvSpPr>
          <p:nvPr>
            <p:ph type="body" sz="half" idx="39"/>
          </p:nvPr>
        </p:nvSpPr>
        <p:spPr>
          <a:xfrm>
            <a:off x="4940427" y="3054194"/>
            <a:ext cx="2113508" cy="618756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noProof="0"/>
              <a:t>Образец текста</a:t>
            </a:r>
          </a:p>
        </p:txBody>
      </p:sp>
      <p:sp>
        <p:nvSpPr>
          <p:cNvPr id="27" name="Текст 3">
            <a:extLst>
              <a:ext uri="{FF2B5EF4-FFF2-40B4-BE49-F238E27FC236}">
                <a16:creationId xmlns:a16="http://schemas.microsoft.com/office/drawing/2014/main" id="{BAD0CCD5-B712-4DB2-BFE3-4D3461B29F6D}"/>
              </a:ext>
            </a:extLst>
          </p:cNvPr>
          <p:cNvSpPr>
            <a:spLocks noGrp="1"/>
          </p:cNvSpPr>
          <p:nvPr>
            <p:ph type="body" sz="half" idx="40" hasCustomPrompt="1"/>
          </p:nvPr>
        </p:nvSpPr>
        <p:spPr>
          <a:xfrm>
            <a:off x="5494328" y="2023761"/>
            <a:ext cx="1943702" cy="982274"/>
          </a:xfrm>
        </p:spPr>
        <p:txBody>
          <a:bodyPr lIns="0" rIns="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2000" b="1" kern="1200" dirty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  <a:br>
              <a:rPr lang="ru-RU" noProof="0"/>
            </a:br>
            <a:r>
              <a:rPr lang="ru-RU" noProof="0"/>
              <a:t>стили</a:t>
            </a:r>
          </a:p>
        </p:txBody>
      </p:sp>
      <p:sp>
        <p:nvSpPr>
          <p:cNvPr id="28" name="Рисунок 12">
            <a:extLst>
              <a:ext uri="{FF2B5EF4-FFF2-40B4-BE49-F238E27FC236}">
                <a16:creationId xmlns:a16="http://schemas.microsoft.com/office/drawing/2014/main" id="{64125935-B0D3-4ABD-9BBA-A60E46D2C55C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4946407" y="3731781"/>
            <a:ext cx="2048256" cy="89611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9" name="Текст 3">
            <a:extLst>
              <a:ext uri="{FF2B5EF4-FFF2-40B4-BE49-F238E27FC236}">
                <a16:creationId xmlns:a16="http://schemas.microsoft.com/office/drawing/2014/main" id="{47D3BA4D-FA26-44C8-B927-E42CC8E67B79}"/>
              </a:ext>
            </a:extLst>
          </p:cNvPr>
          <p:cNvSpPr>
            <a:spLocks noGrp="1"/>
          </p:cNvSpPr>
          <p:nvPr>
            <p:ph type="body" sz="half" idx="45"/>
          </p:nvPr>
        </p:nvSpPr>
        <p:spPr>
          <a:xfrm>
            <a:off x="7900319" y="3054194"/>
            <a:ext cx="2197045" cy="618756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noProof="0"/>
              <a:t>Образец текста</a:t>
            </a:r>
          </a:p>
        </p:txBody>
      </p:sp>
      <p:sp>
        <p:nvSpPr>
          <p:cNvPr id="30" name="Текст 3">
            <a:extLst>
              <a:ext uri="{FF2B5EF4-FFF2-40B4-BE49-F238E27FC236}">
                <a16:creationId xmlns:a16="http://schemas.microsoft.com/office/drawing/2014/main" id="{2D2A84D7-2523-470B-A3C0-0140355D4F68}"/>
              </a:ext>
            </a:extLst>
          </p:cNvPr>
          <p:cNvSpPr>
            <a:spLocks noGrp="1"/>
          </p:cNvSpPr>
          <p:nvPr>
            <p:ph type="body" sz="half" idx="46" hasCustomPrompt="1"/>
          </p:nvPr>
        </p:nvSpPr>
        <p:spPr>
          <a:xfrm>
            <a:off x="8454220" y="2023761"/>
            <a:ext cx="1943702" cy="982274"/>
          </a:xfrm>
        </p:spPr>
        <p:txBody>
          <a:bodyPr lIns="0" rIns="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2000" b="1" kern="1200" dirty="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  <a:br>
              <a:rPr lang="ru-RU" noProof="0"/>
            </a:br>
            <a:r>
              <a:rPr lang="ru-RU" noProof="0"/>
              <a:t>стили</a:t>
            </a:r>
          </a:p>
        </p:txBody>
      </p:sp>
      <p:sp>
        <p:nvSpPr>
          <p:cNvPr id="32" name="Текст 3">
            <a:extLst>
              <a:ext uri="{FF2B5EF4-FFF2-40B4-BE49-F238E27FC236}">
                <a16:creationId xmlns:a16="http://schemas.microsoft.com/office/drawing/2014/main" id="{55D1A91B-BB99-4DC7-B8F5-55514B49A9D1}"/>
              </a:ext>
            </a:extLst>
          </p:cNvPr>
          <p:cNvSpPr>
            <a:spLocks noGrp="1"/>
          </p:cNvSpPr>
          <p:nvPr>
            <p:ph type="body" sz="half" idx="49"/>
          </p:nvPr>
        </p:nvSpPr>
        <p:spPr>
          <a:xfrm>
            <a:off x="7900319" y="4671712"/>
            <a:ext cx="2223939" cy="519503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noProof="0"/>
              <a:t>Образец текста</a:t>
            </a:r>
          </a:p>
        </p:txBody>
      </p:sp>
      <p:sp>
        <p:nvSpPr>
          <p:cNvPr id="33" name="Текст 3">
            <a:extLst>
              <a:ext uri="{FF2B5EF4-FFF2-40B4-BE49-F238E27FC236}">
                <a16:creationId xmlns:a16="http://schemas.microsoft.com/office/drawing/2014/main" id="{FFAB2C75-BBBF-4A4D-A633-7CEFFABAFE32}"/>
              </a:ext>
            </a:extLst>
          </p:cNvPr>
          <p:cNvSpPr>
            <a:spLocks noGrp="1"/>
          </p:cNvSpPr>
          <p:nvPr>
            <p:ph type="body" sz="half" idx="51"/>
          </p:nvPr>
        </p:nvSpPr>
        <p:spPr>
          <a:xfrm>
            <a:off x="4940427" y="4830765"/>
            <a:ext cx="2048256" cy="519503"/>
          </a:xfrm>
        </p:spPr>
        <p:txBody>
          <a:bodyPr lIns="0" tIns="0" rIns="0" bIns="0" rtlCol="0" anchor="t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140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noProof="0"/>
              <a:t>Образец текста</a:t>
            </a:r>
          </a:p>
        </p:txBody>
      </p:sp>
      <p:sp>
        <p:nvSpPr>
          <p:cNvPr id="34" name="Текст 7">
            <a:extLst>
              <a:ext uri="{FF2B5EF4-FFF2-40B4-BE49-F238E27FC236}">
                <a16:creationId xmlns:a16="http://schemas.microsoft.com/office/drawing/2014/main" id="{83CD3289-0FBC-4854-8EB2-ADD41F89CA4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3358" y="2023413"/>
            <a:ext cx="558402" cy="896112"/>
          </a:xfrm>
        </p:spPr>
        <p:txBody>
          <a:bodyPr lIns="0" tIns="0" rIns="0" bIns="0" rtlCol="0">
            <a:noAutofit/>
          </a:bodyPr>
          <a:lstStyle>
            <a:lvl1pPr marL="0" indent="0" algn="l">
              <a:buNone/>
              <a:defRPr sz="7000" b="1">
                <a:ln>
                  <a:solidFill>
                    <a:schemeClr val="tx1"/>
                  </a:solidFill>
                </a:ln>
                <a:noFill/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36" name="Текст 7">
            <a:extLst>
              <a:ext uri="{FF2B5EF4-FFF2-40B4-BE49-F238E27FC236}">
                <a16:creationId xmlns:a16="http://schemas.microsoft.com/office/drawing/2014/main" id="{2F18CD59-6602-4DEC-9B12-412E6BAF9283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912823" y="1999493"/>
            <a:ext cx="558402" cy="896112"/>
          </a:xfrm>
        </p:spPr>
        <p:txBody>
          <a:bodyPr lIns="0" tIns="0" rIns="0" bIns="0" rtlCol="0">
            <a:noAutofit/>
          </a:bodyPr>
          <a:lstStyle>
            <a:lvl1pPr marL="0" indent="0" algn="l">
              <a:buNone/>
              <a:defRPr lang="ru-RU" sz="7000" b="1" kern="1200" dirty="0">
                <a:ln>
                  <a:solidFill>
                    <a:schemeClr val="tx1"/>
                  </a:solidFill>
                </a:ln>
                <a:noFill/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noProof="0"/>
              <a:t>1</a:t>
            </a:r>
          </a:p>
        </p:txBody>
      </p:sp>
      <p:sp>
        <p:nvSpPr>
          <p:cNvPr id="37" name="Текст 7">
            <a:extLst>
              <a:ext uri="{FF2B5EF4-FFF2-40B4-BE49-F238E27FC236}">
                <a16:creationId xmlns:a16="http://schemas.microsoft.com/office/drawing/2014/main" id="{88B09568-0B94-4B51-BE65-A72C65C3D7DA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873424" y="2002966"/>
            <a:ext cx="558402" cy="896112"/>
          </a:xfrm>
        </p:spPr>
        <p:txBody>
          <a:bodyPr lIns="0" tIns="0" rIns="0" bIns="0" rtlCol="0">
            <a:noAutofit/>
          </a:bodyPr>
          <a:lstStyle>
            <a:lvl1pPr marL="0" indent="0" algn="l">
              <a:buNone/>
              <a:defRPr lang="ru-RU" sz="7000" b="1" kern="1200" dirty="0">
                <a:ln>
                  <a:solidFill>
                    <a:schemeClr val="tx1"/>
                  </a:solidFill>
                </a:ln>
                <a:noFill/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noProof="0"/>
              <a:t>1</a:t>
            </a:r>
          </a:p>
        </p:txBody>
      </p:sp>
      <p:sp>
        <p:nvSpPr>
          <p:cNvPr id="40" name="Текст 3">
            <a:extLst>
              <a:ext uri="{FF2B5EF4-FFF2-40B4-BE49-F238E27FC236}">
                <a16:creationId xmlns:a16="http://schemas.microsoft.com/office/drawing/2014/main" id="{315834F5-9ACD-4898-B96E-8C732881FF01}"/>
              </a:ext>
            </a:extLst>
          </p:cNvPr>
          <p:cNvSpPr>
            <a:spLocks noGrp="1"/>
          </p:cNvSpPr>
          <p:nvPr>
            <p:ph type="body" sz="half" idx="50"/>
          </p:nvPr>
        </p:nvSpPr>
        <p:spPr>
          <a:xfrm>
            <a:off x="2359124" y="5706529"/>
            <a:ext cx="8993089" cy="365122"/>
          </a:xfrm>
        </p:spPr>
        <p:txBody>
          <a:bodyPr lIns="0" tIns="0" rIns="0" bIns="0" rtlCol="0" anchor="t" anchorCtr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US" sz="1400" i="0" kern="120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8" name="Заголовок 1">
            <a:extLst>
              <a:ext uri="{FF2B5EF4-FFF2-40B4-BE49-F238E27FC236}">
                <a16:creationId xmlns:a16="http://schemas.microsoft.com/office/drawing/2014/main" id="{7E5CF6DE-4761-4BA5-A429-30AC8BBAD4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9" y="780001"/>
            <a:ext cx="10512424" cy="606677"/>
          </a:xfrm>
        </p:spPr>
        <p:txBody>
          <a:bodyPr lIns="0" tIns="0" rIns="0" bIns="0" rtlCol="0" anchor="t" anchorCtr="0">
            <a:normAutofit/>
          </a:bodyPr>
          <a:lstStyle>
            <a:lvl1pPr marL="0"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3600" b="1" kern="1200" dirty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ru-RU" noProof="0"/>
              <a:t>КАК ИСПОЛЬЗОВАТЬ ЭТОТ ШАБЛОН</a:t>
            </a:r>
          </a:p>
        </p:txBody>
      </p:sp>
      <p:sp>
        <p:nvSpPr>
          <p:cNvPr id="41" name="Рисунок 9">
            <a:extLst>
              <a:ext uri="{FF2B5EF4-FFF2-40B4-BE49-F238E27FC236}">
                <a16:creationId xmlns:a16="http://schemas.microsoft.com/office/drawing/2014/main" id="{8A4896B5-1C5E-47F0-8F0C-4EF97E356C8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00319" y="3779907"/>
            <a:ext cx="1481328" cy="75895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изображение</a:t>
            </a:r>
          </a:p>
        </p:txBody>
      </p: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id="{D87F4783-C8BA-411C-A188-4A4DAED10C02}"/>
              </a:ext>
            </a:extLst>
          </p:cNvPr>
          <p:cNvGrpSpPr/>
          <p:nvPr userDrawn="1"/>
        </p:nvGrpSpPr>
        <p:grpSpPr>
          <a:xfrm flipH="1">
            <a:off x="4416000" y="1375202"/>
            <a:ext cx="7776000" cy="100800"/>
            <a:chOff x="-322289" y="3240138"/>
            <a:chExt cx="5070122" cy="100800"/>
          </a:xfrm>
        </p:grpSpPr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959A2713-966D-4694-A067-D6BE1B2986D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322289" y="3290538"/>
              <a:ext cx="5070122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Овал 41">
              <a:extLst>
                <a:ext uri="{FF2B5EF4-FFF2-40B4-BE49-F238E27FC236}">
                  <a16:creationId xmlns:a16="http://schemas.microsoft.com/office/drawing/2014/main" id="{FCA15F19-C2FE-4F13-9359-69E884CA83B9}"/>
                </a:ext>
              </a:extLst>
            </p:cNvPr>
            <p:cNvSpPr/>
            <p:nvPr userDrawn="1"/>
          </p:nvSpPr>
          <p:spPr>
            <a:xfrm>
              <a:off x="4682109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32535776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78196A9-689D-4410-BFC0-7ACB19755A0C}"/>
              </a:ext>
            </a:extLst>
          </p:cNvPr>
          <p:cNvSpPr/>
          <p:nvPr userDrawn="1"/>
        </p:nvSpPr>
        <p:spPr>
          <a:xfrm>
            <a:off x="0" y="0"/>
            <a:ext cx="12192000" cy="4416552"/>
          </a:xfrm>
          <a:prstGeom prst="rect">
            <a:avLst/>
          </a:prstGeom>
          <a:blipFill>
            <a:blip r:embed="rId2"/>
            <a:srcRect/>
            <a:stretch>
              <a:fillRect l="-842" r="-84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9BFEAD-57CF-438A-8084-C5AC7F47E54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462986"/>
            <a:ext cx="9144000" cy="1786094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17A3CB-B083-4E49-9123-A5E47559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C4102C-4609-416C-A808-0FFE0051D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7BCC5D-6F2C-472F-BD4C-4096793D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BE854BB-FA44-4CAB-85DF-F5C412560348}"/>
              </a:ext>
            </a:extLst>
          </p:cNvPr>
          <p:cNvSpPr/>
          <p:nvPr userDrawn="1"/>
        </p:nvSpPr>
        <p:spPr>
          <a:xfrm>
            <a:off x="0" y="4416552"/>
            <a:ext cx="12192000" cy="2441448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89BFFF1-5465-4317-B9DB-C23A5B1D7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4696"/>
            <a:ext cx="9144000" cy="459798"/>
          </a:xfrm>
        </p:spPr>
        <p:txBody>
          <a:bodyPr lIns="0" tIns="0" rIns="0" bIns="0"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  <a:cs typeface="Segoe UI Semibold" panose="020B07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676B4374-8F24-43DE-860D-E5C6EA850AB4}"/>
              </a:ext>
            </a:extLst>
          </p:cNvPr>
          <p:cNvGrpSpPr/>
          <p:nvPr userDrawn="1"/>
        </p:nvGrpSpPr>
        <p:grpSpPr>
          <a:xfrm>
            <a:off x="3619265" y="2253996"/>
            <a:ext cx="4953471" cy="100584"/>
            <a:chOff x="3631692" y="2253996"/>
            <a:chExt cx="4953471" cy="100584"/>
          </a:xfrm>
        </p:grpSpPr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585C7755-9394-4129-AB48-1AC32DA80C75}"/>
                </a:ext>
              </a:extLst>
            </p:cNvPr>
            <p:cNvSpPr/>
            <p:nvPr userDrawn="1"/>
          </p:nvSpPr>
          <p:spPr>
            <a:xfrm>
              <a:off x="3631692" y="2253996"/>
              <a:ext cx="100584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64C71ABE-575A-48CF-82B1-EDE8535F3993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828032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E3C1EA63-78B2-4715-B4DC-63D98AC7F354}"/>
                </a:ext>
              </a:extLst>
            </p:cNvPr>
            <p:cNvSpPr/>
            <p:nvPr userDrawn="1"/>
          </p:nvSpPr>
          <p:spPr>
            <a:xfrm>
              <a:off x="8484579" y="2253996"/>
              <a:ext cx="100584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E9BB74A1-0BEA-4AD8-8138-0641A45D8B40}"/>
              </a:ext>
            </a:extLst>
          </p:cNvPr>
          <p:cNvGrpSpPr/>
          <p:nvPr userDrawn="1"/>
        </p:nvGrpSpPr>
        <p:grpSpPr>
          <a:xfrm>
            <a:off x="4652581" y="5305363"/>
            <a:ext cx="2886839" cy="100584"/>
            <a:chOff x="3631690" y="2253996"/>
            <a:chExt cx="5028467" cy="100584"/>
          </a:xfrm>
        </p:grpSpPr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73D0026E-5270-4C52-A1AF-5631E8192DCD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A6085D92-5F70-4097-A2FF-C15B13788D08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828032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BE68EB6C-48D0-4EBF-8541-926D16790F52}"/>
                </a:ext>
              </a:extLst>
            </p:cNvPr>
            <p:cNvSpPr/>
            <p:nvPr userDrawn="1"/>
          </p:nvSpPr>
          <p:spPr>
            <a:xfrm>
              <a:off x="8484578" y="2253996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13641896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5015858-8549-49EA-BB83-070E0D9D4890}"/>
              </a:ext>
            </a:extLst>
          </p:cNvPr>
          <p:cNvSpPr/>
          <p:nvPr userDrawn="1"/>
        </p:nvSpPr>
        <p:spPr>
          <a:xfrm>
            <a:off x="6083808" y="0"/>
            <a:ext cx="6108192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6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06FBAC-B8FD-4768-B682-E0B93BA331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9768" y="2133599"/>
            <a:ext cx="4618957" cy="2492461"/>
          </a:xfrm>
        </p:spPr>
        <p:txBody>
          <a:bodyPr lIns="0" tIns="0" rIns="0" bIns="0" rtlCol="0" anchor="b" anchorCtr="0">
            <a:noAutofit/>
          </a:bodyPr>
          <a:lstStyle>
            <a:lvl1pPr>
              <a:defRPr sz="6000"/>
            </a:lvl1pPr>
          </a:lstStyle>
          <a:p>
            <a:pPr rtl="0"/>
            <a:r>
              <a:rPr lang="ru-RU" noProof="0"/>
              <a:t>ПРЕЗЕНТАЦИЯ</a:t>
            </a:r>
            <a:br>
              <a:rPr lang="ru-RU" noProof="0"/>
            </a:br>
            <a:r>
              <a:rPr lang="ru-RU" noProof="0"/>
              <a:t>СО СЛАЙДАМИ</a:t>
            </a:r>
            <a:br>
              <a:rPr lang="ru-RU" noProof="0"/>
            </a:br>
            <a:r>
              <a:rPr lang="ru-RU" noProof="0"/>
              <a:t>НАЗВАНИЕ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72534F-03A6-408A-9BF1-303D0A44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24E181-0C50-4F43-A5A7-6FDD1500C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A749CC-EB55-4FEF-AA4C-9A9C6E2A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6F3E26A6-6962-4A35-AA86-805537D45296}"/>
              </a:ext>
            </a:extLst>
          </p:cNvPr>
          <p:cNvGrpSpPr/>
          <p:nvPr userDrawn="1"/>
        </p:nvGrpSpPr>
        <p:grpSpPr>
          <a:xfrm>
            <a:off x="6769768" y="1947412"/>
            <a:ext cx="2520148" cy="102440"/>
            <a:chOff x="3631690" y="2252140"/>
            <a:chExt cx="4389743" cy="102440"/>
          </a:xfrm>
        </p:grpSpPr>
        <p:sp>
          <p:nvSpPr>
            <p:cNvPr id="10" name="Овал 9">
              <a:extLst>
                <a:ext uri="{FF2B5EF4-FFF2-40B4-BE49-F238E27FC236}">
                  <a16:creationId xmlns:a16="http://schemas.microsoft.com/office/drawing/2014/main" id="{681504C4-12AC-4251-8E47-0089784BDB9B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192040D0-01C2-4643-8F84-3B8F334E545C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201365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id="{7ED601E9-2BFC-460B-A2A8-69A787A4988E}"/>
                </a:ext>
              </a:extLst>
            </p:cNvPr>
            <p:cNvSpPr/>
            <p:nvPr userDrawn="1"/>
          </p:nvSpPr>
          <p:spPr>
            <a:xfrm>
              <a:off x="7845854" y="2252140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BB49A8A6-FEDB-4D20-B581-A84DB8EFE977}"/>
              </a:ext>
            </a:extLst>
          </p:cNvPr>
          <p:cNvGrpSpPr/>
          <p:nvPr userDrawn="1"/>
        </p:nvGrpSpPr>
        <p:grpSpPr>
          <a:xfrm>
            <a:off x="6769768" y="4654084"/>
            <a:ext cx="2520148" cy="100584"/>
            <a:chOff x="3631690" y="2253996"/>
            <a:chExt cx="4389742" cy="100584"/>
          </a:xfrm>
        </p:grpSpPr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C2F65998-5EC3-446A-8307-1CF81A348CE3}"/>
                </a:ext>
              </a:extLst>
            </p:cNvPr>
            <p:cNvSpPr/>
            <p:nvPr userDrawn="1"/>
          </p:nvSpPr>
          <p:spPr>
            <a:xfrm>
              <a:off x="3631690" y="2253996"/>
              <a:ext cx="175203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  <p:cxnSp>
          <p:nvCxnSpPr>
            <p:cNvPr id="15" name="Прямая соединительная линия 14">
              <a:extLst>
                <a:ext uri="{FF2B5EF4-FFF2-40B4-BE49-F238E27FC236}">
                  <a16:creationId xmlns:a16="http://schemas.microsoft.com/office/drawing/2014/main" id="{7CC5D776-F60A-4A0C-AA7C-EFACDA2CEA88}"/>
                </a:ext>
              </a:extLst>
            </p:cNvPr>
            <p:cNvCxnSpPr/>
            <p:nvPr userDrawn="1"/>
          </p:nvCxnSpPr>
          <p:spPr>
            <a:xfrm>
              <a:off x="3681984" y="2307679"/>
              <a:ext cx="4201364" cy="0"/>
            </a:xfrm>
            <a:prstGeom prst="line">
              <a:avLst/>
            </a:prstGeom>
            <a:ln w="12700"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AEAFE309-55C5-409C-92ED-748307C74318}"/>
                </a:ext>
              </a:extLst>
            </p:cNvPr>
            <p:cNvSpPr/>
            <p:nvPr userDrawn="1"/>
          </p:nvSpPr>
          <p:spPr>
            <a:xfrm>
              <a:off x="7845853" y="2253996"/>
              <a:ext cx="175579" cy="100584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/>
            </a:p>
          </p:txBody>
        </p:sp>
      </p:grp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5B77B20B-76F5-4912-803D-5709F730D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69767" y="4889444"/>
            <a:ext cx="4618957" cy="590626"/>
          </a:xfrm>
        </p:spPr>
        <p:txBody>
          <a:bodyPr lIns="0" tIns="0" rIns="0" bIns="0"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  <a:cs typeface="Segoe UI Semibold" panose="020B07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79195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содержимое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2091023"/>
            <a:ext cx="5021940" cy="804338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3244567"/>
            <a:ext cx="4205904" cy="569085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2993948"/>
            <a:ext cx="2009252" cy="100800"/>
            <a:chOff x="0" y="3240138"/>
            <a:chExt cx="2009252" cy="100800"/>
          </a:xfrm>
        </p:grpSpPr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/>
            <p:nvPr userDrawn="1"/>
          </p:nvCxnSpPr>
          <p:spPr>
            <a:xfrm>
              <a:off x="0" y="3290538"/>
              <a:ext cx="1944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1908452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6" name="Текст 2">
            <a:extLst>
              <a:ext uri="{FF2B5EF4-FFF2-40B4-BE49-F238E27FC236}">
                <a16:creationId xmlns:a16="http://schemas.microsoft.com/office/drawing/2014/main" id="{BB522941-5C7D-4701-9AD7-BB4C11C6EBC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815720" y="3869349"/>
            <a:ext cx="4215201" cy="1328330"/>
          </a:xfrm>
        </p:spPr>
        <p:txBody>
          <a:bodyPr lIns="0" tIns="0" rIns="0" bIns="0" rtlCol="0">
            <a:normAutofit/>
          </a:bodyPr>
          <a:lstStyle>
            <a:lvl1pPr marL="0" indent="0" rtl="0">
              <a:lnSpc>
                <a:spcPct val="100000"/>
              </a:lnSpc>
              <a:spcBef>
                <a:spcPts val="600"/>
              </a:spcBef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Рисунок 7">
            <a:extLst>
              <a:ext uri="{FF2B5EF4-FFF2-40B4-BE49-F238E27FC236}">
                <a16:creationId xmlns:a16="http://schemas.microsoft.com/office/drawing/2014/main" id="{DE71F7A0-F439-470D-A1B8-556C960D112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103003" y="2490534"/>
            <a:ext cx="6083300" cy="258775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25399692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16E3F0B-343E-4C97-A8D6-C47FCC915F7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7215E379-3C1C-4942-917E-02E25E8CB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969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ДД.ММ.20ГГ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6" name="Объект 2">
            <a:extLst>
              <a:ext uri="{FF2B5EF4-FFF2-40B4-BE49-F238E27FC236}">
                <a16:creationId xmlns:a16="http://schemas.microsoft.com/office/drawing/2014/main" id="{DEA943F6-C418-4339-8C7E-A12127BDE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7777"/>
            <a:ext cx="10515600" cy="4534293"/>
          </a:xfrm>
        </p:spPr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844681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B6FE9A2-5CE4-4652-97CE-3FF947D5485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7215E379-3C1C-4942-917E-02E25E8CB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969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ДД.ММ.20ГГ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7" name="Объект 2">
            <a:extLst>
              <a:ext uri="{FF2B5EF4-FFF2-40B4-BE49-F238E27FC236}">
                <a16:creationId xmlns:a16="http://schemas.microsoft.com/office/drawing/2014/main" id="{3FD6D4E1-CC57-4556-9CB7-31B375477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59497"/>
            <a:ext cx="5181600" cy="4543719"/>
          </a:xfrm>
        </p:spPr>
        <p:txBody>
          <a:bodyPr rtlCol="0">
            <a:normAutofit/>
          </a:bodyPr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400">
                <a:solidFill>
                  <a:schemeClr val="bg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8" name="Объект 3">
            <a:extLst>
              <a:ext uri="{FF2B5EF4-FFF2-40B4-BE49-F238E27FC236}">
                <a16:creationId xmlns:a16="http://schemas.microsoft.com/office/drawing/2014/main" id="{2AE7A31C-D605-4363-B037-1938B9304C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159497"/>
            <a:ext cx="5181600" cy="4543719"/>
          </a:xfrm>
        </p:spPr>
        <p:txBody>
          <a:bodyPr rtlCol="0">
            <a:normAutofit/>
          </a:bodyPr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400">
                <a:solidFill>
                  <a:schemeClr val="bg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849159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4B5E40D-C1A5-4C5A-BBA0-C3E41F028D0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7215E379-3C1C-4942-917E-02E25E8CB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969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ДД.ММ.20ГГ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7" name="Текст 2">
            <a:extLst>
              <a:ext uri="{FF2B5EF4-FFF2-40B4-BE49-F238E27FC236}">
                <a16:creationId xmlns:a16="http://schemas.microsoft.com/office/drawing/2014/main" id="{85C650EE-495E-44EB-870B-AC85B18EB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56955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8" name="Объект 3">
            <a:extLst>
              <a:ext uri="{FF2B5EF4-FFF2-40B4-BE49-F238E27FC236}">
                <a16:creationId xmlns:a16="http://schemas.microsoft.com/office/drawing/2014/main" id="{77DCC2A5-8A6A-431F-BD6C-93E32539A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03414"/>
            <a:ext cx="5157787" cy="3397631"/>
          </a:xfrm>
        </p:spPr>
        <p:txBody>
          <a:bodyPr rtlCol="0">
            <a:normAutofit/>
          </a:bodyPr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400">
                <a:solidFill>
                  <a:schemeClr val="bg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9" name="Текст 4">
            <a:extLst>
              <a:ext uri="{FF2B5EF4-FFF2-40B4-BE49-F238E27FC236}">
                <a16:creationId xmlns:a16="http://schemas.microsoft.com/office/drawing/2014/main" id="{7FE620E9-8AD3-4771-8897-E65B461E2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56955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0" name="Объект 5">
            <a:extLst>
              <a:ext uri="{FF2B5EF4-FFF2-40B4-BE49-F238E27FC236}">
                <a16:creationId xmlns:a16="http://schemas.microsoft.com/office/drawing/2014/main" id="{B75F265B-9F81-4A64-A8D4-7D0A31CEA4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03414"/>
            <a:ext cx="5183188" cy="3397631"/>
          </a:xfrm>
        </p:spPr>
        <p:txBody>
          <a:bodyPr rtlCol="0">
            <a:normAutofit/>
          </a:bodyPr>
          <a:lstStyle>
            <a:lvl1pPr>
              <a:defRPr sz="2000">
                <a:solidFill>
                  <a:schemeClr val="bg2"/>
                </a:solidFill>
              </a:defRPr>
            </a:lvl1pPr>
            <a:lvl2pPr>
              <a:defRPr sz="18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400">
                <a:solidFill>
                  <a:schemeClr val="bg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408030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16E3F0B-343E-4C97-A8D6-C47FCC915F7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ДД.ММ.20ГГ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8" name="Заголовок 1">
            <a:extLst>
              <a:ext uri="{FF2B5EF4-FFF2-40B4-BE49-F238E27FC236}">
                <a16:creationId xmlns:a16="http://schemas.microsoft.com/office/drawing/2014/main" id="{8A02905C-2C7D-4445-B47F-3EBBA4465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9" name="Текст 3">
            <a:extLst>
              <a:ext uri="{FF2B5EF4-FFF2-40B4-BE49-F238E27FC236}">
                <a16:creationId xmlns:a16="http://schemas.microsoft.com/office/drawing/2014/main" id="{17BC8A51-D50F-4F98-9402-8FF90BD2D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0" name="Объект 2">
            <a:extLst>
              <a:ext uri="{FF2B5EF4-FFF2-40B4-BE49-F238E27FC236}">
                <a16:creationId xmlns:a16="http://schemas.microsoft.com/office/drawing/2014/main" id="{3AE79E65-3D1E-4444-9BD4-8578BF0C6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800">
                <a:solidFill>
                  <a:schemeClr val="bg2"/>
                </a:solidFill>
              </a:defRPr>
            </a:lvl3pPr>
            <a:lvl4pPr>
              <a:defRPr sz="1600">
                <a:solidFill>
                  <a:schemeClr val="bg2"/>
                </a:solidFill>
              </a:defRPr>
            </a:lvl4pPr>
            <a:lvl5pPr>
              <a:defRPr sz="16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279995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16E3F0B-343E-4C97-A8D6-C47FCC915F7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ДД.ММ.20ГГ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8" name="Заголовок 1">
            <a:extLst>
              <a:ext uri="{FF2B5EF4-FFF2-40B4-BE49-F238E27FC236}">
                <a16:creationId xmlns:a16="http://schemas.microsoft.com/office/drawing/2014/main" id="{8A02905C-2C7D-4445-B47F-3EBBA4465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9" name="Текст 3">
            <a:extLst>
              <a:ext uri="{FF2B5EF4-FFF2-40B4-BE49-F238E27FC236}">
                <a16:creationId xmlns:a16="http://schemas.microsoft.com/office/drawing/2014/main" id="{17BC8A51-D50F-4F98-9402-8FF90BD2D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1" name="Рисунок 2">
            <a:extLst>
              <a:ext uri="{FF2B5EF4-FFF2-40B4-BE49-F238E27FC236}">
                <a16:creationId xmlns:a16="http://schemas.microsoft.com/office/drawing/2014/main" id="{1D23A006-AC57-4A0B-BC20-6D226A80CC7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457201"/>
            <a:ext cx="6172200" cy="5403850"/>
          </a:xfrm>
        </p:spPr>
        <p:txBody>
          <a:bodyPr rtlCol="0">
            <a:normAutofit/>
          </a:bodyPr>
          <a:lstStyle>
            <a:lvl1pPr marL="0" indent="0">
              <a:buNone/>
              <a:defRPr sz="24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25853051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F05564D-C546-470F-B93C-274AA86CE01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7215E379-3C1C-4942-917E-02E25E8CB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969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ДД.ММ.20ГГ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8839916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9E60A5F-CE74-4F00-A5C2-F9742DDFFF1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46047C4-77C4-4E19-8DD7-2ED3165B7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ДД.ММ.20ГГ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250B5CF-1C4F-4BA2-8E78-5F48C92A9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14C6A0A-8A9D-47A1-97DA-BB4949151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3171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заголовка, изображения и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" noProof="0"/>
              <a:t>ДД.ММ.20XX</a:t>
            </a:r>
            <a:endParaRPr lang="en-US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" noProof="0"/>
              <a:t>ДОБАВИТЬ НИЖНИЙ КОЛОНТИТУЛ</a:t>
            </a:r>
            <a:endParaRPr lang="en-US" noProof="0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4591" y="1090118"/>
            <a:ext cx="4494133" cy="804338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" noProof="0"/>
              <a:t>ЩЕЛКНИТЕ, ЧТОБЫ ИЗМЕНИТЬ</a:t>
            </a:r>
            <a:endParaRPr lang="en-US" noProof="0" dirty="0"/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94591" y="2243662"/>
            <a:ext cx="4473108" cy="569085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" noProof="0"/>
              <a:t>РЕДАКТИРОВАНИЕ ОСНОВНЫХ СТИЛЕЙ ТЕКСТА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Вставка рисунка</a:t>
            </a:r>
            <a:endParaRPr lang="en-US" noProof="0" dirty="0"/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924675" y="1993043"/>
            <a:ext cx="5267325" cy="100800"/>
            <a:chOff x="0" y="3240138"/>
            <a:chExt cx="3434400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/>
            <p:nvPr userDrawn="1"/>
          </p:nvCxnSpPr>
          <p:spPr>
            <a:xfrm>
              <a:off x="0" y="3290538"/>
              <a:ext cx="3384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US" noProof="0" dirty="0"/>
            </a:p>
          </p:txBody>
        </p:sp>
      </p:grpSp>
      <p:sp>
        <p:nvSpPr>
          <p:cNvPr id="14" name="Текст 2">
            <a:extLst>
              <a:ext uri="{FF2B5EF4-FFF2-40B4-BE49-F238E27FC236}">
                <a16:creationId xmlns:a16="http://schemas.microsoft.com/office/drawing/2014/main" id="{BE12A846-0DFC-435B-BAE9-D90C353E03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894591" y="2868443"/>
            <a:ext cx="4482996" cy="2432603"/>
          </a:xfrm>
        </p:spPr>
        <p:txBody>
          <a:bodyPr lIns="0" tIns="0" rIns="0" bIns="0" rtlCol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" noProof="0"/>
              <a:t>Редактирование основных стилей текста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 dirty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 dirty="0"/>
          </a:p>
        </p:txBody>
      </p:sp>
      <p:sp>
        <p:nvSpPr>
          <p:cNvPr id="22" name="Рисунок 7">
            <a:extLst>
              <a:ext uri="{FF2B5EF4-FFF2-40B4-BE49-F238E27FC236}">
                <a16:creationId xmlns:a16="http://schemas.microsoft.com/office/drawing/2014/main" id="{F0861AA2-8248-462C-B6D8-FFD829F41ED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54411" y="1472184"/>
            <a:ext cx="3246204" cy="5385816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ru-RU" noProof="0"/>
              <a:t>Вставка рисунка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47638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заголовка и содержимого, вер.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2219359"/>
            <a:ext cx="5021940" cy="804338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3122284"/>
            <a:ext cx="2783606" cy="100800"/>
            <a:chOff x="0" y="3240138"/>
            <a:chExt cx="2783606" cy="100800"/>
          </a:xfrm>
        </p:grpSpPr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/>
            <p:nvPr userDrawn="1"/>
          </p:nvCxnSpPr>
          <p:spPr>
            <a:xfrm>
              <a:off x="0" y="3290538"/>
              <a:ext cx="2736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2682806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7" name="Овал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Текст 2">
            <a:extLst>
              <a:ext uri="{FF2B5EF4-FFF2-40B4-BE49-F238E27FC236}">
                <a16:creationId xmlns:a16="http://schemas.microsoft.com/office/drawing/2014/main" id="{4C9D5785-B116-4BE7-AC26-5CD6481FFA6A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815720" y="3392200"/>
            <a:ext cx="5009495" cy="2210173"/>
          </a:xfrm>
        </p:spPr>
        <p:txBody>
          <a:bodyPr lIns="0" tIns="0" rIns="0" bIns="0" rtlCol="0">
            <a:normAutofit/>
          </a:bodyPr>
          <a:lstStyle>
            <a:lvl1pPr marL="216000" indent="-21600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23" name="Рисунок 7">
            <a:extLst>
              <a:ext uri="{FF2B5EF4-FFF2-40B4-BE49-F238E27FC236}">
                <a16:creationId xmlns:a16="http://schemas.microsoft.com/office/drawing/2014/main" id="{278C2B8F-0B29-449C-AFFD-42BB56FA159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108356" y="-20834"/>
            <a:ext cx="5245444" cy="5385816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2310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одержимого значк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317" y="707529"/>
            <a:ext cx="4494133" cy="569086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00317" y="1625821"/>
            <a:ext cx="4473108" cy="569085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6430402" y="1375202"/>
            <a:ext cx="5761598" cy="100800"/>
            <a:chOff x="-322276" y="3240138"/>
            <a:chExt cx="3756676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322276" y="3290538"/>
              <a:ext cx="3706276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4" name="Текст 2">
            <a:extLst>
              <a:ext uri="{FF2B5EF4-FFF2-40B4-BE49-F238E27FC236}">
                <a16:creationId xmlns:a16="http://schemas.microsoft.com/office/drawing/2014/main" id="{BE12A846-0DFC-435B-BAE9-D90C353E03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920469" y="3291840"/>
            <a:ext cx="2670048" cy="640080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1EDA47E0-9B2C-45BF-A34A-E7069690AEF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090460" y="3273552"/>
            <a:ext cx="640080" cy="658368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2" name="Текст 2">
            <a:extLst>
              <a:ext uri="{FF2B5EF4-FFF2-40B4-BE49-F238E27FC236}">
                <a16:creationId xmlns:a16="http://schemas.microsoft.com/office/drawing/2014/main" id="{F2ACDD32-C1AB-4359-B055-2F910492987E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1850" y="3291840"/>
            <a:ext cx="1209357" cy="640080"/>
          </a:xfrm>
        </p:spPr>
        <p:txBody>
          <a:bodyPr lIns="0" tIns="0" rIns="0" bIns="0" rtlCol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стили текста</a:t>
            </a:r>
          </a:p>
        </p:txBody>
      </p:sp>
      <p:sp>
        <p:nvSpPr>
          <p:cNvPr id="23" name="Текст 2">
            <a:extLst>
              <a:ext uri="{FF2B5EF4-FFF2-40B4-BE49-F238E27FC236}">
                <a16:creationId xmlns:a16="http://schemas.microsoft.com/office/drawing/2014/main" id="{C7A796C4-1255-4B26-B034-EFB1284B77EB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2920469" y="4427608"/>
            <a:ext cx="2670048" cy="640080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24" name="Рисунок 3">
            <a:extLst>
              <a:ext uri="{FF2B5EF4-FFF2-40B4-BE49-F238E27FC236}">
                <a16:creationId xmlns:a16="http://schemas.microsoft.com/office/drawing/2014/main" id="{7F406E84-6EA1-4D34-8016-6A41F065FF76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090460" y="4409320"/>
            <a:ext cx="640080" cy="658368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Текст 2">
            <a:extLst>
              <a:ext uri="{FF2B5EF4-FFF2-40B4-BE49-F238E27FC236}">
                <a16:creationId xmlns:a16="http://schemas.microsoft.com/office/drawing/2014/main" id="{7965133B-076D-4FAD-8D2A-C24FE2619C8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831850" y="4427608"/>
            <a:ext cx="1209357" cy="640080"/>
          </a:xfrm>
        </p:spPr>
        <p:txBody>
          <a:bodyPr lIns="0" tIns="0" rIns="0" bIns="0" rtlCol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стили текста</a:t>
            </a:r>
          </a:p>
        </p:txBody>
      </p:sp>
      <p:sp>
        <p:nvSpPr>
          <p:cNvPr id="26" name="Текст 2">
            <a:extLst>
              <a:ext uri="{FF2B5EF4-FFF2-40B4-BE49-F238E27FC236}">
                <a16:creationId xmlns:a16="http://schemas.microsoft.com/office/drawing/2014/main" id="{CABE6307-1A20-419D-A352-17FF0286600B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549426" y="3291840"/>
            <a:ext cx="2670048" cy="640080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27" name="Рисунок 3">
            <a:extLst>
              <a:ext uri="{FF2B5EF4-FFF2-40B4-BE49-F238E27FC236}">
                <a16:creationId xmlns:a16="http://schemas.microsoft.com/office/drawing/2014/main" id="{D2C5C227-18EE-4D6A-AA31-30B8F7CD20AE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719417" y="3273552"/>
            <a:ext cx="640080" cy="658368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8" name="Текст 2">
            <a:extLst>
              <a:ext uri="{FF2B5EF4-FFF2-40B4-BE49-F238E27FC236}">
                <a16:creationId xmlns:a16="http://schemas.microsoft.com/office/drawing/2014/main" id="{6ABEA821-83E0-4C10-98A8-5F29E246F74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6460807" y="3291840"/>
            <a:ext cx="1209357" cy="640080"/>
          </a:xfrm>
        </p:spPr>
        <p:txBody>
          <a:bodyPr lIns="0" tIns="0" rIns="0" bIns="0" rtlCol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стили текста</a:t>
            </a:r>
          </a:p>
        </p:txBody>
      </p:sp>
      <p:sp>
        <p:nvSpPr>
          <p:cNvPr id="29" name="Текст 2">
            <a:extLst>
              <a:ext uri="{FF2B5EF4-FFF2-40B4-BE49-F238E27FC236}">
                <a16:creationId xmlns:a16="http://schemas.microsoft.com/office/drawing/2014/main" id="{CA1DC741-B44F-4275-A1D5-B8D26A3390B3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8549426" y="4427608"/>
            <a:ext cx="2670048" cy="640080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0" name="Рисунок 3">
            <a:extLst>
              <a:ext uri="{FF2B5EF4-FFF2-40B4-BE49-F238E27FC236}">
                <a16:creationId xmlns:a16="http://schemas.microsoft.com/office/drawing/2014/main" id="{C550F6C4-BE33-415F-B0BC-B47EDC1BDACB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719417" y="4409320"/>
            <a:ext cx="640080" cy="658368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1" name="Текст 2">
            <a:extLst>
              <a:ext uri="{FF2B5EF4-FFF2-40B4-BE49-F238E27FC236}">
                <a16:creationId xmlns:a16="http://schemas.microsoft.com/office/drawing/2014/main" id="{4C0830D2-D692-4161-8ECB-338703C94351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460807" y="4427608"/>
            <a:ext cx="1209357" cy="640080"/>
          </a:xfrm>
        </p:spPr>
        <p:txBody>
          <a:bodyPr lIns="0" tIns="0" rIns="0" bIns="0" rtlCol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Изменить стили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114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монитора и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6" y="2091023"/>
            <a:ext cx="4464049" cy="804338"/>
          </a:xfrm>
        </p:spPr>
        <p:txBody>
          <a:bodyPr lIns="0" tIns="0" rIns="0" bIns="0"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26770" y="3244567"/>
            <a:ext cx="4443165" cy="569085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ACF4ED1-C6C8-4C5C-8C14-4FF197588C03}"/>
              </a:ext>
            </a:extLst>
          </p:cNvPr>
          <p:cNvSpPr/>
          <p:nvPr userDrawn="1"/>
        </p:nvSpPr>
        <p:spPr>
          <a:xfrm>
            <a:off x="6192163" y="1435133"/>
            <a:ext cx="5175504" cy="4187952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 t="1504" b="1504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7317392-EF87-4050-8BBE-32F74B0CF15A}"/>
              </a:ext>
            </a:extLst>
          </p:cNvPr>
          <p:cNvGrpSpPr/>
          <p:nvPr userDrawn="1"/>
        </p:nvGrpSpPr>
        <p:grpSpPr>
          <a:xfrm>
            <a:off x="0" y="2993948"/>
            <a:ext cx="2800084" cy="100800"/>
            <a:chOff x="0" y="3240138"/>
            <a:chExt cx="2800084" cy="100800"/>
          </a:xfrm>
        </p:grpSpPr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785A4134-866D-4143-AC1E-8A2FFDB49855}"/>
                </a:ext>
              </a:extLst>
            </p:cNvPr>
            <p:cNvCxnSpPr/>
            <p:nvPr userDrawn="1"/>
          </p:nvCxnSpPr>
          <p:spPr>
            <a:xfrm>
              <a:off x="0" y="3290538"/>
              <a:ext cx="277200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1BBC5D9C-B8FB-455B-9398-36DB21F2765E}"/>
                </a:ext>
              </a:extLst>
            </p:cNvPr>
            <p:cNvSpPr/>
            <p:nvPr userDrawn="1"/>
          </p:nvSpPr>
          <p:spPr>
            <a:xfrm>
              <a:off x="2699284" y="3240138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6" name="Текст 2">
            <a:extLst>
              <a:ext uri="{FF2B5EF4-FFF2-40B4-BE49-F238E27FC236}">
                <a16:creationId xmlns:a16="http://schemas.microsoft.com/office/drawing/2014/main" id="{BB522941-5C7D-4701-9AD7-BB4C11C6EBCE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815720" y="3869349"/>
            <a:ext cx="4452987" cy="1328330"/>
          </a:xfrm>
        </p:spPr>
        <p:txBody>
          <a:bodyPr lIns="0" tIns="0" rIns="0" bIns="0" rtlCol="0">
            <a:normAutofit/>
          </a:bodyPr>
          <a:lstStyle>
            <a:lvl1pPr marL="216000" indent="-216000" rtl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Char char="o"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6B8B3AB3-C02D-418C-A9E2-AA65DE78350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62829" y="1673942"/>
            <a:ext cx="4853962" cy="3141406"/>
          </a:xfrm>
          <a:ln w="25400">
            <a:solidFill>
              <a:schemeClr val="tx2"/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26988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содержимого заголовка и подзаголо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Рисунок 7">
            <a:extLst>
              <a:ext uri="{FF2B5EF4-FFF2-40B4-BE49-F238E27FC236}">
                <a16:creationId xmlns:a16="http://schemas.microsoft.com/office/drawing/2014/main" id="{093DA11F-BC94-447C-B660-9C906BED01B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1682496"/>
            <a:ext cx="12191999" cy="3493008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9F1B35C-893A-4033-ADC0-2192AFA292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637DF8-B064-4F36-89F8-EBF538A2E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3976" y="696584"/>
            <a:ext cx="4464049" cy="569086"/>
          </a:xfrm>
        </p:spPr>
        <p:txBody>
          <a:bodyPr lIns="0" tIns="0" rIns="0" bIns="0" rtlCol="0" anchor="b">
            <a:normAutofit/>
          </a:bodyPr>
          <a:lstStyle>
            <a:lvl1pPr algn="ctr">
              <a:defRPr sz="3600"/>
            </a:lvl1pPr>
          </a:lstStyle>
          <a:p>
            <a:pPr rtl="0"/>
            <a:r>
              <a:rPr lang="ru-RU" noProof="0"/>
              <a:t>ЩЕЛКНИТЕ, ЧТОБЫ ИЗМЕНИТЬ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72532A-5006-46B7-AE99-3A6891CD025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884860" y="1983086"/>
            <a:ext cx="4443165" cy="569085"/>
          </a:xfrm>
        </p:spPr>
        <p:txBody>
          <a:bodyPr lIns="0" tIns="0" rIns="0" bIns="0" rtlCol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EFC6D7-3241-401C-A16A-4A7CC265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45D6DC-ABA5-4D00-9CD3-92FFDD1F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459C86-0106-40E0-AA18-795EC5787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6D14F7B3-A6CF-491C-9855-75B5784CC45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72225750-E4CE-4A81-A0C3-4023030D637E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819C324-07DF-49DB-A08C-0E6155CE3041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id="{75A34025-44F2-4A09-8629-F1794E9D35A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815854A2-EAE9-4B2A-84CF-5A4BD753863A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78842051-6173-4CC2-8C4A-8AE31FE7BA54}"/>
              </a:ext>
            </a:extLst>
          </p:cNvPr>
          <p:cNvGrpSpPr/>
          <p:nvPr userDrawn="1"/>
        </p:nvGrpSpPr>
        <p:grpSpPr>
          <a:xfrm>
            <a:off x="4671312" y="1373283"/>
            <a:ext cx="2882325" cy="100800"/>
            <a:chOff x="3149478" y="1373283"/>
            <a:chExt cx="2882325" cy="100800"/>
          </a:xfrm>
        </p:grpSpPr>
        <p:grpSp>
          <p:nvGrpSpPr>
            <p:cNvPr id="15" name="Группа 14">
              <a:extLst>
                <a:ext uri="{FF2B5EF4-FFF2-40B4-BE49-F238E27FC236}">
                  <a16:creationId xmlns:a16="http://schemas.microsoft.com/office/drawing/2014/main" id="{B7317392-EF87-4050-8BBE-32F74B0CF15A}"/>
                </a:ext>
              </a:extLst>
            </p:cNvPr>
            <p:cNvGrpSpPr/>
            <p:nvPr userDrawn="1"/>
          </p:nvGrpSpPr>
          <p:grpSpPr>
            <a:xfrm>
              <a:off x="3149478" y="1373283"/>
              <a:ext cx="2882325" cy="100800"/>
              <a:chOff x="0" y="3237441"/>
              <a:chExt cx="2882325" cy="100800"/>
            </a:xfrm>
          </p:grpSpPr>
          <p:cxnSp>
            <p:nvCxnSpPr>
              <p:cNvPr id="13" name="Прямая соединительная линия 12">
                <a:extLst>
                  <a:ext uri="{FF2B5EF4-FFF2-40B4-BE49-F238E27FC236}">
                    <a16:creationId xmlns:a16="http://schemas.microsoft.com/office/drawing/2014/main" id="{785A4134-866D-4143-AC1E-8A2FFDB49855}"/>
                  </a:ext>
                </a:extLst>
              </p:cNvPr>
              <p:cNvCxnSpPr/>
              <p:nvPr userDrawn="1"/>
            </p:nvCxnSpPr>
            <p:spPr>
              <a:xfrm>
                <a:off x="0" y="3290538"/>
                <a:ext cx="28440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Овал 13">
                <a:extLst>
                  <a:ext uri="{FF2B5EF4-FFF2-40B4-BE49-F238E27FC236}">
                    <a16:creationId xmlns:a16="http://schemas.microsoft.com/office/drawing/2014/main" id="{1BBC5D9C-B8FB-455B-9398-36DB21F2765E}"/>
                  </a:ext>
                </a:extLst>
              </p:cNvPr>
              <p:cNvSpPr/>
              <p:nvPr userDrawn="1"/>
            </p:nvSpPr>
            <p:spPr>
              <a:xfrm>
                <a:off x="2781525" y="3237441"/>
                <a:ext cx="100800" cy="100800"/>
              </a:xfrm>
              <a:prstGeom prst="ellipse">
                <a:avLst/>
              </a:prstGeom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endParaRPr lang="ru-RU" noProof="0"/>
              </a:p>
            </p:txBody>
          </p:sp>
        </p:grp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5D1C3636-C306-4492-8D46-194288459CAF}"/>
                </a:ext>
              </a:extLst>
            </p:cNvPr>
            <p:cNvSpPr/>
            <p:nvPr userDrawn="1"/>
          </p:nvSpPr>
          <p:spPr>
            <a:xfrm>
              <a:off x="3149478" y="1373283"/>
              <a:ext cx="100800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323502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акет трех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8E3FDB8-6D5C-48FE-99EA-7EC60F4D819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34000">
                <a:srgbClr val="0F1722"/>
              </a:gs>
              <a:gs pos="69000">
                <a:srgbClr val="0F1722"/>
              </a:gs>
              <a:gs pos="100000">
                <a:schemeClr val="accent5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endParaRPr lang="ru-RU" noProof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9775F3-A041-479A-8038-652B7D9C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EDD04-BE4E-4B91-B13E-0C4FB3E1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06DF5D8-12DC-494E-B0F1-2E9C86A14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D581BC7-E183-40DB-AC97-C19EA4EB8894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Заголовок 1">
            <a:extLst>
              <a:ext uri="{FF2B5EF4-FFF2-40B4-BE49-F238E27FC236}">
                <a16:creationId xmlns:a16="http://schemas.microsoft.com/office/drawing/2014/main" id="{ABF87C9E-53A2-4DE1-89DC-3907BE2E3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4263" y="707529"/>
            <a:ext cx="6310887" cy="569086"/>
          </a:xfrm>
        </p:spPr>
        <p:txBody>
          <a:bodyPr lIns="0" tIns="0" rIns="0" bIns="0" rtlCol="0" anchor="b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id="{EB453F8F-AA02-4E0D-93BF-8CF4F149037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04263" y="1625821"/>
            <a:ext cx="6289862" cy="569085"/>
          </a:xfrm>
        </p:spPr>
        <p:txBody>
          <a:bodyPr lIns="0" tIns="0" rIns="0" bIns="0" rtlCol="0">
            <a:normAutofit/>
          </a:bodyPr>
          <a:lstStyle>
            <a:lvl1pPr marL="0" indent="0" algn="r">
              <a:lnSpc>
                <a:spcPct val="100000"/>
              </a:lnSpc>
              <a:buNone/>
              <a:defRPr sz="1800" b="1">
                <a:solidFill>
                  <a:schemeClr val="tx1"/>
                </a:solidFill>
                <a:latin typeface="+mn-lt"/>
                <a:cs typeface="Segoe UI Semibold" panose="020B07020402040202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10" name="Рисунок 10">
            <a:extLst>
              <a:ext uri="{FF2B5EF4-FFF2-40B4-BE49-F238E27FC236}">
                <a16:creationId xmlns:a16="http://schemas.microsoft.com/office/drawing/2014/main" id="{A541F291-2E4B-474E-9ED0-55C97A2A06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1850" y="859665"/>
            <a:ext cx="1078992" cy="54864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59E4D57E-4989-4939-A31F-637543FAB606}"/>
              </a:ext>
            </a:extLst>
          </p:cNvPr>
          <p:cNvGrpSpPr/>
          <p:nvPr userDrawn="1"/>
        </p:nvGrpSpPr>
        <p:grpSpPr>
          <a:xfrm flipH="1">
            <a:off x="7179281" y="1375202"/>
            <a:ext cx="5012719" cy="100800"/>
            <a:chOff x="304632" y="3240138"/>
            <a:chExt cx="3129768" cy="100800"/>
          </a:xfrm>
        </p:grpSpPr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370B72A7-B625-48B8-88E6-BCE2A4DD531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04632" y="3290538"/>
              <a:ext cx="3079370" cy="0"/>
            </a:xfrm>
            <a:prstGeom prst="line">
              <a:avLst/>
            </a:prstGeom>
            <a:ln>
              <a:solidFill>
                <a:schemeClr val="bg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01ED729F-F8A5-4244-9776-4935C260F11F}"/>
                </a:ext>
              </a:extLst>
            </p:cNvPr>
            <p:cNvSpPr/>
            <p:nvPr userDrawn="1"/>
          </p:nvSpPr>
          <p:spPr>
            <a:xfrm>
              <a:off x="3368676" y="3240138"/>
              <a:ext cx="65724" cy="100800"/>
            </a:xfrm>
            <a:prstGeom prst="ellipse">
              <a:avLst/>
            </a:prstGeom>
            <a:solidFill>
              <a:schemeClr val="bg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ru-RU" noProof="0"/>
            </a:p>
          </p:txBody>
        </p:sp>
      </p:grpSp>
      <p:sp>
        <p:nvSpPr>
          <p:cNvPr id="14" name="Текст 2">
            <a:extLst>
              <a:ext uri="{FF2B5EF4-FFF2-40B4-BE49-F238E27FC236}">
                <a16:creationId xmlns:a16="http://schemas.microsoft.com/office/drawing/2014/main" id="{BE12A846-0DFC-435B-BAE9-D90C353E034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226927" y="4271296"/>
            <a:ext cx="2944368" cy="1419822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150998C-CF95-4C6F-8962-8EB2DB30177D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>
            <a:extLst>
              <a:ext uri="{FF2B5EF4-FFF2-40B4-BE49-F238E27FC236}">
                <a16:creationId xmlns:a16="http://schemas.microsoft.com/office/drawing/2014/main" id="{F86A2ACD-8CF5-48A3-A678-E213A809B332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F00811BB-0E37-4D70-84A5-97B3FBEDCBE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>
            <a:extLst>
              <a:ext uri="{FF2B5EF4-FFF2-40B4-BE49-F238E27FC236}">
                <a16:creationId xmlns:a16="http://schemas.microsoft.com/office/drawing/2014/main" id="{D03B3046-0457-4D23-8E0C-64E3FCD620BB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2" name="Текст 2">
            <a:extLst>
              <a:ext uri="{FF2B5EF4-FFF2-40B4-BE49-F238E27FC236}">
                <a16:creationId xmlns:a16="http://schemas.microsoft.com/office/drawing/2014/main" id="{F2ACDD32-C1AB-4359-B055-2F910492987E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226927" y="3858610"/>
            <a:ext cx="2944368" cy="328343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D0092E26-7A96-4712-98A7-FFDA7C3D772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226927" y="2760518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34" name="Текст 2">
            <a:extLst>
              <a:ext uri="{FF2B5EF4-FFF2-40B4-BE49-F238E27FC236}">
                <a16:creationId xmlns:a16="http://schemas.microsoft.com/office/drawing/2014/main" id="{B17B484C-F876-40B2-89DE-FC7A9E54C835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4871314" y="4271296"/>
            <a:ext cx="2944368" cy="1419822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5" name="Текст 15">
            <a:extLst>
              <a:ext uri="{FF2B5EF4-FFF2-40B4-BE49-F238E27FC236}">
                <a16:creationId xmlns:a16="http://schemas.microsoft.com/office/drawing/2014/main" id="{7A54608E-523B-47AC-B8A6-3E8FE9A1584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871314" y="2760518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36" name="Текст 2">
            <a:extLst>
              <a:ext uri="{FF2B5EF4-FFF2-40B4-BE49-F238E27FC236}">
                <a16:creationId xmlns:a16="http://schemas.microsoft.com/office/drawing/2014/main" id="{99E02476-A734-4A74-BC42-F104B37C8C19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4871314" y="3858610"/>
            <a:ext cx="2944368" cy="328343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7" name="Текст 2">
            <a:extLst>
              <a:ext uri="{FF2B5EF4-FFF2-40B4-BE49-F238E27FC236}">
                <a16:creationId xmlns:a16="http://schemas.microsoft.com/office/drawing/2014/main" id="{E0D32F26-CEE2-4420-A43D-B008AE2D1DDC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8515702" y="4271296"/>
            <a:ext cx="2944368" cy="1419822"/>
          </a:xfrm>
        </p:spPr>
        <p:txBody>
          <a:bodyPr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sp>
        <p:nvSpPr>
          <p:cNvPr id="38" name="Текст 15">
            <a:extLst>
              <a:ext uri="{FF2B5EF4-FFF2-40B4-BE49-F238E27FC236}">
                <a16:creationId xmlns:a16="http://schemas.microsoft.com/office/drawing/2014/main" id="{DBC2890A-FFF7-4606-A262-6D464BA5D9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515702" y="2760518"/>
            <a:ext cx="978408" cy="978408"/>
          </a:xfrm>
          <a:prstGeom prst="ellipse">
            <a:avLst/>
          </a:prstGeom>
          <a:ln w="6350">
            <a:solidFill>
              <a:schemeClr val="tx1"/>
            </a:solidFill>
          </a:ln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7000" b="1">
                <a:ln w="6350">
                  <a:solidFill>
                    <a:schemeClr val="tx1"/>
                  </a:solidFill>
                </a:ln>
                <a:noFill/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sp>
        <p:nvSpPr>
          <p:cNvPr id="39" name="Текст 2">
            <a:extLst>
              <a:ext uri="{FF2B5EF4-FFF2-40B4-BE49-F238E27FC236}">
                <a16:creationId xmlns:a16="http://schemas.microsoft.com/office/drawing/2014/main" id="{268E1254-8C59-4B9B-A775-45CA3D655514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515702" y="3858610"/>
            <a:ext cx="2944368" cy="328343"/>
          </a:xfrm>
        </p:spPr>
        <p:txBody>
          <a:bodyPr lIns="0" tIns="0" rIns="0" bIns="0" rtlCol="0" anchor="b" anchorCtr="0">
            <a:normAutofit/>
          </a:bodyPr>
          <a:lstStyle>
            <a:lvl1pPr marL="0" indent="0">
              <a:spcBef>
                <a:spcPts val="600"/>
              </a:spcBef>
              <a:buClr>
                <a:schemeClr val="tx1"/>
              </a:buClr>
              <a:buFont typeface="Courier New" panose="02070309020205020404" pitchFamily="49" charset="0"/>
              <a:buNone/>
              <a:defRPr sz="2000" b="1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Редактирование основных стилей текста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8E47DC43-D8A0-4F17-B897-D8B07A6F1B47}"/>
              </a:ext>
            </a:extLst>
          </p:cNvPr>
          <p:cNvCxnSpPr/>
          <p:nvPr userDrawn="1"/>
        </p:nvCxnSpPr>
        <p:spPr>
          <a:xfrm>
            <a:off x="2205335" y="3256107"/>
            <a:ext cx="266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D201F265-08ED-497A-BE5C-62220829348F}"/>
              </a:ext>
            </a:extLst>
          </p:cNvPr>
          <p:cNvCxnSpPr/>
          <p:nvPr userDrawn="1"/>
        </p:nvCxnSpPr>
        <p:spPr>
          <a:xfrm>
            <a:off x="5849839" y="3255785"/>
            <a:ext cx="266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34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67058B-89E0-4460-AB21-21747CB3A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7201C5EB-04D6-4050-930C-5F6907528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32220F-109C-4A57-81E9-C6279EDA1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16836" y="5878720"/>
            <a:ext cx="1336964" cy="298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25404F-F26F-42E5-BA15-C0373FC1C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9960" y="5878720"/>
            <a:ext cx="2915733" cy="298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725174-FA04-488F-9F0C-3CD1D1483F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8643" y="5879656"/>
            <a:ext cx="354492" cy="2973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pPr rtl="0"/>
            <a:fld id="{8D581BC7-E183-40DB-AC97-C19EA4EB8894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7FEF1588-F385-48F3-800A-554A9423E77A}"/>
              </a:ext>
            </a:extLst>
          </p:cNvPr>
          <p:cNvSpPr/>
          <p:nvPr userDrawn="1"/>
        </p:nvSpPr>
        <p:spPr>
          <a:xfrm>
            <a:off x="809310" y="5879656"/>
            <a:ext cx="283464" cy="283464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440B0943-F568-4674-8FA4-B435B1E466AF}"/>
              </a:ext>
            </a:extLst>
          </p:cNvPr>
          <p:cNvCxnSpPr/>
          <p:nvPr userDrawn="1"/>
        </p:nvCxnSpPr>
        <p:spPr>
          <a:xfrm>
            <a:off x="11580000" y="6020920"/>
            <a:ext cx="612000" cy="0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>
            <a:extLst>
              <a:ext uri="{FF2B5EF4-FFF2-40B4-BE49-F238E27FC236}">
                <a16:creationId xmlns:a16="http://schemas.microsoft.com/office/drawing/2014/main" id="{62DE7FD5-7941-43A1-8663-42AE40546A4F}"/>
              </a:ext>
            </a:extLst>
          </p:cNvPr>
          <p:cNvSpPr/>
          <p:nvPr userDrawn="1"/>
        </p:nvSpPr>
        <p:spPr>
          <a:xfrm>
            <a:off x="11466563" y="5966056"/>
            <a:ext cx="109728" cy="109728"/>
          </a:xfrm>
          <a:prstGeom prst="ellipse">
            <a:avLst/>
          </a:prstGeom>
          <a:noFill/>
          <a:ln w="6350"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97791EE5-EF06-4BF8-84C6-EC24114E73F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020920"/>
            <a:ext cx="803275" cy="468"/>
          </a:xfrm>
          <a:prstGeom prst="line">
            <a:avLst/>
          </a:pr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8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  <p:sldLayoutId id="2147483669" r:id="rId14"/>
    <p:sldLayoutId id="2147483670" r:id="rId15"/>
    <p:sldLayoutId id="2147483671" r:id="rId16"/>
    <p:sldLayoutId id="2147483672" r:id="rId17"/>
    <p:sldLayoutId id="2147483673" r:id="rId18"/>
    <p:sldLayoutId id="2147483674" r:id="rId19"/>
    <p:sldLayoutId id="2147483675" r:id="rId20"/>
    <p:sldLayoutId id="2147483676" r:id="rId21"/>
    <p:sldLayoutId id="2147483677" r:id="rId22"/>
    <p:sldLayoutId id="2147483678" r:id="rId23"/>
    <p:sldLayoutId id="2147483679" r:id="rId24"/>
    <p:sldLayoutId id="2147483680" r:id="rId25"/>
    <p:sldLayoutId id="2147483681" r:id="rId26"/>
    <p:sldLayoutId id="2147483682" r:id="rId27"/>
    <p:sldLayoutId id="2147483683" r:id="rId28"/>
    <p:sldLayoutId id="2147483684" r:id="rId29"/>
    <p:sldLayoutId id="2147483685" r:id="rId30"/>
    <p:sldLayoutId id="2147483686" r:id="rId31"/>
    <p:sldLayoutId id="2147483687" r:id="rId32"/>
    <p:sldLayoutId id="2147483690" r:id="rId33"/>
    <p:sldLayoutId id="2147483691" r:id="rId34"/>
    <p:sldLayoutId id="2147483688" r:id="rId35"/>
    <p:sldLayoutId id="2147483689" r:id="rId3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27" userDrawn="1">
          <p15:clr>
            <a:srgbClr val="F26B43"/>
          </p15:clr>
        </p15:guide>
        <p15:guide id="2" pos="7174" userDrawn="1">
          <p15:clr>
            <a:srgbClr val="F26B43"/>
          </p15:clr>
        </p15:guide>
        <p15:guide id="3" pos="506" userDrawn="1">
          <p15:clr>
            <a:srgbClr val="F26B43"/>
          </p15:clr>
        </p15:guide>
        <p15:guide id="4" orient="horz" pos="3793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pos="3318" userDrawn="1">
          <p15:clr>
            <a:srgbClr val="F26B43"/>
          </p15:clr>
        </p15:guide>
        <p15:guide id="8" pos="4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23222A5D-6E2A-4F9B-B375-764AC9559F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45187A26-A060-4674-95C1-B7F1942C21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b="0" dirty="0"/>
              <a:t>Белорусский республиканский союз молодежи</a:t>
            </a:r>
            <a:endParaRPr lang="ru-RU" sz="4800" dirty="0"/>
          </a:p>
        </p:txBody>
      </p:sp>
      <p:sp>
        <p:nvSpPr>
          <p:cNvPr id="10" name="Подзаголовок 9">
            <a:extLst>
              <a:ext uri="{FF2B5EF4-FFF2-40B4-BE49-F238E27FC236}">
                <a16:creationId xmlns:a16="http://schemas.microsoft.com/office/drawing/2014/main" id="{5C28B9A3-C706-416F-B59B-AC3E060BD7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ШАКУРА КСЕНИЯ </a:t>
            </a:r>
          </a:p>
        </p:txBody>
      </p:sp>
    </p:spTree>
    <p:extLst>
      <p:ext uri="{BB962C8B-B14F-4D97-AF65-F5344CB8AC3E}">
        <p14:creationId xmlns:p14="http://schemas.microsoft.com/office/powerpoint/2010/main" val="2104048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AB6DCE-A45E-40CE-AB4E-78017DD2C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20F308F-6728-41A0-95FF-B2D131F4B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ru-RU" noProof="0"/>
              <a:t>ДД.ММ.20ГГ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83CF53-B2F8-4D7D-93D6-7D69918A9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F053BC4-BCC9-4912-B949-A717F1DEB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D581BC7-E183-40DB-AC97-C19EA4EB8894}" type="slidenum">
              <a:rPr lang="ru-RU" noProof="0" smtClean="0"/>
              <a:pPr rtl="0"/>
              <a:t>2</a:t>
            </a:fld>
            <a:endParaRPr lang="ru-RU" noProof="0"/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id="{565524C0-B8F3-4297-B1C4-D446BB0E250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24600" y="2069306"/>
            <a:ext cx="4876800" cy="27241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AD0CD055-3453-4B10-83EE-40BDF27BCF4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1723197"/>
            <a:ext cx="438187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Цель БРСМ 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(Белорусский республиканский союз молодёжи) – содействие всестороннему развитию молодёжи, воспитание патриотизма, гражданственности и активное участие в общественной жизни страны.</a:t>
            </a:r>
          </a:p>
        </p:txBody>
      </p:sp>
    </p:spTree>
    <p:extLst>
      <p:ext uri="{BB962C8B-B14F-4D97-AF65-F5344CB8AC3E}">
        <p14:creationId xmlns:p14="http://schemas.microsoft.com/office/powerpoint/2010/main" val="395962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4B6F61-02E2-40A0-94B6-C73B38B75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Символика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D0D3D75-7FA3-4979-A858-F46AB8163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ru-RU" noProof="0"/>
              <a:t>ДД.ММ.20ГГ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3140180-C045-46DE-86F4-83C3B475F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DA809E2-D2B4-4F93-B269-905101EAD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D581BC7-E183-40DB-AC97-C19EA4EB8894}" type="slidenum">
              <a:rPr lang="ru-RU" noProof="0" smtClean="0"/>
              <a:pPr rtl="0"/>
              <a:t>3</a:t>
            </a:fld>
            <a:endParaRPr lang="ru-RU" noProof="0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AFAB45BD-66D7-49C6-8120-58BEE8308B5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80161" y="1606280"/>
            <a:ext cx="4133850" cy="381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0" name="Rectangle 1">
            <a:extLst>
              <a:ext uri="{FF2B5EF4-FFF2-40B4-BE49-F238E27FC236}">
                <a16:creationId xmlns:a16="http://schemas.microsoft.com/office/drawing/2014/main" id="{A41903C5-5935-43C1-BAE5-7C440AB0B58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0" y="1384643"/>
            <a:ext cx="5257800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Символика БРСМ включает: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Зелёный цвет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символизирует природу, молодость и жизненную энергию.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Красный цвет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олицетворяет патриотизм, мужество и связь с историей.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Колосья пшеницы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отражают плодородие, трудолюбие и стремление к процветанию.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Аббревиатура БРСМ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подчёркивает единство и активность белорусской молодёжи.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Эта символика выражает идеи единства, развития и любви к родине.</a:t>
            </a:r>
          </a:p>
        </p:txBody>
      </p:sp>
    </p:spTree>
    <p:extLst>
      <p:ext uri="{BB962C8B-B14F-4D97-AF65-F5344CB8AC3E}">
        <p14:creationId xmlns:p14="http://schemas.microsoft.com/office/powerpoint/2010/main" val="127755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43023B-9C02-43A4-8436-024C9794C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Направление деятельности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ACB9B0-2842-45B9-B8C0-558E5FFE7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ru-RU" noProof="0"/>
              <a:t>ДД.ММ.20ГГ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0D67077-1FDF-4CD8-B0AF-B5F0FD15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CE43338-3C02-4DC4-9DB1-B9DC94D5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D581BC7-E183-40DB-AC97-C19EA4EB8894}" type="slidenum">
              <a:rPr lang="ru-RU" noProof="0" smtClean="0"/>
              <a:pPr rtl="0"/>
              <a:t>4</a:t>
            </a:fld>
            <a:endParaRPr lang="ru-RU" noProof="0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CA735202-6AD7-419F-9F39-E6DE577518D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65948" y="1158875"/>
            <a:ext cx="4394104" cy="4545013"/>
          </a:xfrm>
        </p:spPr>
      </p:pic>
      <p:sp>
        <p:nvSpPr>
          <p:cNvPr id="10" name="Rectangle 1">
            <a:extLst>
              <a:ext uri="{FF2B5EF4-FFF2-40B4-BE49-F238E27FC236}">
                <a16:creationId xmlns:a16="http://schemas.microsoft.com/office/drawing/2014/main" id="{A9D7DECF-FE4E-44B6-90B9-029B94567C3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838201" y="1446198"/>
            <a:ext cx="551821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Патриотическое воспитание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укрепление национальной гордости и гражданственности.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ru-RU" altLang="ru-RU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Волонтёрство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участие в социальных, экологических и благотворительных проектах.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Культурно-массовая работа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организация фестивалей, конкурсов и спортивных мероприятий.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Трудовая занятость молодёжи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содействие в трудоустройстве и сезонной работе.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Образование и наука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поддержка творческих и научных инициатив.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6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Международное сотрудничество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взаимодействие с молодёжными организациями других стран. </a:t>
            </a:r>
          </a:p>
        </p:txBody>
      </p:sp>
    </p:spTree>
    <p:extLst>
      <p:ext uri="{BB962C8B-B14F-4D97-AF65-F5344CB8AC3E}">
        <p14:creationId xmlns:p14="http://schemas.microsoft.com/office/powerpoint/2010/main" val="1379941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D3182C-76DE-4AC5-BC38-19B56A2AE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БРСМ в Бобруйске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21F3722-D624-46F3-A038-5B6E8FD83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ru-RU" noProof="0"/>
              <a:t>ДД.ММ.20ГГ</a:t>
            </a: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01153C11-E477-4EE4-A986-5CA2AE2AAF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5369" y="1427146"/>
            <a:ext cx="7321261" cy="4880841"/>
          </a:xfrm>
        </p:spPr>
      </p:pic>
    </p:spTree>
    <p:extLst>
      <p:ext uri="{BB962C8B-B14F-4D97-AF65-F5344CB8AC3E}">
        <p14:creationId xmlns:p14="http://schemas.microsoft.com/office/powerpoint/2010/main" val="11660366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12">
      <a:dk1>
        <a:srgbClr val="00BBBB"/>
      </a:dk1>
      <a:lt1>
        <a:srgbClr val="000000"/>
      </a:lt1>
      <a:dk2>
        <a:srgbClr val="999999"/>
      </a:dk2>
      <a:lt2>
        <a:srgbClr val="FFFFFF"/>
      </a:lt2>
      <a:accent1>
        <a:srgbClr val="004448"/>
      </a:accent1>
      <a:accent2>
        <a:srgbClr val="482845"/>
      </a:accent2>
      <a:accent3>
        <a:srgbClr val="7A0000"/>
      </a:accent3>
      <a:accent4>
        <a:srgbClr val="969959"/>
      </a:accent4>
      <a:accent5>
        <a:srgbClr val="225B5F"/>
      </a:accent5>
      <a:accent6>
        <a:srgbClr val="3D8C41"/>
      </a:accent6>
      <a:hlink>
        <a:srgbClr val="7F7F7F"/>
      </a:hlink>
      <a:folHlink>
        <a:srgbClr val="7F7F7F"/>
      </a:folHlink>
    </a:clrScheme>
    <a:fontScheme name="Custom 13">
      <a:majorFont>
        <a:latin typeface="Gill Sans MT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2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740496_TF56488565" id="{DA3DEE10-8A08-4DC4-ADB0-2C3A318E57BE}" vid="{38449949-BF68-4F87-96BD-11DBAB728CC9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Футуристическая презентация в слайдах</Template>
  <TotalTime>0</TotalTime>
  <Words>195</Words>
  <Application>Microsoft Office PowerPoint</Application>
  <PresentationFormat>Широкоэкранный</PresentationFormat>
  <Paragraphs>30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Gill Sans MT</vt:lpstr>
      <vt:lpstr>Segoe UI Light</vt:lpstr>
      <vt:lpstr>Тема Office</vt:lpstr>
      <vt:lpstr>Белорусский республиканский союз молодежи</vt:lpstr>
      <vt:lpstr>Цель</vt:lpstr>
      <vt:lpstr>Символика</vt:lpstr>
      <vt:lpstr>Направление деятельности</vt:lpstr>
      <vt:lpstr>БРСМ в Бобруйске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2025-01-14T13:35:26Z</dcterms:created>
  <dcterms:modified xsi:type="dcterms:W3CDTF">2025-01-14T13:52:39Z</dcterms:modified>
</cp:coreProperties>
</file>