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3" r:id="rId6"/>
    <p:sldId id="261" r:id="rId7"/>
    <p:sldId id="259" r:id="rId8"/>
    <p:sldId id="260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D14B-D87C-4387-910F-6B65489A8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2900956"/>
          </a:xfrm>
        </p:spPr>
        <p:txBody>
          <a:bodyPr>
            <a:normAutofit/>
          </a:bodyPr>
          <a:lstStyle/>
          <a:p>
            <a:r>
              <a:rPr lang="ru-RU" sz="6000" dirty="0"/>
              <a:t>Социальная мобильность в  советском кино</a:t>
            </a:r>
            <a:r>
              <a:rPr lang="ru-RU" dirty="0"/>
              <a:t>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C3E3B3-B6B5-498F-95AA-BF3BF9E3E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41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FC996-EF03-42FD-B31A-F95DBE82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883"/>
            <a:ext cx="8229600" cy="1055733"/>
          </a:xfrm>
        </p:spPr>
        <p:txBody>
          <a:bodyPr>
            <a:normAutofit fontScale="90000"/>
          </a:bodyPr>
          <a:lstStyle/>
          <a:p>
            <a:r>
              <a:rPr lang="ru-RU" dirty="0"/>
              <a:t>17 мгновений весны (горизонтальная)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29ABFB-420B-4C01-8C7D-E1565E283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2801587"/>
            <a:ext cx="3817398" cy="235633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8BBC696-4FD0-40B2-9090-563B27499F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i="1" dirty="0"/>
              <a:t>Штирлиц – разведчик. Его опасная работа заставляет его изменить свое поведение и роль в обществе, но он остается разведчиком.</a:t>
            </a:r>
          </a:p>
        </p:txBody>
      </p:sp>
    </p:spTree>
    <p:extLst>
      <p:ext uri="{BB962C8B-B14F-4D97-AF65-F5344CB8AC3E}">
        <p14:creationId xmlns:p14="http://schemas.microsoft.com/office/powerpoint/2010/main" val="14415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01FC-A26E-451F-94B9-DB0F13C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Ну, погоди! (горизонтальна)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5866DC4-D223-4D57-9DB1-A93936D4E4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7546"/>
            <a:ext cx="4038600" cy="302684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511EB66-3058-4D2C-96FF-B2A1FB0923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i="1" dirty="0"/>
              <a:t>Волк и Заяц представляет собой разные типы персонажей, которые принадлежат к одной </a:t>
            </a:r>
            <a:r>
              <a:rPr lang="ru-RU" i="1" dirty="0" err="1"/>
              <a:t>соцгруппе</a:t>
            </a:r>
            <a:r>
              <a:rPr lang="ru-RU" i="1" dirty="0"/>
              <a:t>. На протяжении мультсериала их персонажи не 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12837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684A-E3D7-47F3-ADD9-26E4C6D6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Бриллиантовая рука (вертикальная)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F05F4D4-6791-4EFD-A9BA-8A206D1494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" y="2618681"/>
            <a:ext cx="3666478" cy="282333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799A36F-45E3-4AC1-B57C-570B68374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5872" y="1678025"/>
            <a:ext cx="4540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/>
              <a:t>Семен Семеныч –обычный советский человек. После участия  в контрабанде , его жизнь меняется .Из обычного работника он становится центром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2519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E95D8-8B56-4D86-96C7-C6827E38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Стрела (вертикальная)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2492B2-E49B-486E-A95E-971D9CCC1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2592"/>
            <a:ext cx="4038600" cy="331675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1FAD0C2-28BA-4599-BB4C-8C4488719D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i="1" dirty="0"/>
              <a:t>В этом мультфильме герой, рыцарь, проходит много испытаний и становится известным и уважаемым – изменение статуса.</a:t>
            </a:r>
          </a:p>
        </p:txBody>
      </p:sp>
    </p:spTree>
    <p:extLst>
      <p:ext uri="{BB962C8B-B14F-4D97-AF65-F5344CB8AC3E}">
        <p14:creationId xmlns:p14="http://schemas.microsoft.com/office/powerpoint/2010/main" val="425231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371A3-FA84-42F7-80B8-F3B9DD68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Разные судьбы </a:t>
            </a:r>
            <a:r>
              <a:rPr lang="ru-RU" dirty="0"/>
              <a:t>(вертикальная)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8777B1-4B88-4C9E-AB44-5A08FE29E0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2434066"/>
            <a:ext cx="3639845" cy="319437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8E833E5-860D-4CED-84A0-2946752E5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4850" y="1678025"/>
            <a:ext cx="461195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i="1" dirty="0"/>
              <a:t>В этом фильме показывают  ,как разные жизненные путь приводят к изменениям в статусе. Школьники вступают во взрослую жизнь.(работа на заводе, шофером) </a:t>
            </a:r>
          </a:p>
        </p:txBody>
      </p:sp>
    </p:spTree>
    <p:extLst>
      <p:ext uri="{BB962C8B-B14F-4D97-AF65-F5344CB8AC3E}">
        <p14:creationId xmlns:p14="http://schemas.microsoft.com/office/powerpoint/2010/main" val="323093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85EED-4903-4268-9AE6-9EDDC1EE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Сказка о царе Салтане (вертикальная)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142D5C-B5A3-40AA-B354-4E86FABD4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" y="2544286"/>
            <a:ext cx="4038600" cy="279336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B3D3069-DA8C-4452-90D8-FA05CDB0D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979" y="1678025"/>
            <a:ext cx="4185821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i="1" dirty="0"/>
              <a:t>В этом мультфильме царевна Лебедь выходит замуж за царя – меняется ее статус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372768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C3D0B-7E48-498D-9160-B8AE5B38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617"/>
            <a:ext cx="8229600" cy="1108999"/>
          </a:xfrm>
        </p:spPr>
        <p:txBody>
          <a:bodyPr>
            <a:normAutofit fontScale="90000"/>
          </a:bodyPr>
          <a:lstStyle/>
          <a:p>
            <a:r>
              <a:rPr lang="ru-RU" dirty="0"/>
              <a:t>Берегись автомобиля (горизонтальная и вертикальная)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8F18DE-1340-4DF9-AB37-124FDF88EE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4" y="1678025"/>
            <a:ext cx="2981739" cy="447260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06C27DE-9DF0-46B2-8FE7-82C1C863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3515" y="1678025"/>
            <a:ext cx="5313285" cy="452596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Юрий – гл. герой, работает в милиции. </a:t>
            </a:r>
          </a:p>
          <a:p>
            <a:pPr marL="0" indent="0">
              <a:buNone/>
            </a:pPr>
            <a:r>
              <a:rPr lang="ru-RU" i="1" dirty="0"/>
              <a:t>Горизонтальная – взаимодействие с различными </a:t>
            </a:r>
            <a:r>
              <a:rPr lang="ru-RU" i="1" dirty="0" err="1"/>
              <a:t>соцгруппами</a:t>
            </a:r>
            <a:r>
              <a:rPr lang="ru-RU" i="1" dirty="0"/>
              <a:t> (общение на одинаковом соц. уровне).</a:t>
            </a:r>
          </a:p>
          <a:p>
            <a:pPr marL="0" indent="0">
              <a:buNone/>
            </a:pPr>
            <a:r>
              <a:rPr lang="ru-RU" i="1" dirty="0"/>
              <a:t>Вертикальная – восприятие главного героя от вора до символа борьбы с коррупцией. В конце фильма он начинает стримиться к более высокому моральному статусу.</a:t>
            </a:r>
          </a:p>
        </p:txBody>
      </p:sp>
    </p:spTree>
    <p:extLst>
      <p:ext uri="{BB962C8B-B14F-4D97-AF65-F5344CB8AC3E}">
        <p14:creationId xmlns:p14="http://schemas.microsoft.com/office/powerpoint/2010/main" val="253552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34321-0501-47A4-9B62-1FC90B0E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943"/>
            <a:ext cx="8229600" cy="1456082"/>
          </a:xfrm>
        </p:spPr>
        <p:txBody>
          <a:bodyPr>
            <a:normAutofit/>
          </a:bodyPr>
          <a:lstStyle/>
          <a:p>
            <a:r>
              <a:rPr lang="ru-RU" dirty="0"/>
              <a:t>Ирония судьбы, или с легким паром (горизонтальная)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FB9880-CC24-4B30-AB48-F49E359B1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2800906"/>
            <a:ext cx="3622089" cy="228012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64CF6C1-91E3-40E6-AFF2-EFD815D2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685" y="1678025"/>
            <a:ext cx="4745115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i="1" dirty="0"/>
              <a:t>Главный герой Женя Лукашин ,меняет свое окружение, но статус не поменялся (был хирургом и остаётся им)</a:t>
            </a:r>
          </a:p>
        </p:txBody>
      </p:sp>
    </p:spTree>
    <p:extLst>
      <p:ext uri="{BB962C8B-B14F-4D97-AF65-F5344CB8AC3E}">
        <p14:creationId xmlns:p14="http://schemas.microsoft.com/office/powerpoint/2010/main" val="370471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91CFC-2423-44D6-8D06-FAFC4013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Служебный роман (горизонтальная)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A7E142-75F8-462F-AE5E-BE1AACEA5A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3027055"/>
            <a:ext cx="3613212" cy="227171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C8ECB25-D1C1-4E08-AD41-CE7A4849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7095" y="2091515"/>
            <a:ext cx="4629705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i="1" dirty="0"/>
              <a:t>Изменения отношений между персонажами не затрагивают их социального статуса. </a:t>
            </a:r>
          </a:p>
        </p:txBody>
      </p:sp>
    </p:spTree>
    <p:extLst>
      <p:ext uri="{BB962C8B-B14F-4D97-AF65-F5344CB8AC3E}">
        <p14:creationId xmlns:p14="http://schemas.microsoft.com/office/powerpoint/2010/main" val="179911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66A4E-E7DE-4092-B3DA-B0AF7F6B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Осенний марафон (горизонтальная)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0D0BFB-0335-4D6E-9F9E-0DBAF2FD1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" y="1797881"/>
            <a:ext cx="2857500" cy="42862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544CC2D-DB4D-44A1-8C73-74B58591D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1270" y="1678025"/>
            <a:ext cx="529553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i="1" dirty="0"/>
              <a:t>Главный герой, Андрей </a:t>
            </a:r>
            <a:r>
              <a:rPr lang="ru-RU" i="1" dirty="0" err="1"/>
              <a:t>Бузыкин</a:t>
            </a:r>
            <a:r>
              <a:rPr lang="ru-RU" i="1" dirty="0"/>
              <a:t>, ведет жизнь обычного человека. Он сталкивается с изменениями в своих отношениях и профессиональных выборах и пытается найти выход.</a:t>
            </a:r>
          </a:p>
        </p:txBody>
      </p:sp>
    </p:spTree>
    <p:extLst>
      <p:ext uri="{BB962C8B-B14F-4D97-AF65-F5344CB8AC3E}">
        <p14:creationId xmlns:p14="http://schemas.microsoft.com/office/powerpoint/2010/main" val="2297844642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Brawn_Simple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Простая абстракция</Template>
  <TotalTime>153</TotalTime>
  <Words>302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 3</vt:lpstr>
      <vt:lpstr>MS_RU_Brawn_Simple</vt:lpstr>
      <vt:lpstr>Социальная мобильность в  советском кино    </vt:lpstr>
      <vt:lpstr>Бриллиантовая рука (вертикальная)</vt:lpstr>
      <vt:lpstr>Стрела (вертикальная)</vt:lpstr>
      <vt:lpstr>Разные судьбы (вертикальная)</vt:lpstr>
      <vt:lpstr>Сказка о царе Салтане (вертикальная)</vt:lpstr>
      <vt:lpstr>Берегись автомобиля (горизонтальная и вертикальная) </vt:lpstr>
      <vt:lpstr>Ирония судьбы, или с легким паром (горизонтальная)</vt:lpstr>
      <vt:lpstr>Служебный роман (горизонтальная)</vt:lpstr>
      <vt:lpstr>Осенний марафон (горизонтальная)</vt:lpstr>
      <vt:lpstr>17 мгновений весны (горизонтальная)</vt:lpstr>
      <vt:lpstr>Ну, погоди! (горизонтальна)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мобильность в  советском кино</dc:title>
  <dc:creator>Anastasia Shakura</dc:creator>
  <cp:lastModifiedBy>Anastasia Shakura</cp:lastModifiedBy>
  <cp:revision>13</cp:revision>
  <dcterms:created xsi:type="dcterms:W3CDTF">2024-10-06T08:32:38Z</dcterms:created>
  <dcterms:modified xsi:type="dcterms:W3CDTF">2024-10-06T11:06:10Z</dcterms:modified>
</cp:coreProperties>
</file>