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4630400" cy="8229600"/>
  <p:notesSz cx="8229600" cy="14630400"/>
  <p:embeddedFontLst>
    <p:embeddedFont>
      <p:font typeface="DM Sans Medium"/>
      <p:regular r:id="rId18"/>
    </p:embeddedFont>
    <p:embeddedFont>
      <p:font typeface="DM Sans Medium"/>
      <p:regular r:id="rId19"/>
    </p:embeddedFont>
    <p:embeddedFont>
      <p:font typeface="DM Sans Medium"/>
      <p:regular r:id="rId20"/>
    </p:embeddedFont>
    <p:embeddedFont>
      <p:font typeface="DM Sans Medium"/>
      <p:regular r:id="rId21"/>
    </p:embeddedFont>
    <p:embeddedFont>
      <p:font typeface="Inter"/>
      <p:regular r:id="rId22"/>
    </p:embeddedFont>
    <p:embeddedFont>
      <p:font typeface="Inter"/>
      <p:regular r:id="rId23"/>
    </p:embeddedFont>
    <p:embeddedFont>
      <p:font typeface="Inter"/>
      <p:regular r:id="rId24"/>
    </p:embeddedFont>
    <p:embeddedFont>
      <p:font typeface="Inter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font" Target="fonts/font1.fntdata"/><Relationship Id="rId19" Type="http://schemas.openxmlformats.org/officeDocument/2006/relationships/font" Target="fonts/font2.fntdata"/><Relationship Id="rId20" Type="http://schemas.openxmlformats.org/officeDocument/2006/relationships/font" Target="fonts/font3.fntdata"/><Relationship Id="rId21" Type="http://schemas.openxmlformats.org/officeDocument/2006/relationships/font" Target="fonts/font4.fntdata"/><Relationship Id="rId22" Type="http://schemas.openxmlformats.org/officeDocument/2006/relationships/font" Target="fonts/font5.fntdata"/><Relationship Id="rId23" Type="http://schemas.openxmlformats.org/officeDocument/2006/relationships/font" Target="fonts/font6.fntdata"/><Relationship Id="rId24" Type="http://schemas.openxmlformats.org/officeDocument/2006/relationships/font" Target="fonts/font7.fntdata"/><Relationship Id="rId2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2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Что такое блокчейн? Введение в технологию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Блокчейн – это децентрализованная база данных. Она характеризуется прозрачностью, безопасностью и неизменяемостью. Технология прошла путь от Bitcoin до современных решений.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113" y="652462"/>
            <a:ext cx="7709773" cy="1280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Как минимизировать риски при работе с криптовалютами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7113" y="2240399"/>
            <a:ext cx="7709773" cy="1180505"/>
          </a:xfrm>
          <a:prstGeom prst="roundRect">
            <a:avLst>
              <a:gd name="adj" fmla="val 2604"/>
            </a:avLst>
          </a:prstGeom>
          <a:solidFill>
            <a:srgbClr val="4C5052"/>
          </a:solidFill>
          <a:ln/>
        </p:spPr>
      </p:sp>
      <p:sp>
        <p:nvSpPr>
          <p:cNvPr id="5" name="Text 2"/>
          <p:cNvSpPr/>
          <p:nvPr/>
        </p:nvSpPr>
        <p:spPr>
          <a:xfrm>
            <a:off x="922020" y="2445306"/>
            <a:ext cx="256139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DYOR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2020" y="2888218"/>
            <a:ext cx="7299960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Проведите собственное исследование.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17113" y="3625810"/>
            <a:ext cx="7709773" cy="1180505"/>
          </a:xfrm>
          <a:prstGeom prst="roundRect">
            <a:avLst>
              <a:gd name="adj" fmla="val 2604"/>
            </a:avLst>
          </a:prstGeom>
          <a:solidFill>
            <a:srgbClr val="4C5052"/>
          </a:solidFill>
          <a:ln/>
        </p:spPr>
      </p:sp>
      <p:sp>
        <p:nvSpPr>
          <p:cNvPr id="8" name="Text 5"/>
          <p:cNvSpPr/>
          <p:nvPr/>
        </p:nvSpPr>
        <p:spPr>
          <a:xfrm>
            <a:off x="922020" y="3830717"/>
            <a:ext cx="256139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Кошельки и биржи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22020" y="4273629"/>
            <a:ext cx="7299960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Используйте надежные кошельки.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7113" y="5011222"/>
            <a:ext cx="7709773" cy="1180505"/>
          </a:xfrm>
          <a:prstGeom prst="roundRect">
            <a:avLst>
              <a:gd name="adj" fmla="val 2604"/>
            </a:avLst>
          </a:prstGeom>
          <a:solidFill>
            <a:srgbClr val="4C5052"/>
          </a:solidFill>
          <a:ln/>
        </p:spPr>
      </p:sp>
      <p:sp>
        <p:nvSpPr>
          <p:cNvPr id="11" name="Text 8"/>
          <p:cNvSpPr/>
          <p:nvPr/>
        </p:nvSpPr>
        <p:spPr>
          <a:xfrm>
            <a:off x="922020" y="5216128"/>
            <a:ext cx="256139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Безопасность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2020" y="5659041"/>
            <a:ext cx="7299960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Двухфакторная аутентификация.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17113" y="6396633"/>
            <a:ext cx="7709773" cy="1180505"/>
          </a:xfrm>
          <a:prstGeom prst="roundRect">
            <a:avLst>
              <a:gd name="adj" fmla="val 2604"/>
            </a:avLst>
          </a:prstGeom>
          <a:solidFill>
            <a:srgbClr val="4C5052"/>
          </a:solidFill>
          <a:ln/>
        </p:spPr>
      </p:sp>
      <p:sp>
        <p:nvSpPr>
          <p:cNvPr id="14" name="Text 11"/>
          <p:cNvSpPr/>
          <p:nvPr/>
        </p:nvSpPr>
        <p:spPr>
          <a:xfrm>
            <a:off x="922020" y="6601539"/>
            <a:ext cx="256139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Диверсификация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22020" y="7044452"/>
            <a:ext cx="7299960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Разделите инвестиции.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Заключение: будущее блокчейна и криптовалют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Перспективы развития блокчейна велики. Он влияет на экономику. Важно ответственное использование криптовалют.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5309" y="444222"/>
            <a:ext cx="5916930" cy="504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50"/>
              </a:lnSpc>
              <a:buNone/>
            </a:pPr>
            <a:r>
              <a:rPr lang="en-US" sz="31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Принципы работы блокчейна</a:t>
            </a:r>
            <a:endParaRPr lang="en-US" sz="3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309" y="1272064"/>
            <a:ext cx="9614416" cy="54080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65309" y="7023259"/>
            <a:ext cx="2019300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Блоки данных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565309" y="7437120"/>
            <a:ext cx="6552843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Данные хранятся в блоках. Каждый блок содержит информацию и хеш.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7519868" y="7023259"/>
            <a:ext cx="2019300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Хеш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519868" y="7437120"/>
            <a:ext cx="6552843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Хеш обеспечивает целостность данных. Он связывает блоки в цепь.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34648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2346484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3464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6987" y="2862620"/>
            <a:ext cx="7781806" cy="586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6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Децентрализация и безопасность</a:t>
            </a:r>
            <a:endParaRPr lang="en-US" sz="3650" dirty="0"/>
          </a:p>
        </p:txBody>
      </p:sp>
      <p:sp>
        <p:nvSpPr>
          <p:cNvPr id="6" name="Shape 2"/>
          <p:cNvSpPr/>
          <p:nvPr/>
        </p:nvSpPr>
        <p:spPr>
          <a:xfrm>
            <a:off x="656987" y="3941802"/>
            <a:ext cx="422315" cy="422315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7" name="Text 3"/>
          <p:cNvSpPr/>
          <p:nvPr/>
        </p:nvSpPr>
        <p:spPr>
          <a:xfrm>
            <a:off x="727353" y="3976926"/>
            <a:ext cx="28146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266944" y="3941802"/>
            <a:ext cx="2760583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Устойчивость к цензуре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1266944" y="4347567"/>
            <a:ext cx="5954435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Децентрализация обеспечивает устойчивость к цензуре. Нет единой точки отказа.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7409021" y="3941802"/>
            <a:ext cx="422315" cy="422315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11" name="Text 7"/>
          <p:cNvSpPr/>
          <p:nvPr/>
        </p:nvSpPr>
        <p:spPr>
          <a:xfrm>
            <a:off x="7479387" y="3976926"/>
            <a:ext cx="28146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8018978" y="3941802"/>
            <a:ext cx="2346484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Криптография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8018978" y="4347567"/>
            <a:ext cx="5954435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Криптография защищает данные в блокчейне. Это делает систему безопасной.</a:t>
            </a:r>
            <a:endParaRPr lang="en-US" sz="1450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83" y="6220182"/>
            <a:ext cx="422315" cy="375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1792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Области применения блокчейна вне криптовалют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98442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77821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Финансовый сектор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622965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Трансграничные платежи, автоматизация.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304" y="398442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778216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Цепочки поставок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5622965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Отслеживание товаров, проверка подлинности.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538" y="398442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77821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Здравоохранение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562296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Безопасное хранение данных.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5919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Блокчейн и криптовалюты: как они связаны?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2569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Блокчейн – основа большинства криптовалют. Он обеспечивает децентрализацию и безопасность транзакций.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8334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Криптовалюты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5414605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Биткоин и Эфириум используют блокчейн. Это позволяет проводить транзакции без посредников.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342721" y="48334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Смарт-контракты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342721" y="5414605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Блокчейн поддерживает смарт-контракты. Это автоматизирует выполнение соглашений.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022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Блокчейн и криптовалюты: как они связаны?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306723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5335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Основа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402395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Блокчейн – основа криптовалют.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667607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8944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Майнинг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38484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Майнинг создает новые блоки.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602849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255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Валидация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74572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Валидация подтверждает транзакции.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08531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Создание криптовалюты на блокчейне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020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Форки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26731" y="268605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9937790" y="28020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Новый блокчейн</a:t>
            </a:r>
            <a:endParaRPr lang="en-US" sz="22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52604" y="307455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5"/>
          <p:cNvSpPr/>
          <p:nvPr/>
        </p:nvSpPr>
        <p:spPr>
          <a:xfrm>
            <a:off x="9937790" y="52545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Ethereum</a:t>
            </a:r>
            <a:endParaRPr lang="en-US" sz="22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64103" y="530042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2" name="Text 7"/>
          <p:cNvSpPr/>
          <p:nvPr/>
        </p:nvSpPr>
        <p:spPr>
          <a:xfrm>
            <a:off x="1857256" y="52545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Смарт-контракты</a:t>
            </a:r>
            <a:endParaRPr lang="en-US" sz="22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838230" y="491192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n-US" sz="2650" dirty="0"/>
          </a:p>
        </p:txBody>
      </p:sp>
      <p:sp>
        <p:nvSpPr>
          <p:cNvPr id="15" name="Text 9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криптовалют: форки, новый блокчейн. Платформа Ethereum и смарт-контракты (ERC-20) используются. ICO привлекает финансирование.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3420"/>
            <a:ext cx="9409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Примеры успешных криптовалют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855827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0646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Bitcoin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555105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Первая и известная криптовалюта.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21" y="1855827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0646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Ethereum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555105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Платформа для смарт-контрактов.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793790" y="717315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Ripple (XRP), Litecoin, Cardano также популярны. Каждая имеет уникальные особенности.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111" y="576858"/>
            <a:ext cx="7678579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Риски использования криптовалют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454616" y="2199323"/>
            <a:ext cx="22860" cy="5453301"/>
          </a:xfrm>
          <a:prstGeom prst="roundRect">
            <a:avLst>
              <a:gd name="adj" fmla="val 137388"/>
            </a:avLst>
          </a:prstGeom>
          <a:solidFill>
            <a:srgbClr val="65696B"/>
          </a:solidFill>
          <a:ln/>
        </p:spPr>
      </p:sp>
      <p:sp>
        <p:nvSpPr>
          <p:cNvPr id="5" name="Shape 2"/>
          <p:cNvSpPr/>
          <p:nvPr/>
        </p:nvSpPr>
        <p:spPr>
          <a:xfrm>
            <a:off x="6667262" y="2658904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65696B"/>
          </a:solidFill>
          <a:ln/>
        </p:spPr>
      </p:sp>
      <p:sp>
        <p:nvSpPr>
          <p:cNvPr id="6" name="Shape 3"/>
          <p:cNvSpPr/>
          <p:nvPr/>
        </p:nvSpPr>
        <p:spPr>
          <a:xfrm>
            <a:off x="6219111" y="2434828"/>
            <a:ext cx="471011" cy="471011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7" name="Text 4"/>
          <p:cNvSpPr/>
          <p:nvPr/>
        </p:nvSpPr>
        <p:spPr>
          <a:xfrm>
            <a:off x="6297632" y="2474059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501533" y="240863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Волатильность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501533" y="2861310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Резкие колебания курса.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667262" y="4074557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65696B"/>
          </a:solidFill>
          <a:ln/>
        </p:spPr>
      </p:sp>
      <p:sp>
        <p:nvSpPr>
          <p:cNvPr id="11" name="Shape 8"/>
          <p:cNvSpPr/>
          <p:nvPr/>
        </p:nvSpPr>
        <p:spPr>
          <a:xfrm>
            <a:off x="6219111" y="3850481"/>
            <a:ext cx="471011" cy="471011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12" name="Text 9"/>
          <p:cNvSpPr/>
          <p:nvPr/>
        </p:nvSpPr>
        <p:spPr>
          <a:xfrm>
            <a:off x="6297632" y="3889712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501533" y="382428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Регулирование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501533" y="4276963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Отсутствие правового регулирования.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667262" y="5490210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65696B"/>
          </a:solidFill>
          <a:ln/>
        </p:spPr>
      </p:sp>
      <p:sp>
        <p:nvSpPr>
          <p:cNvPr id="16" name="Shape 13"/>
          <p:cNvSpPr/>
          <p:nvPr/>
        </p:nvSpPr>
        <p:spPr>
          <a:xfrm>
            <a:off x="6219111" y="5266134"/>
            <a:ext cx="471011" cy="471011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17" name="Text 14"/>
          <p:cNvSpPr/>
          <p:nvPr/>
        </p:nvSpPr>
        <p:spPr>
          <a:xfrm>
            <a:off x="6297632" y="5305365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501533" y="523994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Безопасность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501533" y="5692616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Взломы, фишинг, уязвимости.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667262" y="6905863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65696B"/>
          </a:solidFill>
          <a:ln/>
        </p:spPr>
      </p:sp>
      <p:sp>
        <p:nvSpPr>
          <p:cNvPr id="21" name="Shape 18"/>
          <p:cNvSpPr/>
          <p:nvPr/>
        </p:nvSpPr>
        <p:spPr>
          <a:xfrm>
            <a:off x="6219111" y="6681788"/>
            <a:ext cx="471011" cy="471011"/>
          </a:xfrm>
          <a:prstGeom prst="roundRect">
            <a:avLst>
              <a:gd name="adj" fmla="val 6668"/>
            </a:avLst>
          </a:prstGeom>
          <a:solidFill>
            <a:srgbClr val="4C5052"/>
          </a:solidFill>
          <a:ln/>
        </p:spPr>
      </p:sp>
      <p:sp>
        <p:nvSpPr>
          <p:cNvPr id="22" name="Text 19"/>
          <p:cNvSpPr/>
          <p:nvPr/>
        </p:nvSpPr>
        <p:spPr>
          <a:xfrm>
            <a:off x="6297632" y="6721019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7501533" y="665559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Мошенничество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7501533" y="7108269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Финансовые пирамиды.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2025-03-17T08:03:09Z</dcterms:created>
  <dcterms:modified xsi:type="dcterms:W3CDTF">2025-03-17T08:03:09Z</dcterms:modified>
</cp:coreProperties>
</file>