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8" r:id="rId1"/>
  </p:sldMasterIdLst>
  <p:notesMasterIdLst>
    <p:notesMasterId r:id="rId21"/>
  </p:notesMasterIdLst>
  <p:handoutMasterIdLst>
    <p:handoutMasterId r:id="rId22"/>
  </p:handoutMasterIdLst>
  <p:sldIdLst>
    <p:sldId id="256" r:id="rId2"/>
    <p:sldId id="1704" r:id="rId3"/>
    <p:sldId id="1703" r:id="rId4"/>
    <p:sldId id="1692" r:id="rId5"/>
    <p:sldId id="1695" r:id="rId6"/>
    <p:sldId id="1694" r:id="rId7"/>
    <p:sldId id="1701" r:id="rId8"/>
    <p:sldId id="1698" r:id="rId9"/>
    <p:sldId id="1687" r:id="rId10"/>
    <p:sldId id="1696" r:id="rId11"/>
    <p:sldId id="1690" r:id="rId12"/>
    <p:sldId id="665" r:id="rId13"/>
    <p:sldId id="1693" r:id="rId14"/>
    <p:sldId id="1689" r:id="rId15"/>
    <p:sldId id="1657" r:id="rId16"/>
    <p:sldId id="1686" r:id="rId17"/>
    <p:sldId id="1691" r:id="rId18"/>
    <p:sldId id="1681" r:id="rId19"/>
    <p:sldId id="170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75"/>
    <a:srgbClr val="E77464"/>
    <a:srgbClr val="BD6EFF"/>
    <a:srgbClr val="A17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9"/>
    <p:restoredTop sz="90415"/>
  </p:normalViewPr>
  <p:slideViewPr>
    <p:cSldViewPr snapToGrid="0" snapToObjects="1">
      <p:cViewPr varScale="1">
        <p:scale>
          <a:sx n="92" d="100"/>
          <a:sy n="92" d="100"/>
        </p:scale>
        <p:origin x="1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75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28844-65BC-894A-AD00-C6E7CA696BF4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212E451-C24A-AF41-93CA-6AE4AF70565C}">
      <dgm:prSet phldrT="[Texte]" custT="1"/>
      <dgm:spPr/>
      <dgm:t>
        <a:bodyPr/>
        <a:lstStyle/>
        <a:p>
          <a:r>
            <a:rPr lang="fr-FR" sz="1600" dirty="0"/>
            <a:t>Analyse du besoin</a:t>
          </a:r>
        </a:p>
      </dgm:t>
    </dgm:pt>
    <dgm:pt modelId="{14130BF6-E1E7-B043-87F4-DFD8C29CCF64}" type="parTrans" cxnId="{7ED7DD72-6F78-C846-B50C-EA468EAD00FD}">
      <dgm:prSet/>
      <dgm:spPr/>
      <dgm:t>
        <a:bodyPr/>
        <a:lstStyle/>
        <a:p>
          <a:endParaRPr lang="fr-FR" sz="1600"/>
        </a:p>
      </dgm:t>
    </dgm:pt>
    <dgm:pt modelId="{02CFBCD4-4251-574F-A443-59DA1E0DFFB6}" type="sibTrans" cxnId="{7ED7DD72-6F78-C846-B50C-EA468EAD00FD}">
      <dgm:prSet/>
      <dgm:spPr/>
      <dgm:t>
        <a:bodyPr/>
        <a:lstStyle/>
        <a:p>
          <a:endParaRPr lang="fr-FR" sz="1600"/>
        </a:p>
      </dgm:t>
    </dgm:pt>
    <dgm:pt modelId="{98C8B35C-F51C-9A47-8A7F-B8AD999E514A}">
      <dgm:prSet phldrT="[Texte]" custT="1"/>
      <dgm:spPr/>
      <dgm:t>
        <a:bodyPr/>
        <a:lstStyle/>
        <a:p>
          <a:r>
            <a:rPr lang="fr-FR" sz="1600" dirty="0"/>
            <a:t>Explorer la demande, la situation de dysfonctionnement</a:t>
          </a:r>
        </a:p>
      </dgm:t>
    </dgm:pt>
    <dgm:pt modelId="{0650A55C-DC93-B541-BF73-4FDC457966CB}" type="parTrans" cxnId="{42AE6E24-0399-E44A-AA8D-F7A22597BE9A}">
      <dgm:prSet/>
      <dgm:spPr/>
      <dgm:t>
        <a:bodyPr/>
        <a:lstStyle/>
        <a:p>
          <a:endParaRPr lang="fr-FR" sz="1600"/>
        </a:p>
      </dgm:t>
    </dgm:pt>
    <dgm:pt modelId="{FFD1CBF0-EAA0-CA43-9940-209A042CE92B}" type="sibTrans" cxnId="{42AE6E24-0399-E44A-AA8D-F7A22597BE9A}">
      <dgm:prSet/>
      <dgm:spPr/>
      <dgm:t>
        <a:bodyPr/>
        <a:lstStyle/>
        <a:p>
          <a:endParaRPr lang="fr-FR" sz="1600"/>
        </a:p>
      </dgm:t>
    </dgm:pt>
    <dgm:pt modelId="{A440D44A-37EF-E640-9C48-FB6033B52830}">
      <dgm:prSet phldrT="[Texte]" custT="1"/>
      <dgm:spPr/>
      <dgm:t>
        <a:bodyPr/>
        <a:lstStyle/>
        <a:p>
          <a:r>
            <a:rPr lang="fr-FR" sz="1600" dirty="0"/>
            <a:t>Conception</a:t>
          </a:r>
        </a:p>
      </dgm:t>
    </dgm:pt>
    <dgm:pt modelId="{27D69F89-44FC-AB42-87A9-40411C0B8890}" type="parTrans" cxnId="{8F0BAC54-3960-4A4D-A5AD-627376F1064B}">
      <dgm:prSet/>
      <dgm:spPr/>
      <dgm:t>
        <a:bodyPr/>
        <a:lstStyle/>
        <a:p>
          <a:endParaRPr lang="fr-FR" sz="1600"/>
        </a:p>
      </dgm:t>
    </dgm:pt>
    <dgm:pt modelId="{46B6C231-A377-6646-B98D-D8301233DA06}" type="sibTrans" cxnId="{8F0BAC54-3960-4A4D-A5AD-627376F1064B}">
      <dgm:prSet/>
      <dgm:spPr/>
      <dgm:t>
        <a:bodyPr/>
        <a:lstStyle/>
        <a:p>
          <a:endParaRPr lang="fr-FR" sz="1600"/>
        </a:p>
      </dgm:t>
    </dgm:pt>
    <dgm:pt modelId="{C43E98FD-5C79-FE4B-86A1-8F3B787A84D6}">
      <dgm:prSet phldrT="[Texte]" custT="1"/>
      <dgm:spPr/>
      <dgm:t>
        <a:bodyPr/>
        <a:lstStyle/>
        <a:p>
          <a:r>
            <a:rPr lang="fr-FR" sz="1600" dirty="0"/>
            <a:t>Définir l’architecture d’ensemble</a:t>
          </a:r>
        </a:p>
      </dgm:t>
    </dgm:pt>
    <dgm:pt modelId="{CB031C8E-C277-8848-A85E-EFD6B84E4103}" type="parTrans" cxnId="{6D9B0B35-97B0-6B4C-B30A-D7B297A89772}">
      <dgm:prSet/>
      <dgm:spPr/>
      <dgm:t>
        <a:bodyPr/>
        <a:lstStyle/>
        <a:p>
          <a:endParaRPr lang="fr-FR" sz="1600"/>
        </a:p>
      </dgm:t>
    </dgm:pt>
    <dgm:pt modelId="{062CAA57-AB81-9D49-B37C-68964464D92E}" type="sibTrans" cxnId="{6D9B0B35-97B0-6B4C-B30A-D7B297A89772}">
      <dgm:prSet/>
      <dgm:spPr/>
      <dgm:t>
        <a:bodyPr/>
        <a:lstStyle/>
        <a:p>
          <a:endParaRPr lang="fr-FR" sz="1600"/>
        </a:p>
      </dgm:t>
    </dgm:pt>
    <dgm:pt modelId="{6C23B723-C394-4B43-9700-4631AFE1AE77}">
      <dgm:prSet phldrT="[Texte]" custT="1"/>
      <dgm:spPr/>
      <dgm:t>
        <a:bodyPr/>
        <a:lstStyle/>
        <a:p>
          <a:r>
            <a:rPr lang="fr-FR" sz="1600" dirty="0"/>
            <a:t>Modalités d’apprentissage</a:t>
          </a:r>
        </a:p>
      </dgm:t>
    </dgm:pt>
    <dgm:pt modelId="{BBD89C58-D582-DE48-B712-8096F86FF743}" type="parTrans" cxnId="{6729A8C0-F660-E741-A875-C14FC1E80955}">
      <dgm:prSet/>
      <dgm:spPr/>
      <dgm:t>
        <a:bodyPr/>
        <a:lstStyle/>
        <a:p>
          <a:endParaRPr lang="fr-FR" sz="1600"/>
        </a:p>
      </dgm:t>
    </dgm:pt>
    <dgm:pt modelId="{B7DF8AD3-1E23-9044-B8DE-F83ECE7EA441}" type="sibTrans" cxnId="{6729A8C0-F660-E741-A875-C14FC1E80955}">
      <dgm:prSet/>
      <dgm:spPr/>
      <dgm:t>
        <a:bodyPr/>
        <a:lstStyle/>
        <a:p>
          <a:endParaRPr lang="fr-FR" sz="1600"/>
        </a:p>
      </dgm:t>
    </dgm:pt>
    <dgm:pt modelId="{5B09F429-0D81-CA49-811F-C173DE919C85}">
      <dgm:prSet phldrT="[Texte]" custT="1"/>
      <dgm:spPr/>
      <dgm:t>
        <a:bodyPr/>
        <a:lstStyle/>
        <a:p>
          <a:r>
            <a:rPr lang="fr-FR" sz="1600" dirty="0"/>
            <a:t>Réalisation</a:t>
          </a:r>
        </a:p>
      </dgm:t>
    </dgm:pt>
    <dgm:pt modelId="{134A866C-419B-E642-AB46-1D3605D65C44}" type="parTrans" cxnId="{0D83CCB1-0B7B-1F47-BDCB-49E50CB13014}">
      <dgm:prSet/>
      <dgm:spPr/>
      <dgm:t>
        <a:bodyPr/>
        <a:lstStyle/>
        <a:p>
          <a:endParaRPr lang="fr-FR" sz="1600"/>
        </a:p>
      </dgm:t>
    </dgm:pt>
    <dgm:pt modelId="{265C139B-2F58-4B45-9629-A9C4AC0D9415}" type="sibTrans" cxnId="{0D83CCB1-0B7B-1F47-BDCB-49E50CB13014}">
      <dgm:prSet/>
      <dgm:spPr/>
      <dgm:t>
        <a:bodyPr/>
        <a:lstStyle/>
        <a:p>
          <a:endParaRPr lang="fr-FR" sz="1600"/>
        </a:p>
      </dgm:t>
    </dgm:pt>
    <dgm:pt modelId="{A6BF4A37-6CD7-5146-B9BF-C9B32A2C2C8A}">
      <dgm:prSet phldrT="[Texte]" custT="1"/>
      <dgm:spPr/>
      <dgm:t>
        <a:bodyPr/>
        <a:lstStyle/>
        <a:p>
          <a:r>
            <a:rPr lang="fr-FR" sz="1600" dirty="0"/>
            <a:t>Animer selon des techniques / outils variés</a:t>
          </a:r>
        </a:p>
      </dgm:t>
    </dgm:pt>
    <dgm:pt modelId="{7ADADD39-92EA-BA42-8E24-2C83A1170915}" type="parTrans" cxnId="{22FB1357-F534-D44E-93FE-FDA7FB02C8CE}">
      <dgm:prSet/>
      <dgm:spPr/>
      <dgm:t>
        <a:bodyPr/>
        <a:lstStyle/>
        <a:p>
          <a:endParaRPr lang="fr-FR" sz="1600"/>
        </a:p>
      </dgm:t>
    </dgm:pt>
    <dgm:pt modelId="{3DD412DF-9151-9741-B937-663814381D7B}" type="sibTrans" cxnId="{22FB1357-F534-D44E-93FE-FDA7FB02C8CE}">
      <dgm:prSet/>
      <dgm:spPr/>
      <dgm:t>
        <a:bodyPr/>
        <a:lstStyle/>
        <a:p>
          <a:endParaRPr lang="fr-FR" sz="1600"/>
        </a:p>
      </dgm:t>
    </dgm:pt>
    <dgm:pt modelId="{49A3AAB4-3413-D04C-B81B-975D25EECC6B}">
      <dgm:prSet phldrT="[Texte]" custT="1"/>
      <dgm:spPr/>
      <dgm:t>
        <a:bodyPr/>
        <a:lstStyle/>
        <a:p>
          <a:r>
            <a:rPr lang="fr-FR" sz="1600" dirty="0"/>
            <a:t>Evaluation</a:t>
          </a:r>
        </a:p>
      </dgm:t>
    </dgm:pt>
    <dgm:pt modelId="{F500D0C2-67CE-484F-A271-C7F0BB069E44}" type="parTrans" cxnId="{DAD52BF2-0905-B341-ADAA-94CA6C80C149}">
      <dgm:prSet/>
      <dgm:spPr/>
      <dgm:t>
        <a:bodyPr/>
        <a:lstStyle/>
        <a:p>
          <a:endParaRPr lang="fr-FR" sz="1600"/>
        </a:p>
      </dgm:t>
    </dgm:pt>
    <dgm:pt modelId="{60384C54-8228-EF48-A6B5-90AC1189ECA3}" type="sibTrans" cxnId="{DAD52BF2-0905-B341-ADAA-94CA6C80C149}">
      <dgm:prSet/>
      <dgm:spPr/>
      <dgm:t>
        <a:bodyPr/>
        <a:lstStyle/>
        <a:p>
          <a:endParaRPr lang="fr-FR" sz="1600"/>
        </a:p>
      </dgm:t>
    </dgm:pt>
    <dgm:pt modelId="{A951AAF6-6CA6-D447-B360-87521271C57F}">
      <dgm:prSet phldrT="[Texte]" custT="1"/>
      <dgm:spPr/>
      <dgm:t>
        <a:bodyPr/>
        <a:lstStyle/>
        <a:p>
          <a:r>
            <a:rPr lang="fr-FR" sz="1600" dirty="0"/>
            <a:t>Méthodes pédagogiques</a:t>
          </a:r>
        </a:p>
      </dgm:t>
    </dgm:pt>
    <dgm:pt modelId="{049D3426-3ED6-D74A-B326-CFB85C29B63F}" type="parTrans" cxnId="{42F6CAC6-18FF-E843-94B7-8E704E90A1FC}">
      <dgm:prSet/>
      <dgm:spPr/>
      <dgm:t>
        <a:bodyPr/>
        <a:lstStyle/>
        <a:p>
          <a:endParaRPr lang="fr-FR" sz="1600"/>
        </a:p>
      </dgm:t>
    </dgm:pt>
    <dgm:pt modelId="{5D479D71-D5B5-B542-8163-13E7E1EB83BE}" type="sibTrans" cxnId="{42F6CAC6-18FF-E843-94B7-8E704E90A1FC}">
      <dgm:prSet/>
      <dgm:spPr/>
      <dgm:t>
        <a:bodyPr/>
        <a:lstStyle/>
        <a:p>
          <a:endParaRPr lang="fr-FR" sz="1600"/>
        </a:p>
      </dgm:t>
    </dgm:pt>
    <dgm:pt modelId="{914A5270-CCDA-584C-8530-24E524E551D9}">
      <dgm:prSet phldrT="[Texte]" custT="1"/>
      <dgm:spPr/>
      <dgm:t>
        <a:bodyPr/>
        <a:lstStyle/>
        <a:p>
          <a:r>
            <a:rPr lang="fr-FR" sz="1600" dirty="0"/>
            <a:t>Créer un climat favorable à l’apprentissage</a:t>
          </a:r>
        </a:p>
      </dgm:t>
    </dgm:pt>
    <dgm:pt modelId="{E5DDD6A7-383A-2645-9D80-6C056BFDF9E6}" type="parTrans" cxnId="{56DCA31F-290C-FA49-ADB8-E030B594E85A}">
      <dgm:prSet/>
      <dgm:spPr/>
      <dgm:t>
        <a:bodyPr/>
        <a:lstStyle/>
        <a:p>
          <a:endParaRPr lang="fr-FR" sz="1600"/>
        </a:p>
      </dgm:t>
    </dgm:pt>
    <dgm:pt modelId="{9326E1CF-7037-F34C-BBDC-A63EB95C9413}" type="sibTrans" cxnId="{56DCA31F-290C-FA49-ADB8-E030B594E85A}">
      <dgm:prSet/>
      <dgm:spPr/>
      <dgm:t>
        <a:bodyPr/>
        <a:lstStyle/>
        <a:p>
          <a:endParaRPr lang="fr-FR" sz="1600"/>
        </a:p>
      </dgm:t>
    </dgm:pt>
    <dgm:pt modelId="{A8D41BF2-AD2C-C746-9367-BC8002E1E294}">
      <dgm:prSet phldrT="[Texte]" custT="1"/>
      <dgm:spPr/>
      <dgm:t>
        <a:bodyPr/>
        <a:lstStyle/>
        <a:p>
          <a:r>
            <a:rPr lang="fr-FR" sz="1600" dirty="0"/>
            <a:t>Définir les méthodes d'évaluation</a:t>
          </a:r>
        </a:p>
      </dgm:t>
    </dgm:pt>
    <dgm:pt modelId="{CF7AE76C-E357-A544-84DA-FD21AD2C180A}" type="parTrans" cxnId="{FEF39C23-92A3-B947-91AB-0BC1AA0789C4}">
      <dgm:prSet/>
      <dgm:spPr/>
      <dgm:t>
        <a:bodyPr/>
        <a:lstStyle/>
        <a:p>
          <a:endParaRPr lang="fr-FR" sz="1600"/>
        </a:p>
      </dgm:t>
    </dgm:pt>
    <dgm:pt modelId="{998C9649-C05D-C242-BD96-CF4FA43E6D72}" type="sibTrans" cxnId="{FEF39C23-92A3-B947-91AB-0BC1AA0789C4}">
      <dgm:prSet/>
      <dgm:spPr/>
      <dgm:t>
        <a:bodyPr/>
        <a:lstStyle/>
        <a:p>
          <a:endParaRPr lang="fr-FR" sz="1600"/>
        </a:p>
      </dgm:t>
    </dgm:pt>
    <dgm:pt modelId="{F245D753-1E51-9B43-8732-F3466BD8313A}">
      <dgm:prSet phldrT="[Texte]" custT="1"/>
      <dgm:spPr/>
      <dgm:t>
        <a:bodyPr/>
        <a:lstStyle/>
        <a:p>
          <a:r>
            <a:rPr lang="fr-FR" sz="1600" dirty="0"/>
            <a:t>Favoriser le transfert des acquis</a:t>
          </a:r>
        </a:p>
      </dgm:t>
    </dgm:pt>
    <dgm:pt modelId="{7C174A0E-82CC-B047-80B6-C1429708C1D8}" type="parTrans" cxnId="{0ABBBD5E-0CCF-1D45-BFAA-D41E7B9358D5}">
      <dgm:prSet/>
      <dgm:spPr/>
      <dgm:t>
        <a:bodyPr/>
        <a:lstStyle/>
        <a:p>
          <a:endParaRPr lang="fr-FR" sz="1600"/>
        </a:p>
      </dgm:t>
    </dgm:pt>
    <dgm:pt modelId="{9DBDFD4A-64C6-9D49-B3C6-C09667B55DB8}" type="sibTrans" cxnId="{0ABBBD5E-0CCF-1D45-BFAA-D41E7B9358D5}">
      <dgm:prSet/>
      <dgm:spPr/>
      <dgm:t>
        <a:bodyPr/>
        <a:lstStyle/>
        <a:p>
          <a:endParaRPr lang="fr-FR" sz="1600"/>
        </a:p>
      </dgm:t>
    </dgm:pt>
    <dgm:pt modelId="{084EA371-01E4-A04B-93A7-D388CAA7075D}">
      <dgm:prSet phldrT="[Texte]" custT="1"/>
      <dgm:spPr/>
      <dgm:t>
        <a:bodyPr/>
        <a:lstStyle/>
        <a:p>
          <a:r>
            <a:rPr lang="fr-FR" sz="1600" dirty="0"/>
            <a:t>Supports</a:t>
          </a:r>
        </a:p>
      </dgm:t>
    </dgm:pt>
    <dgm:pt modelId="{99980DA5-819F-C042-94C8-3DB0E5C3E463}" type="parTrans" cxnId="{30F96405-324D-3448-ADD6-E810D6B35D69}">
      <dgm:prSet/>
      <dgm:spPr/>
      <dgm:t>
        <a:bodyPr/>
        <a:lstStyle/>
        <a:p>
          <a:endParaRPr lang="fr-FR" sz="1600"/>
        </a:p>
      </dgm:t>
    </dgm:pt>
    <dgm:pt modelId="{B99BA687-A1B7-564C-BD4D-3498A53FEE20}" type="sibTrans" cxnId="{30F96405-324D-3448-ADD6-E810D6B35D69}">
      <dgm:prSet/>
      <dgm:spPr/>
      <dgm:t>
        <a:bodyPr/>
        <a:lstStyle/>
        <a:p>
          <a:endParaRPr lang="fr-FR" sz="1600"/>
        </a:p>
      </dgm:t>
    </dgm:pt>
    <dgm:pt modelId="{5616B121-8BCB-0E41-A913-A40AFE061F4A}">
      <dgm:prSet phldrT="[Texte]" custT="1"/>
      <dgm:spPr/>
      <dgm:t>
        <a:bodyPr/>
        <a:lstStyle/>
        <a:p>
          <a:r>
            <a:rPr lang="fr-FR" sz="1600" dirty="0"/>
            <a:t>Préparer la formation</a:t>
          </a:r>
        </a:p>
      </dgm:t>
    </dgm:pt>
    <dgm:pt modelId="{1A2CB560-7A44-6A4C-8BED-C475A0620AE5}" type="parTrans" cxnId="{842EB220-C705-A240-B8AB-4FE9B2151F90}">
      <dgm:prSet/>
      <dgm:spPr/>
      <dgm:t>
        <a:bodyPr/>
        <a:lstStyle/>
        <a:p>
          <a:endParaRPr lang="fr-FR" sz="1600"/>
        </a:p>
      </dgm:t>
    </dgm:pt>
    <dgm:pt modelId="{8650F293-3932-E441-B25F-31CD2DADED7D}" type="sibTrans" cxnId="{842EB220-C705-A240-B8AB-4FE9B2151F90}">
      <dgm:prSet/>
      <dgm:spPr/>
      <dgm:t>
        <a:bodyPr/>
        <a:lstStyle/>
        <a:p>
          <a:endParaRPr lang="fr-FR" sz="1600"/>
        </a:p>
      </dgm:t>
    </dgm:pt>
    <dgm:pt modelId="{C1FC2711-F0F8-3B40-B7ED-8D42A00C66CC}">
      <dgm:prSet phldrT="[Texte]" custT="1"/>
      <dgm:spPr/>
      <dgm:t>
        <a:bodyPr/>
        <a:lstStyle/>
        <a:p>
          <a:r>
            <a:rPr lang="fr-FR" sz="1600" dirty="0"/>
            <a:t>Définir les objectifs de formation</a:t>
          </a:r>
        </a:p>
      </dgm:t>
    </dgm:pt>
    <dgm:pt modelId="{43B96EC2-6468-4D47-923C-13BBEDDB720C}" type="parTrans" cxnId="{857C8E7D-9830-1842-88F0-36BE93E1C7FD}">
      <dgm:prSet/>
      <dgm:spPr/>
      <dgm:t>
        <a:bodyPr/>
        <a:lstStyle/>
        <a:p>
          <a:endParaRPr lang="fr-FR"/>
        </a:p>
      </dgm:t>
    </dgm:pt>
    <dgm:pt modelId="{8E530843-DF7E-8649-B67F-7B24DAB4CB8A}" type="sibTrans" cxnId="{857C8E7D-9830-1842-88F0-36BE93E1C7FD}">
      <dgm:prSet/>
      <dgm:spPr/>
      <dgm:t>
        <a:bodyPr/>
        <a:lstStyle/>
        <a:p>
          <a:endParaRPr lang="fr-FR"/>
        </a:p>
      </dgm:t>
    </dgm:pt>
    <dgm:pt modelId="{9AD8E9FC-A424-E048-9405-3E7BE6AFE0AB}">
      <dgm:prSet phldrT="[Texte]" custT="1"/>
      <dgm:spPr/>
      <dgm:t>
        <a:bodyPr/>
        <a:lstStyle/>
        <a:p>
          <a:endParaRPr lang="fr-FR" sz="1600" dirty="0"/>
        </a:p>
      </dgm:t>
    </dgm:pt>
    <dgm:pt modelId="{236B15C5-24A4-E341-893E-5BDCDA382401}" type="parTrans" cxnId="{1B673A03-63B5-3348-A7CD-7459A5E20879}">
      <dgm:prSet/>
      <dgm:spPr/>
      <dgm:t>
        <a:bodyPr/>
        <a:lstStyle/>
        <a:p>
          <a:endParaRPr lang="fr-FR"/>
        </a:p>
      </dgm:t>
    </dgm:pt>
    <dgm:pt modelId="{EB9817BE-7B3D-E544-B8DF-42567A1E5BF0}" type="sibTrans" cxnId="{1B673A03-63B5-3348-A7CD-7459A5E20879}">
      <dgm:prSet/>
      <dgm:spPr/>
      <dgm:t>
        <a:bodyPr/>
        <a:lstStyle/>
        <a:p>
          <a:endParaRPr lang="fr-FR"/>
        </a:p>
      </dgm:t>
    </dgm:pt>
    <dgm:pt modelId="{02AACEE7-C4D3-064E-8454-EDC6B42CAD9C}">
      <dgm:prSet phldrT="[Texte]" custT="1"/>
      <dgm:spPr/>
      <dgm:t>
        <a:bodyPr/>
        <a:lstStyle/>
        <a:p>
          <a:r>
            <a:rPr lang="fr-FR" sz="1600" dirty="0"/>
            <a:t>Définir les critères d’évaluation</a:t>
          </a:r>
        </a:p>
      </dgm:t>
    </dgm:pt>
    <dgm:pt modelId="{717F352D-3A08-474B-AFDA-36EB12F10AF3}" type="parTrans" cxnId="{2899E078-CEB2-4949-B01D-77A77D54EF06}">
      <dgm:prSet/>
      <dgm:spPr/>
      <dgm:t>
        <a:bodyPr/>
        <a:lstStyle/>
        <a:p>
          <a:endParaRPr lang="fr-FR"/>
        </a:p>
      </dgm:t>
    </dgm:pt>
    <dgm:pt modelId="{4804C3A8-CD65-A647-B71A-D0E1930B4FE0}" type="sibTrans" cxnId="{2899E078-CEB2-4949-B01D-77A77D54EF06}">
      <dgm:prSet/>
      <dgm:spPr/>
      <dgm:t>
        <a:bodyPr/>
        <a:lstStyle/>
        <a:p>
          <a:endParaRPr lang="fr-FR"/>
        </a:p>
      </dgm:t>
    </dgm:pt>
    <dgm:pt modelId="{D8940B1D-895C-3E41-95EF-5E97383A2130}">
      <dgm:prSet phldrT="[Texte]" custT="1"/>
      <dgm:spPr/>
      <dgm:t>
        <a:bodyPr/>
        <a:lstStyle/>
        <a:p>
          <a:r>
            <a:rPr lang="fr-FR" sz="1600" dirty="0" err="1"/>
            <a:t>Pré-requis</a:t>
          </a:r>
          <a:endParaRPr lang="fr-FR" sz="1600" dirty="0"/>
        </a:p>
      </dgm:t>
    </dgm:pt>
    <dgm:pt modelId="{51210D35-5D00-5B45-9E43-553577CF04B6}" type="parTrans" cxnId="{ED5B9F48-A96A-E940-BEF8-F1FE9C990B50}">
      <dgm:prSet/>
      <dgm:spPr/>
      <dgm:t>
        <a:bodyPr/>
        <a:lstStyle/>
        <a:p>
          <a:endParaRPr lang="fr-FR"/>
        </a:p>
      </dgm:t>
    </dgm:pt>
    <dgm:pt modelId="{294D2E8F-91E0-AF40-8684-2413896CEEE2}" type="sibTrans" cxnId="{ED5B9F48-A96A-E940-BEF8-F1FE9C990B50}">
      <dgm:prSet/>
      <dgm:spPr/>
      <dgm:t>
        <a:bodyPr/>
        <a:lstStyle/>
        <a:p>
          <a:endParaRPr lang="fr-FR"/>
        </a:p>
      </dgm:t>
    </dgm:pt>
    <dgm:pt modelId="{88837893-3F49-3049-BD1F-3D7FBEE5A5B9}" type="pres">
      <dgm:prSet presAssocID="{7D928844-65BC-894A-AD00-C6E7CA696BF4}" presName="Name0" presStyleCnt="0">
        <dgm:presLayoutVars>
          <dgm:dir/>
          <dgm:animLvl val="lvl"/>
          <dgm:resizeHandles val="exact"/>
        </dgm:presLayoutVars>
      </dgm:prSet>
      <dgm:spPr/>
    </dgm:pt>
    <dgm:pt modelId="{E85C5E4D-29F9-4C48-88E3-C84F4700C8FB}" type="pres">
      <dgm:prSet presAssocID="{4212E451-C24A-AF41-93CA-6AE4AF70565C}" presName="composite" presStyleCnt="0"/>
      <dgm:spPr/>
    </dgm:pt>
    <dgm:pt modelId="{17EE5AF3-147B-194D-B8A6-4022DA04385D}" type="pres">
      <dgm:prSet presAssocID="{4212E451-C24A-AF41-93CA-6AE4AF70565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620BAF9C-0FD0-AA49-A337-FF85E1439731}" type="pres">
      <dgm:prSet presAssocID="{4212E451-C24A-AF41-93CA-6AE4AF70565C}" presName="desTx" presStyleLbl="alignAccFollowNode1" presStyleIdx="0" presStyleCnt="4">
        <dgm:presLayoutVars>
          <dgm:bulletEnabled val="1"/>
        </dgm:presLayoutVars>
      </dgm:prSet>
      <dgm:spPr/>
    </dgm:pt>
    <dgm:pt modelId="{7EE78240-B140-6C45-90BB-E64D2F4C23B9}" type="pres">
      <dgm:prSet presAssocID="{02CFBCD4-4251-574F-A443-59DA1E0DFFB6}" presName="space" presStyleCnt="0"/>
      <dgm:spPr/>
    </dgm:pt>
    <dgm:pt modelId="{ACC3E712-18E6-3549-BAEF-408B43C3C01E}" type="pres">
      <dgm:prSet presAssocID="{A440D44A-37EF-E640-9C48-FB6033B52830}" presName="composite" presStyleCnt="0"/>
      <dgm:spPr/>
    </dgm:pt>
    <dgm:pt modelId="{28D2700A-3023-CA46-9C77-DC6914CB98C5}" type="pres">
      <dgm:prSet presAssocID="{A440D44A-37EF-E640-9C48-FB6033B5283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2210522A-E5D3-B44D-8DA5-EEDA89B8C8BB}" type="pres">
      <dgm:prSet presAssocID="{A440D44A-37EF-E640-9C48-FB6033B52830}" presName="desTx" presStyleLbl="alignAccFollowNode1" presStyleIdx="1" presStyleCnt="4">
        <dgm:presLayoutVars>
          <dgm:bulletEnabled val="1"/>
        </dgm:presLayoutVars>
      </dgm:prSet>
      <dgm:spPr/>
    </dgm:pt>
    <dgm:pt modelId="{55839021-E833-0F4B-ACB3-34C813CC3764}" type="pres">
      <dgm:prSet presAssocID="{46B6C231-A377-6646-B98D-D8301233DA06}" presName="space" presStyleCnt="0"/>
      <dgm:spPr/>
    </dgm:pt>
    <dgm:pt modelId="{C5E994CA-3C7C-864E-B8AF-8A571FD9B3AE}" type="pres">
      <dgm:prSet presAssocID="{5B09F429-0D81-CA49-811F-C173DE919C85}" presName="composite" presStyleCnt="0"/>
      <dgm:spPr/>
    </dgm:pt>
    <dgm:pt modelId="{ED2F63C5-B83C-724C-83A8-07C42773F9DA}" type="pres">
      <dgm:prSet presAssocID="{5B09F429-0D81-CA49-811F-C173DE919C8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CAA4434-3D69-FE47-9BAE-299E3EAC0E9F}" type="pres">
      <dgm:prSet presAssocID="{5B09F429-0D81-CA49-811F-C173DE919C85}" presName="desTx" presStyleLbl="alignAccFollowNode1" presStyleIdx="2" presStyleCnt="4">
        <dgm:presLayoutVars>
          <dgm:bulletEnabled val="1"/>
        </dgm:presLayoutVars>
      </dgm:prSet>
      <dgm:spPr/>
    </dgm:pt>
    <dgm:pt modelId="{CD4BAE8F-8D09-5444-B467-639DEF30418B}" type="pres">
      <dgm:prSet presAssocID="{265C139B-2F58-4B45-9629-A9C4AC0D9415}" presName="space" presStyleCnt="0"/>
      <dgm:spPr/>
    </dgm:pt>
    <dgm:pt modelId="{BC35E0D7-7F6C-4247-B896-42C9C18CB530}" type="pres">
      <dgm:prSet presAssocID="{49A3AAB4-3413-D04C-B81B-975D25EECC6B}" presName="composite" presStyleCnt="0"/>
      <dgm:spPr/>
    </dgm:pt>
    <dgm:pt modelId="{D264796B-DF1E-6E4D-A18C-271EB6E8C3DF}" type="pres">
      <dgm:prSet presAssocID="{49A3AAB4-3413-D04C-B81B-975D25EECC6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9592C79-356E-1843-85BF-A731FF202A45}" type="pres">
      <dgm:prSet presAssocID="{49A3AAB4-3413-D04C-B81B-975D25EECC6B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1B673A03-63B5-3348-A7CD-7459A5E20879}" srcId="{4212E451-C24A-AF41-93CA-6AE4AF70565C}" destId="{9AD8E9FC-A424-E048-9405-3E7BE6AFE0AB}" srcOrd="4" destOrd="0" parTransId="{236B15C5-24A4-E341-893E-5BDCDA382401}" sibTransId="{EB9817BE-7B3D-E544-B8DF-42567A1E5BF0}"/>
    <dgm:cxn modelId="{30F96405-324D-3448-ADD6-E810D6B35D69}" srcId="{A440D44A-37EF-E640-9C48-FB6033B52830}" destId="{084EA371-01E4-A04B-93A7-D388CAA7075D}" srcOrd="3" destOrd="0" parTransId="{99980DA5-819F-C042-94C8-3DB0E5C3E463}" sibTransId="{B99BA687-A1B7-564C-BD4D-3498A53FEE20}"/>
    <dgm:cxn modelId="{191CE105-DA97-DE4E-AEB5-7D8140AFAF1D}" type="presOf" srcId="{A440D44A-37EF-E640-9C48-FB6033B52830}" destId="{28D2700A-3023-CA46-9C77-DC6914CB98C5}" srcOrd="0" destOrd="0" presId="urn:microsoft.com/office/officeart/2005/8/layout/hList1"/>
    <dgm:cxn modelId="{B6AFBB1C-7251-6742-9D92-532E84EFB655}" type="presOf" srcId="{49A3AAB4-3413-D04C-B81B-975D25EECC6B}" destId="{D264796B-DF1E-6E4D-A18C-271EB6E8C3DF}" srcOrd="0" destOrd="0" presId="urn:microsoft.com/office/officeart/2005/8/layout/hList1"/>
    <dgm:cxn modelId="{56DCA31F-290C-FA49-ADB8-E030B594E85A}" srcId="{5B09F429-0D81-CA49-811F-C173DE919C85}" destId="{914A5270-CCDA-584C-8530-24E524E551D9}" srcOrd="2" destOrd="0" parTransId="{E5DDD6A7-383A-2645-9D80-6C056BFDF9E6}" sibTransId="{9326E1CF-7037-F34C-BBDC-A63EB95C9413}"/>
    <dgm:cxn modelId="{842EB220-C705-A240-B8AB-4FE9B2151F90}" srcId="{5B09F429-0D81-CA49-811F-C173DE919C85}" destId="{5616B121-8BCB-0E41-A913-A40AFE061F4A}" srcOrd="0" destOrd="0" parTransId="{1A2CB560-7A44-6A4C-8BED-C475A0620AE5}" sibTransId="{8650F293-3932-E441-B25F-31CD2DADED7D}"/>
    <dgm:cxn modelId="{FEF39C23-92A3-B947-91AB-0BC1AA0789C4}" srcId="{49A3AAB4-3413-D04C-B81B-975D25EECC6B}" destId="{A8D41BF2-AD2C-C746-9367-BC8002E1E294}" srcOrd="0" destOrd="0" parTransId="{CF7AE76C-E357-A544-84DA-FD21AD2C180A}" sibTransId="{998C9649-C05D-C242-BD96-CF4FA43E6D72}"/>
    <dgm:cxn modelId="{42AE6E24-0399-E44A-AA8D-F7A22597BE9A}" srcId="{4212E451-C24A-AF41-93CA-6AE4AF70565C}" destId="{98C8B35C-F51C-9A47-8A7F-B8AD999E514A}" srcOrd="0" destOrd="0" parTransId="{0650A55C-DC93-B541-BF73-4FDC457966CB}" sibTransId="{FFD1CBF0-EAA0-CA43-9940-209A042CE92B}"/>
    <dgm:cxn modelId="{BA313929-D77B-F24A-8866-AA3AC7292DC0}" type="presOf" srcId="{C1FC2711-F0F8-3B40-B7ED-8D42A00C66CC}" destId="{620BAF9C-0FD0-AA49-A337-FF85E1439731}" srcOrd="0" destOrd="1" presId="urn:microsoft.com/office/officeart/2005/8/layout/hList1"/>
    <dgm:cxn modelId="{6D9B0B35-97B0-6B4C-B30A-D7B297A89772}" srcId="{A440D44A-37EF-E640-9C48-FB6033B52830}" destId="{C43E98FD-5C79-FE4B-86A1-8F3B787A84D6}" srcOrd="0" destOrd="0" parTransId="{CB031C8E-C277-8848-A85E-EFD6B84E4103}" sibTransId="{062CAA57-AB81-9D49-B37C-68964464D92E}"/>
    <dgm:cxn modelId="{3FF70539-70BA-B04E-8517-462B1294FAB4}" type="presOf" srcId="{6C23B723-C394-4B43-9700-4631AFE1AE77}" destId="{2210522A-E5D3-B44D-8DA5-EEDA89B8C8BB}" srcOrd="0" destOrd="1" presId="urn:microsoft.com/office/officeart/2005/8/layout/hList1"/>
    <dgm:cxn modelId="{22DF2540-2329-EF45-AA7C-7E4AEEA59070}" type="presOf" srcId="{A8D41BF2-AD2C-C746-9367-BC8002E1E294}" destId="{F9592C79-356E-1843-85BF-A731FF202A45}" srcOrd="0" destOrd="0" presId="urn:microsoft.com/office/officeart/2005/8/layout/hList1"/>
    <dgm:cxn modelId="{08646C42-2AE7-B044-9C86-9C7646BA6E0D}" type="presOf" srcId="{C43E98FD-5C79-FE4B-86A1-8F3B787A84D6}" destId="{2210522A-E5D3-B44D-8DA5-EEDA89B8C8BB}" srcOrd="0" destOrd="0" presId="urn:microsoft.com/office/officeart/2005/8/layout/hList1"/>
    <dgm:cxn modelId="{ED5B9F48-A96A-E940-BEF8-F1FE9C990B50}" srcId="{4212E451-C24A-AF41-93CA-6AE4AF70565C}" destId="{D8940B1D-895C-3E41-95EF-5E97383A2130}" srcOrd="2" destOrd="0" parTransId="{51210D35-5D00-5B45-9E43-553577CF04B6}" sibTransId="{294D2E8F-91E0-AF40-8684-2413896CEEE2}"/>
    <dgm:cxn modelId="{BD238E50-7D2C-604A-8A6A-D2D78148D15C}" type="presOf" srcId="{02AACEE7-C4D3-064E-8454-EDC6B42CAD9C}" destId="{620BAF9C-0FD0-AA49-A337-FF85E1439731}" srcOrd="0" destOrd="3" presId="urn:microsoft.com/office/officeart/2005/8/layout/hList1"/>
    <dgm:cxn modelId="{8F0BAC54-3960-4A4D-A5AD-627376F1064B}" srcId="{7D928844-65BC-894A-AD00-C6E7CA696BF4}" destId="{A440D44A-37EF-E640-9C48-FB6033B52830}" srcOrd="1" destOrd="0" parTransId="{27D69F89-44FC-AB42-87A9-40411C0B8890}" sibTransId="{46B6C231-A377-6646-B98D-D8301233DA06}"/>
    <dgm:cxn modelId="{22FB1357-F534-D44E-93FE-FDA7FB02C8CE}" srcId="{5B09F429-0D81-CA49-811F-C173DE919C85}" destId="{A6BF4A37-6CD7-5146-B9BF-C9B32A2C2C8A}" srcOrd="1" destOrd="0" parTransId="{7ADADD39-92EA-BA42-8E24-2C83A1170915}" sibTransId="{3DD412DF-9151-9741-B937-663814381D7B}"/>
    <dgm:cxn modelId="{0ABBBD5E-0CCF-1D45-BFAA-D41E7B9358D5}" srcId="{49A3AAB4-3413-D04C-B81B-975D25EECC6B}" destId="{F245D753-1E51-9B43-8732-F3466BD8313A}" srcOrd="1" destOrd="0" parTransId="{7C174A0E-82CC-B047-80B6-C1429708C1D8}" sibTransId="{9DBDFD4A-64C6-9D49-B3C6-C09667B55DB8}"/>
    <dgm:cxn modelId="{40E8DA69-C2F2-234B-9499-0A03078489A7}" type="presOf" srcId="{5B09F429-0D81-CA49-811F-C173DE919C85}" destId="{ED2F63C5-B83C-724C-83A8-07C42773F9DA}" srcOrd="0" destOrd="0" presId="urn:microsoft.com/office/officeart/2005/8/layout/hList1"/>
    <dgm:cxn modelId="{9B6E0C6E-07F6-0F40-A531-AA49470EB865}" type="presOf" srcId="{5616B121-8BCB-0E41-A913-A40AFE061F4A}" destId="{2CAA4434-3D69-FE47-9BAE-299E3EAC0E9F}" srcOrd="0" destOrd="0" presId="urn:microsoft.com/office/officeart/2005/8/layout/hList1"/>
    <dgm:cxn modelId="{4A30486E-A60B-4141-9D53-A4B430BE9D56}" type="presOf" srcId="{9AD8E9FC-A424-E048-9405-3E7BE6AFE0AB}" destId="{620BAF9C-0FD0-AA49-A337-FF85E1439731}" srcOrd="0" destOrd="4" presId="urn:microsoft.com/office/officeart/2005/8/layout/hList1"/>
    <dgm:cxn modelId="{7ED7DD72-6F78-C846-B50C-EA468EAD00FD}" srcId="{7D928844-65BC-894A-AD00-C6E7CA696BF4}" destId="{4212E451-C24A-AF41-93CA-6AE4AF70565C}" srcOrd="0" destOrd="0" parTransId="{14130BF6-E1E7-B043-87F4-DFD8C29CCF64}" sibTransId="{02CFBCD4-4251-574F-A443-59DA1E0DFFB6}"/>
    <dgm:cxn modelId="{2899E078-CEB2-4949-B01D-77A77D54EF06}" srcId="{4212E451-C24A-AF41-93CA-6AE4AF70565C}" destId="{02AACEE7-C4D3-064E-8454-EDC6B42CAD9C}" srcOrd="3" destOrd="0" parTransId="{717F352D-3A08-474B-AFDA-36EB12F10AF3}" sibTransId="{4804C3A8-CD65-A647-B71A-D0E1930B4FE0}"/>
    <dgm:cxn modelId="{857C8E7D-9830-1842-88F0-36BE93E1C7FD}" srcId="{4212E451-C24A-AF41-93CA-6AE4AF70565C}" destId="{C1FC2711-F0F8-3B40-B7ED-8D42A00C66CC}" srcOrd="1" destOrd="0" parTransId="{43B96EC2-6468-4D47-923C-13BBEDDB720C}" sibTransId="{8E530843-DF7E-8649-B67F-7B24DAB4CB8A}"/>
    <dgm:cxn modelId="{086CEC81-7C27-3B4E-A6F3-2F878ECB8DF4}" type="presOf" srcId="{D8940B1D-895C-3E41-95EF-5E97383A2130}" destId="{620BAF9C-0FD0-AA49-A337-FF85E1439731}" srcOrd="0" destOrd="2" presId="urn:microsoft.com/office/officeart/2005/8/layout/hList1"/>
    <dgm:cxn modelId="{AB7C7D89-670B-F243-AFF9-3A54085522A5}" type="presOf" srcId="{914A5270-CCDA-584C-8530-24E524E551D9}" destId="{2CAA4434-3D69-FE47-9BAE-299E3EAC0E9F}" srcOrd="0" destOrd="2" presId="urn:microsoft.com/office/officeart/2005/8/layout/hList1"/>
    <dgm:cxn modelId="{CE409B94-F4C8-CF42-8C81-75AB77F3B36C}" type="presOf" srcId="{4212E451-C24A-AF41-93CA-6AE4AF70565C}" destId="{17EE5AF3-147B-194D-B8A6-4022DA04385D}" srcOrd="0" destOrd="0" presId="urn:microsoft.com/office/officeart/2005/8/layout/hList1"/>
    <dgm:cxn modelId="{E9E6A7AE-430A-2E4B-90C1-D04CFE207557}" type="presOf" srcId="{98C8B35C-F51C-9A47-8A7F-B8AD999E514A}" destId="{620BAF9C-0FD0-AA49-A337-FF85E1439731}" srcOrd="0" destOrd="0" presId="urn:microsoft.com/office/officeart/2005/8/layout/hList1"/>
    <dgm:cxn modelId="{0D83CCB1-0B7B-1F47-BDCB-49E50CB13014}" srcId="{7D928844-65BC-894A-AD00-C6E7CA696BF4}" destId="{5B09F429-0D81-CA49-811F-C173DE919C85}" srcOrd="2" destOrd="0" parTransId="{134A866C-419B-E642-AB46-1D3605D65C44}" sibTransId="{265C139B-2F58-4B45-9629-A9C4AC0D9415}"/>
    <dgm:cxn modelId="{520984B8-1EDB-5140-AC8B-03066DF05E09}" type="presOf" srcId="{A6BF4A37-6CD7-5146-B9BF-C9B32A2C2C8A}" destId="{2CAA4434-3D69-FE47-9BAE-299E3EAC0E9F}" srcOrd="0" destOrd="1" presId="urn:microsoft.com/office/officeart/2005/8/layout/hList1"/>
    <dgm:cxn modelId="{6729A8C0-F660-E741-A875-C14FC1E80955}" srcId="{A440D44A-37EF-E640-9C48-FB6033B52830}" destId="{6C23B723-C394-4B43-9700-4631AFE1AE77}" srcOrd="1" destOrd="0" parTransId="{BBD89C58-D582-DE48-B712-8096F86FF743}" sibTransId="{B7DF8AD3-1E23-9044-B8DE-F83ECE7EA441}"/>
    <dgm:cxn modelId="{42F6CAC6-18FF-E843-94B7-8E704E90A1FC}" srcId="{A440D44A-37EF-E640-9C48-FB6033B52830}" destId="{A951AAF6-6CA6-D447-B360-87521271C57F}" srcOrd="2" destOrd="0" parTransId="{049D3426-3ED6-D74A-B326-CFB85C29B63F}" sibTransId="{5D479D71-D5B5-B542-8163-13E7E1EB83BE}"/>
    <dgm:cxn modelId="{DBB2ABCF-4DB5-D244-BB6A-DF691AB22F17}" type="presOf" srcId="{084EA371-01E4-A04B-93A7-D388CAA7075D}" destId="{2210522A-E5D3-B44D-8DA5-EEDA89B8C8BB}" srcOrd="0" destOrd="3" presId="urn:microsoft.com/office/officeart/2005/8/layout/hList1"/>
    <dgm:cxn modelId="{5C9A77DB-5D63-1243-8D5E-EADC3A28849E}" type="presOf" srcId="{A951AAF6-6CA6-D447-B360-87521271C57F}" destId="{2210522A-E5D3-B44D-8DA5-EEDA89B8C8BB}" srcOrd="0" destOrd="2" presId="urn:microsoft.com/office/officeart/2005/8/layout/hList1"/>
    <dgm:cxn modelId="{CAC5AFDB-0009-F84B-B4ED-BE8D4EF4959A}" type="presOf" srcId="{F245D753-1E51-9B43-8732-F3466BD8313A}" destId="{F9592C79-356E-1843-85BF-A731FF202A45}" srcOrd="0" destOrd="1" presId="urn:microsoft.com/office/officeart/2005/8/layout/hList1"/>
    <dgm:cxn modelId="{3F84FEF0-77D7-D444-9793-678533949E21}" type="presOf" srcId="{7D928844-65BC-894A-AD00-C6E7CA696BF4}" destId="{88837893-3F49-3049-BD1F-3D7FBEE5A5B9}" srcOrd="0" destOrd="0" presId="urn:microsoft.com/office/officeart/2005/8/layout/hList1"/>
    <dgm:cxn modelId="{DAD52BF2-0905-B341-ADAA-94CA6C80C149}" srcId="{7D928844-65BC-894A-AD00-C6E7CA696BF4}" destId="{49A3AAB4-3413-D04C-B81B-975D25EECC6B}" srcOrd="3" destOrd="0" parTransId="{F500D0C2-67CE-484F-A271-C7F0BB069E44}" sibTransId="{60384C54-8228-EF48-A6B5-90AC1189ECA3}"/>
    <dgm:cxn modelId="{877F965B-8716-644B-964C-B17D418F6C7E}" type="presParOf" srcId="{88837893-3F49-3049-BD1F-3D7FBEE5A5B9}" destId="{E85C5E4D-29F9-4C48-88E3-C84F4700C8FB}" srcOrd="0" destOrd="0" presId="urn:microsoft.com/office/officeart/2005/8/layout/hList1"/>
    <dgm:cxn modelId="{4F6C3561-5265-2748-9820-8D527A14C1CF}" type="presParOf" srcId="{E85C5E4D-29F9-4C48-88E3-C84F4700C8FB}" destId="{17EE5AF3-147B-194D-B8A6-4022DA04385D}" srcOrd="0" destOrd="0" presId="urn:microsoft.com/office/officeart/2005/8/layout/hList1"/>
    <dgm:cxn modelId="{10B5EA3E-4B7C-B347-8D54-C2911A1A0EC7}" type="presParOf" srcId="{E85C5E4D-29F9-4C48-88E3-C84F4700C8FB}" destId="{620BAF9C-0FD0-AA49-A337-FF85E1439731}" srcOrd="1" destOrd="0" presId="urn:microsoft.com/office/officeart/2005/8/layout/hList1"/>
    <dgm:cxn modelId="{877D7F1A-7CC4-E641-A5A2-4FDE3F9F2CF9}" type="presParOf" srcId="{88837893-3F49-3049-BD1F-3D7FBEE5A5B9}" destId="{7EE78240-B140-6C45-90BB-E64D2F4C23B9}" srcOrd="1" destOrd="0" presId="urn:microsoft.com/office/officeart/2005/8/layout/hList1"/>
    <dgm:cxn modelId="{7DABC1B3-85CA-EE41-8CA6-721DEFC07B3F}" type="presParOf" srcId="{88837893-3F49-3049-BD1F-3D7FBEE5A5B9}" destId="{ACC3E712-18E6-3549-BAEF-408B43C3C01E}" srcOrd="2" destOrd="0" presId="urn:microsoft.com/office/officeart/2005/8/layout/hList1"/>
    <dgm:cxn modelId="{AC629F22-DC3C-9447-85D0-87950A69DE1A}" type="presParOf" srcId="{ACC3E712-18E6-3549-BAEF-408B43C3C01E}" destId="{28D2700A-3023-CA46-9C77-DC6914CB98C5}" srcOrd="0" destOrd="0" presId="urn:microsoft.com/office/officeart/2005/8/layout/hList1"/>
    <dgm:cxn modelId="{ED701170-EF05-4E4B-889F-71F1A4CF2C4D}" type="presParOf" srcId="{ACC3E712-18E6-3549-BAEF-408B43C3C01E}" destId="{2210522A-E5D3-B44D-8DA5-EEDA89B8C8BB}" srcOrd="1" destOrd="0" presId="urn:microsoft.com/office/officeart/2005/8/layout/hList1"/>
    <dgm:cxn modelId="{6446CB73-CA23-A248-9D2E-EF4E6DBD4264}" type="presParOf" srcId="{88837893-3F49-3049-BD1F-3D7FBEE5A5B9}" destId="{55839021-E833-0F4B-ACB3-34C813CC3764}" srcOrd="3" destOrd="0" presId="urn:microsoft.com/office/officeart/2005/8/layout/hList1"/>
    <dgm:cxn modelId="{E3154828-1DC2-EA47-9A36-CA62A7AEC53E}" type="presParOf" srcId="{88837893-3F49-3049-BD1F-3D7FBEE5A5B9}" destId="{C5E994CA-3C7C-864E-B8AF-8A571FD9B3AE}" srcOrd="4" destOrd="0" presId="urn:microsoft.com/office/officeart/2005/8/layout/hList1"/>
    <dgm:cxn modelId="{17C5F66B-94BD-8245-8161-4213142B1136}" type="presParOf" srcId="{C5E994CA-3C7C-864E-B8AF-8A571FD9B3AE}" destId="{ED2F63C5-B83C-724C-83A8-07C42773F9DA}" srcOrd="0" destOrd="0" presId="urn:microsoft.com/office/officeart/2005/8/layout/hList1"/>
    <dgm:cxn modelId="{9095D453-191B-F444-A980-0192BD88DA92}" type="presParOf" srcId="{C5E994CA-3C7C-864E-B8AF-8A571FD9B3AE}" destId="{2CAA4434-3D69-FE47-9BAE-299E3EAC0E9F}" srcOrd="1" destOrd="0" presId="urn:microsoft.com/office/officeart/2005/8/layout/hList1"/>
    <dgm:cxn modelId="{5557A54F-B732-054C-B381-28F9F9AAFFE8}" type="presParOf" srcId="{88837893-3F49-3049-BD1F-3D7FBEE5A5B9}" destId="{CD4BAE8F-8D09-5444-B467-639DEF30418B}" srcOrd="5" destOrd="0" presId="urn:microsoft.com/office/officeart/2005/8/layout/hList1"/>
    <dgm:cxn modelId="{2FC92588-0B73-864A-8818-ADDB5E1229EA}" type="presParOf" srcId="{88837893-3F49-3049-BD1F-3D7FBEE5A5B9}" destId="{BC35E0D7-7F6C-4247-B896-42C9C18CB530}" srcOrd="6" destOrd="0" presId="urn:microsoft.com/office/officeart/2005/8/layout/hList1"/>
    <dgm:cxn modelId="{90C7492E-1A90-3842-B7A7-E54E7D98E382}" type="presParOf" srcId="{BC35E0D7-7F6C-4247-B896-42C9C18CB530}" destId="{D264796B-DF1E-6E4D-A18C-271EB6E8C3DF}" srcOrd="0" destOrd="0" presId="urn:microsoft.com/office/officeart/2005/8/layout/hList1"/>
    <dgm:cxn modelId="{3A35F126-D02F-7247-B4B3-676E552A6255}" type="presParOf" srcId="{BC35E0D7-7F6C-4247-B896-42C9C18CB530}" destId="{F9592C79-356E-1843-85BF-A731FF202A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E5AF3-147B-194D-B8A6-4022DA04385D}">
      <dsp:nvSpPr>
        <dsp:cNvPr id="0" name=""/>
        <dsp:cNvSpPr/>
      </dsp:nvSpPr>
      <dsp:spPr>
        <a:xfrm>
          <a:off x="3652" y="842742"/>
          <a:ext cx="2195956" cy="878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Analyse du besoin</a:t>
          </a:r>
        </a:p>
      </dsp:txBody>
      <dsp:txXfrm>
        <a:off x="3652" y="842742"/>
        <a:ext cx="2195956" cy="878382"/>
      </dsp:txXfrm>
    </dsp:sp>
    <dsp:sp modelId="{620BAF9C-0FD0-AA49-A337-FF85E1439731}">
      <dsp:nvSpPr>
        <dsp:cNvPr id="0" name=""/>
        <dsp:cNvSpPr/>
      </dsp:nvSpPr>
      <dsp:spPr>
        <a:xfrm>
          <a:off x="3652" y="1721124"/>
          <a:ext cx="2195956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Explorer la demande, la situation de dysfonctionnement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Définir les objectifs de formation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 err="1"/>
            <a:t>Pré-requis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Définir les critères d’évaluation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dirty="0"/>
        </a:p>
      </dsp:txBody>
      <dsp:txXfrm>
        <a:off x="3652" y="1721124"/>
        <a:ext cx="2195956" cy="2854800"/>
      </dsp:txXfrm>
    </dsp:sp>
    <dsp:sp modelId="{28D2700A-3023-CA46-9C77-DC6914CB98C5}">
      <dsp:nvSpPr>
        <dsp:cNvPr id="0" name=""/>
        <dsp:cNvSpPr/>
      </dsp:nvSpPr>
      <dsp:spPr>
        <a:xfrm>
          <a:off x="2507042" y="842742"/>
          <a:ext cx="2195956" cy="878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Conception</a:t>
          </a:r>
        </a:p>
      </dsp:txBody>
      <dsp:txXfrm>
        <a:off x="2507042" y="842742"/>
        <a:ext cx="2195956" cy="878382"/>
      </dsp:txXfrm>
    </dsp:sp>
    <dsp:sp modelId="{2210522A-E5D3-B44D-8DA5-EEDA89B8C8BB}">
      <dsp:nvSpPr>
        <dsp:cNvPr id="0" name=""/>
        <dsp:cNvSpPr/>
      </dsp:nvSpPr>
      <dsp:spPr>
        <a:xfrm>
          <a:off x="2507042" y="1721124"/>
          <a:ext cx="2195956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Définir l’architecture d’ensemble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Modalités d’apprentissage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Méthodes pédagogiques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Supports</a:t>
          </a:r>
        </a:p>
      </dsp:txBody>
      <dsp:txXfrm>
        <a:off x="2507042" y="1721124"/>
        <a:ext cx="2195956" cy="2854800"/>
      </dsp:txXfrm>
    </dsp:sp>
    <dsp:sp modelId="{ED2F63C5-B83C-724C-83A8-07C42773F9DA}">
      <dsp:nvSpPr>
        <dsp:cNvPr id="0" name=""/>
        <dsp:cNvSpPr/>
      </dsp:nvSpPr>
      <dsp:spPr>
        <a:xfrm>
          <a:off x="5010433" y="842742"/>
          <a:ext cx="2195956" cy="878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Réalisation</a:t>
          </a:r>
        </a:p>
      </dsp:txBody>
      <dsp:txXfrm>
        <a:off x="5010433" y="842742"/>
        <a:ext cx="2195956" cy="878382"/>
      </dsp:txXfrm>
    </dsp:sp>
    <dsp:sp modelId="{2CAA4434-3D69-FE47-9BAE-299E3EAC0E9F}">
      <dsp:nvSpPr>
        <dsp:cNvPr id="0" name=""/>
        <dsp:cNvSpPr/>
      </dsp:nvSpPr>
      <dsp:spPr>
        <a:xfrm>
          <a:off x="5010433" y="1721124"/>
          <a:ext cx="2195956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Préparer la formation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Animer selon des techniques / outils variés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Créer un climat favorable à l’apprentissage</a:t>
          </a:r>
        </a:p>
      </dsp:txBody>
      <dsp:txXfrm>
        <a:off x="5010433" y="1721124"/>
        <a:ext cx="2195956" cy="2854800"/>
      </dsp:txXfrm>
    </dsp:sp>
    <dsp:sp modelId="{D264796B-DF1E-6E4D-A18C-271EB6E8C3DF}">
      <dsp:nvSpPr>
        <dsp:cNvPr id="0" name=""/>
        <dsp:cNvSpPr/>
      </dsp:nvSpPr>
      <dsp:spPr>
        <a:xfrm>
          <a:off x="7513824" y="842742"/>
          <a:ext cx="2195956" cy="878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Evaluation</a:t>
          </a:r>
        </a:p>
      </dsp:txBody>
      <dsp:txXfrm>
        <a:off x="7513824" y="842742"/>
        <a:ext cx="2195956" cy="878382"/>
      </dsp:txXfrm>
    </dsp:sp>
    <dsp:sp modelId="{F9592C79-356E-1843-85BF-A731FF202A45}">
      <dsp:nvSpPr>
        <dsp:cNvPr id="0" name=""/>
        <dsp:cNvSpPr/>
      </dsp:nvSpPr>
      <dsp:spPr>
        <a:xfrm>
          <a:off x="7513824" y="1721124"/>
          <a:ext cx="2195956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Définir les méthodes d'évaluation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Favoriser le transfert des acquis</a:t>
          </a:r>
        </a:p>
      </dsp:txBody>
      <dsp:txXfrm>
        <a:off x="7513824" y="1721124"/>
        <a:ext cx="2195956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C26025B-6CE8-5245-BA43-D10EB5AF38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D92DF9-FFCD-4545-B98C-01D0DD9476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428AB-520A-E648-88F6-47BC5E5AFD7A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804514-466A-354A-A48B-B2C757FD4E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5FF1E0-C35A-C247-8548-D869A2476A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50D2E-06B8-C943-A131-FCEC58611A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012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698DD-9173-D34F-824F-D100A2D63686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4F046-88DF-E442-A02D-14F6A5A4AB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95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4F046-88DF-E442-A02D-14F6A5A4AB8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327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4F046-88DF-E442-A02D-14F6A5A4AB8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36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3851" y="-32899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 userDrawn="1"/>
        </p:nvGrpSpPr>
        <p:grpSpPr>
          <a:xfrm>
            <a:off x="1726987" y="1209656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D668CE59-2C68-C24D-95CB-932DF94ACED4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763119D-BF23-78B4-8E44-8ED9F875E82A}"/>
              </a:ext>
            </a:extLst>
          </p:cNvPr>
          <p:cNvGrpSpPr/>
          <p:nvPr userDrawn="1"/>
        </p:nvGrpSpPr>
        <p:grpSpPr>
          <a:xfrm>
            <a:off x="5094703" y="6125846"/>
            <a:ext cx="2854481" cy="767444"/>
            <a:chOff x="4281713" y="2807625"/>
            <a:chExt cx="2376665" cy="767444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34DFB694-B2FE-D90B-EB25-5CE7D2154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713" y="2807625"/>
              <a:ext cx="767444" cy="767444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243B5EA-3741-4BD6-DFA0-E331C90E6471}"/>
                </a:ext>
              </a:extLst>
            </p:cNvPr>
            <p:cNvSpPr txBox="1"/>
            <p:nvPr/>
          </p:nvSpPr>
          <p:spPr>
            <a:xfrm>
              <a:off x="5049158" y="2898960"/>
              <a:ext cx="1609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3596B2"/>
                  </a:solidFill>
                  <a:latin typeface="Rastanty Cortez" panose="020F0502020204030204" pitchFamily="34" charset="0"/>
                  <a:cs typeface="Rastanty Cortez" panose="020F0502020204030204" pitchFamily="34" charset="0"/>
                </a:rPr>
                <a:t>CH 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464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 userDrawn="1"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668CE59-2C68-C24D-95CB-932DF94ACED4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  <p:grpSp>
        <p:nvGrpSpPr>
          <p:cNvPr id="38" name="Group 20">
            <a:extLst>
              <a:ext uri="{FF2B5EF4-FFF2-40B4-BE49-F238E27FC236}">
                <a16:creationId xmlns:a16="http://schemas.microsoft.com/office/drawing/2014/main" id="{F238939C-BD61-FC4A-ADA3-0A0376D064C6}"/>
              </a:ext>
            </a:extLst>
          </p:cNvPr>
          <p:cNvGrpSpPr/>
          <p:nvPr userDrawn="1"/>
        </p:nvGrpSpPr>
        <p:grpSpPr>
          <a:xfrm>
            <a:off x="453302" y="1699589"/>
            <a:ext cx="3674476" cy="3470421"/>
            <a:chOff x="697883" y="1816768"/>
            <a:chExt cx="3674476" cy="347042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45C36F1-80AD-2C44-9CC8-81425B17B258}"/>
                </a:ext>
              </a:extLst>
            </p:cNvPr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Isosceles Triangle 22">
              <a:extLst>
                <a:ext uri="{FF2B5EF4-FFF2-40B4-BE49-F238E27FC236}">
                  <a16:creationId xmlns:a16="http://schemas.microsoft.com/office/drawing/2014/main" id="{B3C05AFA-80C1-2246-9B50-7722B8133CE0}"/>
                </a:ext>
              </a:extLst>
            </p:cNvPr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4B0B8C0-3233-F244-BECF-66C1E3A97395}"/>
                </a:ext>
              </a:extLst>
            </p:cNvPr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47B3DE71-0133-1F48-95E4-1CF32C7F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89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ED40D2E1-9FD5-0247-9008-87B8919005D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41789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7ABB64B-5A14-9DBA-0E3A-0D1B8658EE8D}"/>
              </a:ext>
            </a:extLst>
          </p:cNvPr>
          <p:cNvGrpSpPr/>
          <p:nvPr userDrawn="1"/>
        </p:nvGrpSpPr>
        <p:grpSpPr>
          <a:xfrm>
            <a:off x="5094703" y="6125846"/>
            <a:ext cx="2763421" cy="767444"/>
            <a:chOff x="4281713" y="2807625"/>
            <a:chExt cx="2376665" cy="767444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280CB16B-31B0-A38E-5236-8B4A0A63D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713" y="2807625"/>
              <a:ext cx="767444" cy="767444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3D3CEE3-2175-3F56-2F51-C2F4E0FB949F}"/>
                </a:ext>
              </a:extLst>
            </p:cNvPr>
            <p:cNvSpPr txBox="1"/>
            <p:nvPr/>
          </p:nvSpPr>
          <p:spPr>
            <a:xfrm>
              <a:off x="5049158" y="2898960"/>
              <a:ext cx="1609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3596B2"/>
                  </a:solidFill>
                  <a:latin typeface="Rastanty Cortez" panose="020F0502020204030204" pitchFamily="34" charset="0"/>
                  <a:cs typeface="Rastanty Cortez" panose="020F0502020204030204" pitchFamily="34" charset="0"/>
                </a:rPr>
                <a:t>CH 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520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92114" y="4762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CE59-2C68-C24D-95CB-932DF94ACED4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BAD3D362-13DD-F342-B5AA-BF28A0F67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224" y="1929959"/>
            <a:ext cx="10633075" cy="366560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grpSp>
        <p:nvGrpSpPr>
          <p:cNvPr id="35" name="Group 75">
            <a:extLst>
              <a:ext uri="{FF2B5EF4-FFF2-40B4-BE49-F238E27FC236}">
                <a16:creationId xmlns:a16="http://schemas.microsoft.com/office/drawing/2014/main" id="{F79A65DA-A301-514B-8439-D9782598C863}"/>
              </a:ext>
            </a:extLst>
          </p:cNvPr>
          <p:cNvGrpSpPr/>
          <p:nvPr userDrawn="1"/>
        </p:nvGrpSpPr>
        <p:grpSpPr>
          <a:xfrm>
            <a:off x="784224" y="310976"/>
            <a:ext cx="10633076" cy="1399584"/>
            <a:chOff x="805336" y="1834537"/>
            <a:chExt cx="5941540" cy="139958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D11791E-FB79-6C40-BD9B-FEA4606EB79B}"/>
                </a:ext>
              </a:extLst>
            </p:cNvPr>
            <p:cNvSpPr/>
            <p:nvPr/>
          </p:nvSpPr>
          <p:spPr>
            <a:xfrm>
              <a:off x="805336" y="1834537"/>
              <a:ext cx="5941540" cy="3667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9">
              <a:extLst>
                <a:ext uri="{FF2B5EF4-FFF2-40B4-BE49-F238E27FC236}">
                  <a16:creationId xmlns:a16="http://schemas.microsoft.com/office/drawing/2014/main" id="{24A23B73-06AF-8248-B9BD-D5B99B6D022C}"/>
                </a:ext>
              </a:extLst>
            </p:cNvPr>
            <p:cNvSpPr/>
            <p:nvPr/>
          </p:nvSpPr>
          <p:spPr>
            <a:xfrm rot="10800000">
              <a:off x="3629542" y="2961718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E4B7D16-5921-C348-80F6-A92FA54CEBE0}"/>
                </a:ext>
              </a:extLst>
            </p:cNvPr>
            <p:cNvSpPr/>
            <p:nvPr/>
          </p:nvSpPr>
          <p:spPr>
            <a:xfrm>
              <a:off x="805336" y="2274404"/>
              <a:ext cx="5941540" cy="6926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5" name="Title 1">
            <a:extLst>
              <a:ext uri="{FF2B5EF4-FFF2-40B4-BE49-F238E27FC236}">
                <a16:creationId xmlns:a16="http://schemas.microsoft.com/office/drawing/2014/main" id="{432ACD43-29F5-B841-A3F6-FC36A31C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844" y="748030"/>
            <a:ext cx="10541436" cy="690126"/>
          </a:xfrm>
        </p:spPr>
        <p:txBody>
          <a:bodyPr bIns="0" anchor="b">
            <a:normAutofit/>
          </a:bodyPr>
          <a:lstStyle>
            <a:lvl1pPr algn="l">
              <a:defRPr sz="3600">
                <a:solidFill>
                  <a:srgbClr val="FFFEFF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EEBE503-81B2-BD42-EE37-2EC437293767}"/>
              </a:ext>
            </a:extLst>
          </p:cNvPr>
          <p:cNvGrpSpPr/>
          <p:nvPr userDrawn="1"/>
        </p:nvGrpSpPr>
        <p:grpSpPr>
          <a:xfrm>
            <a:off x="5094703" y="6125846"/>
            <a:ext cx="2944813" cy="767444"/>
            <a:chOff x="4281713" y="2807625"/>
            <a:chExt cx="2376665" cy="767444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FEFCE52-9122-384D-5E53-5783967EB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713" y="2807625"/>
              <a:ext cx="767444" cy="767444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F674183-BA86-8B45-8C16-1AC49F3E8D06}"/>
                </a:ext>
              </a:extLst>
            </p:cNvPr>
            <p:cNvSpPr txBox="1"/>
            <p:nvPr/>
          </p:nvSpPr>
          <p:spPr>
            <a:xfrm>
              <a:off x="5049158" y="2898960"/>
              <a:ext cx="1609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3596B2"/>
                  </a:solidFill>
                  <a:latin typeface="Rastanty Cortez" panose="020F0502020204030204" pitchFamily="34" charset="0"/>
                  <a:cs typeface="Rastanty Cortez" panose="020F0502020204030204" pitchFamily="34" charset="0"/>
                </a:rPr>
                <a:t>CH 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9856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668CE59-2C68-C24D-95CB-932DF94ACED4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471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CE59-2C68-C24D-95CB-932DF94ACED4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AA6C33F1-DC14-89FE-9B55-15E5BE8DF3E8}"/>
              </a:ext>
            </a:extLst>
          </p:cNvPr>
          <p:cNvGrpSpPr/>
          <p:nvPr userDrawn="1"/>
        </p:nvGrpSpPr>
        <p:grpSpPr>
          <a:xfrm>
            <a:off x="5094703" y="6125846"/>
            <a:ext cx="2763421" cy="767444"/>
            <a:chOff x="4281713" y="2807625"/>
            <a:chExt cx="2376665" cy="767444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1ABD3DB-A3F2-EC8E-F30F-C0417E66E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713" y="2807625"/>
              <a:ext cx="767444" cy="767444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CFAE386-5A77-CA75-8CE3-606A91990FF6}"/>
                </a:ext>
              </a:extLst>
            </p:cNvPr>
            <p:cNvSpPr txBox="1"/>
            <p:nvPr/>
          </p:nvSpPr>
          <p:spPr>
            <a:xfrm>
              <a:off x="5049158" y="2898960"/>
              <a:ext cx="1609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3596B2"/>
                  </a:solidFill>
                  <a:latin typeface="Rastanty Cortez" panose="020F0502020204030204" pitchFamily="34" charset="0"/>
                  <a:cs typeface="Rastanty Cortez" panose="020F0502020204030204" pitchFamily="34" charset="0"/>
                </a:rPr>
                <a:t>CH 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2283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668CE59-2C68-C24D-95CB-932DF94ACED4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153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CE59-2C68-C24D-95CB-932DF94ACED4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985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668CE59-2C68-C24D-95CB-932DF94ACED4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04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55573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60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CE59-2C68-C24D-95CB-932DF94ACED4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  <p:grpSp>
        <p:nvGrpSpPr>
          <p:cNvPr id="53" name="Group 36">
            <a:extLst>
              <a:ext uri="{FF2B5EF4-FFF2-40B4-BE49-F238E27FC236}">
                <a16:creationId xmlns:a16="http://schemas.microsoft.com/office/drawing/2014/main" id="{BAF2DBDD-F5DA-EC41-B8A4-636E6065C3EF}"/>
              </a:ext>
            </a:extLst>
          </p:cNvPr>
          <p:cNvGrpSpPr/>
          <p:nvPr userDrawn="1"/>
        </p:nvGrpSpPr>
        <p:grpSpPr>
          <a:xfrm>
            <a:off x="-417513" y="4762"/>
            <a:ext cx="12609513" cy="6853238"/>
            <a:chOff x="-417513" y="0"/>
            <a:chExt cx="12584114" cy="6853238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CB4E1588-3E8C-B547-BF3D-625F13B09228}"/>
                </a:ext>
              </a:extLst>
            </p:cNvPr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8A07C034-F91D-2B4A-A385-5819979AFB3A}"/>
                </a:ext>
              </a:extLst>
            </p:cNvPr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A0E626EA-03C5-A141-9261-2F69379D7370}"/>
                </a:ext>
              </a:extLst>
            </p:cNvPr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5E8E144F-77E7-C04C-AD57-E4285DAE9B0A}"/>
                </a:ext>
              </a:extLst>
            </p:cNvPr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64161783-C217-4046-815C-DE23B7D06E94}"/>
                </a:ext>
              </a:extLst>
            </p:cNvPr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CB118A4C-0D5B-E740-A829-3918C1CA0B0D}"/>
                </a:ext>
              </a:extLst>
            </p:cNvPr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A8647A28-8CDB-574B-943D-935FC346CB4E}"/>
                </a:ext>
              </a:extLst>
            </p:cNvPr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9CE0938-8B28-4042-BB0E-97AF994D778F}"/>
                </a:ext>
              </a:extLst>
            </p:cNvPr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6D7FA86D-2E72-0D4B-BD96-7D106BD14A4C}"/>
                </a:ext>
              </a:extLst>
            </p:cNvPr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08A5E9-2C8B-C44B-AF02-2C03C1BBC458}"/>
                </a:ext>
              </a:extLst>
            </p:cNvPr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4B971B4E-5AA6-4146-962E-E44208B1DDBB}"/>
                </a:ext>
              </a:extLst>
            </p:cNvPr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7558792D-8D87-9046-8184-3FC3F9E2DB72}"/>
                </a:ext>
              </a:extLst>
            </p:cNvPr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145A61F3-D0DF-2A43-A163-80649F30D389}"/>
                </a:ext>
              </a:extLst>
            </p:cNvPr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44C7F76C-4F16-9F4E-AADD-5F2C20DEC0AC}"/>
                </a:ext>
              </a:extLst>
            </p:cNvPr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0B324521-CD8B-9D4A-844E-2D7B5520DD85}"/>
                </a:ext>
              </a:extLst>
            </p:cNvPr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9AFA57D2-0F8E-374A-AA4D-B1E6BBF87A72}"/>
                </a:ext>
              </a:extLst>
            </p:cNvPr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77D6777A-EE98-664E-B538-B3EDE5260D32}"/>
                </a:ext>
              </a:extLst>
            </p:cNvPr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0D516098-AD07-1648-9980-AD542B5C77CE}"/>
                </a:ext>
              </a:extLst>
            </p:cNvPr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1FF889F4-86F6-1F44-B7C9-91E95022C1AE}"/>
                </a:ext>
              </a:extLst>
            </p:cNvPr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24">
              <a:extLst>
                <a:ext uri="{FF2B5EF4-FFF2-40B4-BE49-F238E27FC236}">
                  <a16:creationId xmlns:a16="http://schemas.microsoft.com/office/drawing/2014/main" id="{053EFDB7-3557-7649-856F-67635918650E}"/>
                </a:ext>
              </a:extLst>
            </p:cNvPr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71A66B8F-6934-714B-B2EC-7C3CEBA68CEC}"/>
                </a:ext>
              </a:extLst>
            </p:cNvPr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21E6D4F-D12B-FFD2-73E3-A6A37817A3CC}"/>
              </a:ext>
            </a:extLst>
          </p:cNvPr>
          <p:cNvGrpSpPr/>
          <p:nvPr userDrawn="1"/>
        </p:nvGrpSpPr>
        <p:grpSpPr>
          <a:xfrm>
            <a:off x="5094703" y="6125846"/>
            <a:ext cx="2968579" cy="767444"/>
            <a:chOff x="4281713" y="2807625"/>
            <a:chExt cx="2376665" cy="767444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FA2CF5E-F376-EDA3-B5E1-31D8A3079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713" y="2807625"/>
              <a:ext cx="767444" cy="767444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214C3E0-1939-4399-A789-7A5729DF488D}"/>
                </a:ext>
              </a:extLst>
            </p:cNvPr>
            <p:cNvSpPr txBox="1"/>
            <p:nvPr/>
          </p:nvSpPr>
          <p:spPr>
            <a:xfrm>
              <a:off x="5049158" y="2898960"/>
              <a:ext cx="1609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3596B2"/>
                  </a:solidFill>
                  <a:latin typeface="Rastanty Cortez" panose="020F0502020204030204" pitchFamily="34" charset="0"/>
                  <a:cs typeface="Rastanty Cortez" panose="020F0502020204030204" pitchFamily="34" charset="0"/>
                </a:rPr>
                <a:t>CH 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2849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55573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60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1727020"/>
            <a:ext cx="6281873" cy="4324787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CE59-2C68-C24D-95CB-932DF94ACED4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  <p:grpSp>
        <p:nvGrpSpPr>
          <p:cNvPr id="53" name="Group 36">
            <a:extLst>
              <a:ext uri="{FF2B5EF4-FFF2-40B4-BE49-F238E27FC236}">
                <a16:creationId xmlns:a16="http://schemas.microsoft.com/office/drawing/2014/main" id="{BAF2DBDD-F5DA-EC41-B8A4-636E6065C3EF}"/>
              </a:ext>
            </a:extLst>
          </p:cNvPr>
          <p:cNvGrpSpPr/>
          <p:nvPr userDrawn="1"/>
        </p:nvGrpSpPr>
        <p:grpSpPr>
          <a:xfrm>
            <a:off x="-417514" y="0"/>
            <a:ext cx="12609513" cy="6853238"/>
            <a:chOff x="-417513" y="0"/>
            <a:chExt cx="12584114" cy="6853238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CB4E1588-3E8C-B547-BF3D-625F13B09228}"/>
                </a:ext>
              </a:extLst>
            </p:cNvPr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8A07C034-F91D-2B4A-A385-5819979AFB3A}"/>
                </a:ext>
              </a:extLst>
            </p:cNvPr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A0E626EA-03C5-A141-9261-2F69379D7370}"/>
                </a:ext>
              </a:extLst>
            </p:cNvPr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5E8E144F-77E7-C04C-AD57-E4285DAE9B0A}"/>
                </a:ext>
              </a:extLst>
            </p:cNvPr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64161783-C217-4046-815C-DE23B7D06E94}"/>
                </a:ext>
              </a:extLst>
            </p:cNvPr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CB118A4C-0D5B-E740-A829-3918C1CA0B0D}"/>
                </a:ext>
              </a:extLst>
            </p:cNvPr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A8647A28-8CDB-574B-943D-935FC346CB4E}"/>
                </a:ext>
              </a:extLst>
            </p:cNvPr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9CE0938-8B28-4042-BB0E-97AF994D778F}"/>
                </a:ext>
              </a:extLst>
            </p:cNvPr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6D7FA86D-2E72-0D4B-BD96-7D106BD14A4C}"/>
                </a:ext>
              </a:extLst>
            </p:cNvPr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08A5E9-2C8B-C44B-AF02-2C03C1BBC458}"/>
                </a:ext>
              </a:extLst>
            </p:cNvPr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4B971B4E-5AA6-4146-962E-E44208B1DDBB}"/>
                </a:ext>
              </a:extLst>
            </p:cNvPr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7558792D-8D87-9046-8184-3FC3F9E2DB72}"/>
                </a:ext>
              </a:extLst>
            </p:cNvPr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145A61F3-D0DF-2A43-A163-80649F30D389}"/>
                </a:ext>
              </a:extLst>
            </p:cNvPr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44C7F76C-4F16-9F4E-AADD-5F2C20DEC0AC}"/>
                </a:ext>
              </a:extLst>
            </p:cNvPr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0B324521-CD8B-9D4A-844E-2D7B5520DD85}"/>
                </a:ext>
              </a:extLst>
            </p:cNvPr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9AFA57D2-0F8E-374A-AA4D-B1E6BBF87A72}"/>
                </a:ext>
              </a:extLst>
            </p:cNvPr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77D6777A-EE98-664E-B538-B3EDE5260D32}"/>
                </a:ext>
              </a:extLst>
            </p:cNvPr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2">
              <a:extLst>
                <a:ext uri="{FF2B5EF4-FFF2-40B4-BE49-F238E27FC236}">
                  <a16:creationId xmlns:a16="http://schemas.microsoft.com/office/drawing/2014/main" id="{0D516098-AD07-1648-9980-AD542B5C77CE}"/>
                </a:ext>
              </a:extLst>
            </p:cNvPr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23">
              <a:extLst>
                <a:ext uri="{FF2B5EF4-FFF2-40B4-BE49-F238E27FC236}">
                  <a16:creationId xmlns:a16="http://schemas.microsoft.com/office/drawing/2014/main" id="{1FF889F4-86F6-1F44-B7C9-91E95022C1AE}"/>
                </a:ext>
              </a:extLst>
            </p:cNvPr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24">
              <a:extLst>
                <a:ext uri="{FF2B5EF4-FFF2-40B4-BE49-F238E27FC236}">
                  <a16:creationId xmlns:a16="http://schemas.microsoft.com/office/drawing/2014/main" id="{053EFDB7-3557-7649-856F-67635918650E}"/>
                </a:ext>
              </a:extLst>
            </p:cNvPr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25">
              <a:extLst>
                <a:ext uri="{FF2B5EF4-FFF2-40B4-BE49-F238E27FC236}">
                  <a16:creationId xmlns:a16="http://schemas.microsoft.com/office/drawing/2014/main" id="{71A66B8F-6934-714B-B2EC-7C3CEBA68CEC}"/>
                </a:ext>
              </a:extLst>
            </p:cNvPr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620C0DA3-7D9B-EE41-92E1-810A913C55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118447" y="1011334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CB1BF18-2394-2AD4-82CA-DF6E33CA3D40}"/>
              </a:ext>
            </a:extLst>
          </p:cNvPr>
          <p:cNvGrpSpPr/>
          <p:nvPr userDrawn="1"/>
        </p:nvGrpSpPr>
        <p:grpSpPr>
          <a:xfrm>
            <a:off x="5094703" y="6125846"/>
            <a:ext cx="2968580" cy="767444"/>
            <a:chOff x="4281713" y="2807625"/>
            <a:chExt cx="2376665" cy="767444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F8823299-B0CE-474D-7812-DA7EA0F63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713" y="2807625"/>
              <a:ext cx="767444" cy="767444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DC0F0F4-204D-501D-6A30-3DD240BD7630}"/>
                </a:ext>
              </a:extLst>
            </p:cNvPr>
            <p:cNvSpPr txBox="1"/>
            <p:nvPr/>
          </p:nvSpPr>
          <p:spPr>
            <a:xfrm>
              <a:off x="5049158" y="2898960"/>
              <a:ext cx="1609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3596B2"/>
                  </a:solidFill>
                  <a:latin typeface="Rastanty Cortez" panose="020F0502020204030204" pitchFamily="34" charset="0"/>
                  <a:cs typeface="Rastanty Cortez" panose="020F0502020204030204" pitchFamily="34" charset="0"/>
                </a:rPr>
                <a:t>CH 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6627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CE59-2C68-C24D-95CB-932DF94ACED4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2D22633-FB0E-E845-88DB-14043564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3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grpSp>
        <p:nvGrpSpPr>
          <p:cNvPr id="34" name="Group 20">
            <a:extLst>
              <a:ext uri="{FF2B5EF4-FFF2-40B4-BE49-F238E27FC236}">
                <a16:creationId xmlns:a16="http://schemas.microsoft.com/office/drawing/2014/main" id="{3FDC9CBB-FEAF-A04A-B0FF-5C195E9CD88C}"/>
              </a:ext>
            </a:extLst>
          </p:cNvPr>
          <p:cNvGrpSpPr/>
          <p:nvPr userDrawn="1"/>
        </p:nvGrpSpPr>
        <p:grpSpPr>
          <a:xfrm>
            <a:off x="446374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E1A832B-E3D4-5444-96EF-1D3A2371EF95}"/>
                </a:ext>
              </a:extLst>
            </p:cNvPr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B8C624B7-7891-414C-BF53-7BE320F3D479}"/>
                </a:ext>
              </a:extLst>
            </p:cNvPr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E385988-A8DB-F14A-B46D-CDAA9672CC94}"/>
                </a:ext>
              </a:extLst>
            </p:cNvPr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7506CC85-8E62-3746-91CD-0AC5F3400D41}"/>
              </a:ext>
            </a:extLst>
          </p:cNvPr>
          <p:cNvSpPr txBox="1">
            <a:spLocks/>
          </p:cNvSpPr>
          <p:nvPr userDrawn="1"/>
        </p:nvSpPr>
        <p:spPr>
          <a:xfrm>
            <a:off x="534861" y="2352026"/>
            <a:ext cx="3501197" cy="1223298"/>
          </a:xfrm>
          <a:prstGeom prst="rect">
            <a:avLst/>
          </a:prstGeom>
        </p:spPr>
        <p:txBody>
          <a:bodyPr vert="horz" lIns="228600" tIns="228600" rIns="228600" bIns="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3E28FA7-91AE-B043-85DA-DD5D434D4C1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3486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60" name="Group 36">
            <a:extLst>
              <a:ext uri="{FF2B5EF4-FFF2-40B4-BE49-F238E27FC236}">
                <a16:creationId xmlns:a16="http://schemas.microsoft.com/office/drawing/2014/main" id="{FB5C8382-A7CB-574D-A674-C9B8D8DDCE06}"/>
              </a:ext>
            </a:extLst>
          </p:cNvPr>
          <p:cNvGrpSpPr/>
          <p:nvPr userDrawn="1"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78AE8D21-3E03-C842-BD2D-6CA43256A439}"/>
                </a:ext>
              </a:extLst>
            </p:cNvPr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42C9E6E6-1E06-9244-A11C-2961796A8AB7}"/>
                </a:ext>
              </a:extLst>
            </p:cNvPr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8F57DA44-1A83-624C-ADD8-C684780A2722}"/>
                </a:ext>
              </a:extLst>
            </p:cNvPr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E3F86FB6-C000-6844-9E20-B996DB98DC1F}"/>
                </a:ext>
              </a:extLst>
            </p:cNvPr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EE25DF4A-D779-494D-8FCB-5B7EECA5199D}"/>
                </a:ext>
              </a:extLst>
            </p:cNvPr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C74125E3-8040-424F-A3E3-7390E092A2C9}"/>
                </a:ext>
              </a:extLst>
            </p:cNvPr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FC0BBFC4-4A2B-BB43-8F04-DAF14CFE2BF3}"/>
                </a:ext>
              </a:extLst>
            </p:cNvPr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07B56A5B-AAA0-C047-B751-403A4C297A32}"/>
                </a:ext>
              </a:extLst>
            </p:cNvPr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0D6684FE-8366-304A-B41D-408FAD765123}"/>
                </a:ext>
              </a:extLst>
            </p:cNvPr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F70F1A35-41C3-3C4E-8CDF-0782C636707B}"/>
                </a:ext>
              </a:extLst>
            </p:cNvPr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71415288-A2A3-F141-BDEE-BA3A3DA70BE3}"/>
                </a:ext>
              </a:extLst>
            </p:cNvPr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61FFB06D-DF56-254B-87D9-5B5E69906E3F}"/>
                </a:ext>
              </a:extLst>
            </p:cNvPr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2695CD0F-19F9-974C-AD82-DD1F82244F4C}"/>
                </a:ext>
              </a:extLst>
            </p:cNvPr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1F7429DF-D4E4-E449-80DC-017A5C73786C}"/>
                </a:ext>
              </a:extLst>
            </p:cNvPr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4A771BDF-00D7-4848-8CC5-08A32E6EDB53}"/>
                </a:ext>
              </a:extLst>
            </p:cNvPr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9980694F-E397-1647-92E5-BFB5C7EAEA5A}"/>
                </a:ext>
              </a:extLst>
            </p:cNvPr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2DBB69A7-7D19-D64D-9EB0-B9610F016AD6}"/>
                </a:ext>
              </a:extLst>
            </p:cNvPr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5A3304DF-85C3-6649-B21A-51034CA2467C}"/>
                </a:ext>
              </a:extLst>
            </p:cNvPr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2F8F8ED1-3D5C-9C4B-9402-46B05A3860A4}"/>
                </a:ext>
              </a:extLst>
            </p:cNvPr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4">
              <a:extLst>
                <a:ext uri="{FF2B5EF4-FFF2-40B4-BE49-F238E27FC236}">
                  <a16:creationId xmlns:a16="http://schemas.microsoft.com/office/drawing/2014/main" id="{A1922529-535F-EB44-A7E8-C433622641A7}"/>
                </a:ext>
              </a:extLst>
            </p:cNvPr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9854122A-9DAE-FB40-A15A-8242E6B4B33F}"/>
                </a:ext>
              </a:extLst>
            </p:cNvPr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D7C89D6B-CAE8-7E42-09FD-877F46229533}"/>
              </a:ext>
            </a:extLst>
          </p:cNvPr>
          <p:cNvGrpSpPr/>
          <p:nvPr userDrawn="1"/>
        </p:nvGrpSpPr>
        <p:grpSpPr>
          <a:xfrm>
            <a:off x="5094703" y="6125846"/>
            <a:ext cx="2850736" cy="767444"/>
            <a:chOff x="4281713" y="2807625"/>
            <a:chExt cx="2376665" cy="767444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F1BC549-438A-00A6-9CDD-8221DAC99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713" y="2807625"/>
              <a:ext cx="767444" cy="767444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E7B5CD3-863B-483A-FC96-E18624166841}"/>
                </a:ext>
              </a:extLst>
            </p:cNvPr>
            <p:cNvSpPr txBox="1"/>
            <p:nvPr/>
          </p:nvSpPr>
          <p:spPr>
            <a:xfrm>
              <a:off x="5049158" y="2898960"/>
              <a:ext cx="1609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3596B2"/>
                  </a:solidFill>
                  <a:latin typeface="Rastanty Cortez" panose="020F0502020204030204" pitchFamily="34" charset="0"/>
                  <a:cs typeface="Rastanty Cortez" panose="020F0502020204030204" pitchFamily="34" charset="0"/>
                </a:rPr>
                <a:t>CH 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018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8CE59-2C68-C24D-95CB-932DF94ACED4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2D22633-FB0E-E845-88DB-14043564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3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grpSp>
        <p:nvGrpSpPr>
          <p:cNvPr id="34" name="Group 20">
            <a:extLst>
              <a:ext uri="{FF2B5EF4-FFF2-40B4-BE49-F238E27FC236}">
                <a16:creationId xmlns:a16="http://schemas.microsoft.com/office/drawing/2014/main" id="{3FDC9CBB-FEAF-A04A-B0FF-5C195E9CD88C}"/>
              </a:ext>
            </a:extLst>
          </p:cNvPr>
          <p:cNvGrpSpPr/>
          <p:nvPr userDrawn="1"/>
        </p:nvGrpSpPr>
        <p:grpSpPr>
          <a:xfrm>
            <a:off x="446374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E1A832B-E3D4-5444-96EF-1D3A2371EF95}"/>
                </a:ext>
              </a:extLst>
            </p:cNvPr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B8C624B7-7891-414C-BF53-7BE320F3D479}"/>
                </a:ext>
              </a:extLst>
            </p:cNvPr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E385988-A8DB-F14A-B46D-CDAA9672CC94}"/>
                </a:ext>
              </a:extLst>
            </p:cNvPr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7506CC85-8E62-3746-91CD-0AC5F3400D41}"/>
              </a:ext>
            </a:extLst>
          </p:cNvPr>
          <p:cNvSpPr txBox="1">
            <a:spLocks/>
          </p:cNvSpPr>
          <p:nvPr userDrawn="1"/>
        </p:nvSpPr>
        <p:spPr>
          <a:xfrm>
            <a:off x="534861" y="2352026"/>
            <a:ext cx="3501197" cy="1223298"/>
          </a:xfrm>
          <a:prstGeom prst="rect">
            <a:avLst/>
          </a:prstGeom>
        </p:spPr>
        <p:txBody>
          <a:bodyPr vert="horz" lIns="228600" tIns="228600" rIns="228600" bIns="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3E28FA7-91AE-B043-85DA-DD5D434D4C1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3486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60" name="Group 36">
            <a:extLst>
              <a:ext uri="{FF2B5EF4-FFF2-40B4-BE49-F238E27FC236}">
                <a16:creationId xmlns:a16="http://schemas.microsoft.com/office/drawing/2014/main" id="{FB5C8382-A7CB-574D-A674-C9B8D8DDCE06}"/>
              </a:ext>
            </a:extLst>
          </p:cNvPr>
          <p:cNvGrpSpPr/>
          <p:nvPr userDrawn="1"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78AE8D21-3E03-C842-BD2D-6CA43256A439}"/>
                </a:ext>
              </a:extLst>
            </p:cNvPr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42C9E6E6-1E06-9244-A11C-2961796A8AB7}"/>
                </a:ext>
              </a:extLst>
            </p:cNvPr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8F57DA44-1A83-624C-ADD8-C684780A2722}"/>
                </a:ext>
              </a:extLst>
            </p:cNvPr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E3F86FB6-C000-6844-9E20-B996DB98DC1F}"/>
                </a:ext>
              </a:extLst>
            </p:cNvPr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EE25DF4A-D779-494D-8FCB-5B7EECA5199D}"/>
                </a:ext>
              </a:extLst>
            </p:cNvPr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C74125E3-8040-424F-A3E3-7390E092A2C9}"/>
                </a:ext>
              </a:extLst>
            </p:cNvPr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FC0BBFC4-4A2B-BB43-8F04-DAF14CFE2BF3}"/>
                </a:ext>
              </a:extLst>
            </p:cNvPr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07B56A5B-AAA0-C047-B751-403A4C297A32}"/>
                </a:ext>
              </a:extLst>
            </p:cNvPr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0D6684FE-8366-304A-B41D-408FAD765123}"/>
                </a:ext>
              </a:extLst>
            </p:cNvPr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F70F1A35-41C3-3C4E-8CDF-0782C636707B}"/>
                </a:ext>
              </a:extLst>
            </p:cNvPr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71415288-A2A3-F141-BDEE-BA3A3DA70BE3}"/>
                </a:ext>
              </a:extLst>
            </p:cNvPr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61FFB06D-DF56-254B-87D9-5B5E69906E3F}"/>
                </a:ext>
              </a:extLst>
            </p:cNvPr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2695CD0F-19F9-974C-AD82-DD1F82244F4C}"/>
                </a:ext>
              </a:extLst>
            </p:cNvPr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1F7429DF-D4E4-E449-80DC-017A5C73786C}"/>
                </a:ext>
              </a:extLst>
            </p:cNvPr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4A771BDF-00D7-4848-8CC5-08A32E6EDB53}"/>
                </a:ext>
              </a:extLst>
            </p:cNvPr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9980694F-E397-1647-92E5-BFB5C7EAEA5A}"/>
                </a:ext>
              </a:extLst>
            </p:cNvPr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2DBB69A7-7D19-D64D-9EB0-B9610F016AD6}"/>
                </a:ext>
              </a:extLst>
            </p:cNvPr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5A3304DF-85C3-6649-B21A-51034CA2467C}"/>
                </a:ext>
              </a:extLst>
            </p:cNvPr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2F8F8ED1-3D5C-9C4B-9402-46B05A3860A4}"/>
                </a:ext>
              </a:extLst>
            </p:cNvPr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4">
              <a:extLst>
                <a:ext uri="{FF2B5EF4-FFF2-40B4-BE49-F238E27FC236}">
                  <a16:creationId xmlns:a16="http://schemas.microsoft.com/office/drawing/2014/main" id="{A1922529-535F-EB44-A7E8-C433622641A7}"/>
                </a:ext>
              </a:extLst>
            </p:cNvPr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9854122A-9DAE-FB40-A15A-8242E6B4B33F}"/>
                </a:ext>
              </a:extLst>
            </p:cNvPr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1377235B-8BA8-DA42-96F5-9B99867B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1727020"/>
            <a:ext cx="6281873" cy="4324787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01B4AF88-E4C0-574F-9AF3-546792E5A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118447" y="1011334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9CD0CD9-6ED0-4106-8063-360A821C155F}"/>
              </a:ext>
            </a:extLst>
          </p:cNvPr>
          <p:cNvGrpSpPr/>
          <p:nvPr userDrawn="1"/>
        </p:nvGrpSpPr>
        <p:grpSpPr>
          <a:xfrm>
            <a:off x="5094703" y="6125846"/>
            <a:ext cx="2850736" cy="767444"/>
            <a:chOff x="4281713" y="2807625"/>
            <a:chExt cx="2376665" cy="767444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DAB7021-F681-3AC7-0F9E-D243AA384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713" y="2807625"/>
              <a:ext cx="767444" cy="767444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E6B710C-E98E-944F-2567-46C1AD94227C}"/>
                </a:ext>
              </a:extLst>
            </p:cNvPr>
            <p:cNvSpPr txBox="1"/>
            <p:nvPr/>
          </p:nvSpPr>
          <p:spPr>
            <a:xfrm>
              <a:off x="5049158" y="2898960"/>
              <a:ext cx="1609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3596B2"/>
                  </a:solidFill>
                  <a:latin typeface="Rastanty Cortez" panose="020F0502020204030204" pitchFamily="34" charset="0"/>
                  <a:cs typeface="Rastanty Cortez" panose="020F0502020204030204" pitchFamily="34" charset="0"/>
                </a:rPr>
                <a:t>CH 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71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668CE59-2C68-C24D-95CB-932DF94ACED4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4FF4D9A-4E10-EBE9-7A70-6E5EA49D150B}"/>
              </a:ext>
            </a:extLst>
          </p:cNvPr>
          <p:cNvGrpSpPr/>
          <p:nvPr userDrawn="1"/>
        </p:nvGrpSpPr>
        <p:grpSpPr>
          <a:xfrm>
            <a:off x="5094703" y="6125846"/>
            <a:ext cx="2854481" cy="767444"/>
            <a:chOff x="4281713" y="2807625"/>
            <a:chExt cx="2376665" cy="767444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5EB41CC-646D-5D02-419F-E501349A4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713" y="2807625"/>
              <a:ext cx="767444" cy="767444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16011B3-24BB-07D9-A25C-60D9313E2D98}"/>
                </a:ext>
              </a:extLst>
            </p:cNvPr>
            <p:cNvSpPr txBox="1"/>
            <p:nvPr/>
          </p:nvSpPr>
          <p:spPr>
            <a:xfrm>
              <a:off x="5049158" y="2898960"/>
              <a:ext cx="1609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3596B2"/>
                  </a:solidFill>
                  <a:latin typeface="Rastanty Cortez" panose="020F0502020204030204" pitchFamily="34" charset="0"/>
                  <a:cs typeface="Rastanty Cortez" panose="020F0502020204030204" pitchFamily="34" charset="0"/>
                </a:rPr>
                <a:t>CH 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688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 userDrawn="1"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453302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158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668CE59-2C68-C24D-95CB-932DF94ACED4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4E7CAD3-C54E-2782-BB16-E7FC60522FD8}"/>
              </a:ext>
            </a:extLst>
          </p:cNvPr>
          <p:cNvGrpSpPr/>
          <p:nvPr userDrawn="1"/>
        </p:nvGrpSpPr>
        <p:grpSpPr>
          <a:xfrm>
            <a:off x="5094703" y="6125846"/>
            <a:ext cx="2763421" cy="767444"/>
            <a:chOff x="4281713" y="2807625"/>
            <a:chExt cx="2376665" cy="767444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E9C96A9C-C4E3-3EE8-202E-768465039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713" y="2807625"/>
              <a:ext cx="767444" cy="767444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D8A0167-727C-F859-B34C-1D05A3D30397}"/>
                </a:ext>
              </a:extLst>
            </p:cNvPr>
            <p:cNvSpPr txBox="1"/>
            <p:nvPr/>
          </p:nvSpPr>
          <p:spPr>
            <a:xfrm>
              <a:off x="5049158" y="2898960"/>
              <a:ext cx="1609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3596B2"/>
                  </a:solidFill>
                  <a:latin typeface="Rastanty Cortez" panose="020F0502020204030204" pitchFamily="34" charset="0"/>
                  <a:cs typeface="Rastanty Cortez" panose="020F0502020204030204" pitchFamily="34" charset="0"/>
                </a:rPr>
                <a:t>CH 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95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 userDrawn="1"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44279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5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668CE59-2C68-C24D-95CB-932DF94ACED4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9C6E778-D2ED-3E51-9C11-3EB753047EF3}"/>
              </a:ext>
            </a:extLst>
          </p:cNvPr>
          <p:cNvGrpSpPr/>
          <p:nvPr userDrawn="1"/>
        </p:nvGrpSpPr>
        <p:grpSpPr>
          <a:xfrm>
            <a:off x="5094703" y="6125846"/>
            <a:ext cx="2850736" cy="767444"/>
            <a:chOff x="4281713" y="2807625"/>
            <a:chExt cx="2376665" cy="767444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6B42F1C5-31AA-A22B-3872-2DCD18908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713" y="2807625"/>
              <a:ext cx="767444" cy="767444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C35FEE1-6BA7-7EC1-F7F1-316508E276E5}"/>
                </a:ext>
              </a:extLst>
            </p:cNvPr>
            <p:cNvSpPr txBox="1"/>
            <p:nvPr/>
          </p:nvSpPr>
          <p:spPr>
            <a:xfrm>
              <a:off x="5049158" y="2898960"/>
              <a:ext cx="1609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3596B2"/>
                  </a:solidFill>
                  <a:latin typeface="Rastanty Cortez" panose="020F0502020204030204" pitchFamily="34" charset="0"/>
                  <a:cs typeface="Rastanty Cortez" panose="020F0502020204030204" pitchFamily="34" charset="0"/>
                </a:rPr>
                <a:t>CH 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27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 userDrawn="1"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668CE59-2C68-C24D-95CB-932DF94ACED4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BEF01B3C-AB0E-2145-A9A4-CA6DE7FC0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4" name="Content Placeholder 3">
            <a:extLst>
              <a:ext uri="{FF2B5EF4-FFF2-40B4-BE49-F238E27FC236}">
                <a16:creationId xmlns:a16="http://schemas.microsoft.com/office/drawing/2014/main" id="{C319EBC5-B3BD-5D4B-AFF8-2EC681F2C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grpSp>
        <p:nvGrpSpPr>
          <p:cNvPr id="101" name="Group 20">
            <a:extLst>
              <a:ext uri="{FF2B5EF4-FFF2-40B4-BE49-F238E27FC236}">
                <a16:creationId xmlns:a16="http://schemas.microsoft.com/office/drawing/2014/main" id="{F7C6D89B-2AC3-7547-B1B5-54BE73D7D067}"/>
              </a:ext>
            </a:extLst>
          </p:cNvPr>
          <p:cNvGrpSpPr/>
          <p:nvPr userDrawn="1"/>
        </p:nvGrpSpPr>
        <p:grpSpPr>
          <a:xfrm>
            <a:off x="453302" y="1699589"/>
            <a:ext cx="3674476" cy="3470421"/>
            <a:chOff x="697883" y="1816768"/>
            <a:chExt cx="3674476" cy="3470421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CB5A78A-C897-8B46-82B6-4C7766AEF82E}"/>
                </a:ext>
              </a:extLst>
            </p:cNvPr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Isosceles Triangle 22">
              <a:extLst>
                <a:ext uri="{FF2B5EF4-FFF2-40B4-BE49-F238E27FC236}">
                  <a16:creationId xmlns:a16="http://schemas.microsoft.com/office/drawing/2014/main" id="{25F881AB-3FBD-C745-BDB4-95065B502741}"/>
                </a:ext>
              </a:extLst>
            </p:cNvPr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4CC129E-0892-7447-A64E-A56B0A671424}"/>
                </a:ext>
              </a:extLst>
            </p:cNvPr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5" name="Title 1">
            <a:extLst>
              <a:ext uri="{FF2B5EF4-FFF2-40B4-BE49-F238E27FC236}">
                <a16:creationId xmlns:a16="http://schemas.microsoft.com/office/drawing/2014/main" id="{A1B9F9E0-504D-C647-A992-0C9EA94EB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89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5719EFD9-4464-4A40-8D27-ECFC3A7D7C1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541789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AA65341-2DD2-0AF7-C89E-3A3709A71AAB}"/>
              </a:ext>
            </a:extLst>
          </p:cNvPr>
          <p:cNvGrpSpPr/>
          <p:nvPr userDrawn="1"/>
        </p:nvGrpSpPr>
        <p:grpSpPr>
          <a:xfrm>
            <a:off x="5094703" y="6125846"/>
            <a:ext cx="2763421" cy="767444"/>
            <a:chOff x="4281713" y="2807625"/>
            <a:chExt cx="2376665" cy="767444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0F56BB8D-186D-8DDD-1978-388BA30D4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713" y="2807625"/>
              <a:ext cx="767444" cy="767444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9398AE09-D535-DD34-5153-8F8B19DE5048}"/>
                </a:ext>
              </a:extLst>
            </p:cNvPr>
            <p:cNvSpPr txBox="1"/>
            <p:nvPr/>
          </p:nvSpPr>
          <p:spPr>
            <a:xfrm>
              <a:off x="5049158" y="2898960"/>
              <a:ext cx="16092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3596B2"/>
                  </a:solidFill>
                  <a:latin typeface="Rastanty Cortez" panose="020F0502020204030204" pitchFamily="34" charset="0"/>
                  <a:cs typeface="Rastanty Cortez" panose="020F0502020204030204" pitchFamily="34" charset="0"/>
                </a:rPr>
                <a:t>CH 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73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8CE59-2C68-C24D-95CB-932DF94ACED4}" type="datetimeFigureOut">
              <a:rPr lang="fr-FR" smtClean="0"/>
              <a:t>29/04/2024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67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12" r:id="rId2"/>
    <p:sldLayoutId id="2147484011" r:id="rId3"/>
    <p:sldLayoutId id="2147484000" r:id="rId4"/>
    <p:sldLayoutId id="2147484013" r:id="rId5"/>
    <p:sldLayoutId id="2147484001" r:id="rId6"/>
    <p:sldLayoutId id="2147484002" r:id="rId7"/>
    <p:sldLayoutId id="2147484010" r:id="rId8"/>
    <p:sldLayoutId id="2147484003" r:id="rId9"/>
    <p:sldLayoutId id="2147484014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oLKBuu4ams?feature=oembed" TargetMode="External"/><Relationship Id="rId4" Type="http://schemas.openxmlformats.org/officeDocument/2006/relationships/hyperlink" Target="https://youtu.be/3oLKBuu4am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app/presentation/aljpymcyptmdcii1ujattg73a1jtj4to/1utukxp2i7ef/edi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1drv.ms/w/s!AjrBK3bB8GPV5zx8mLIjQDMLPKyq?e=f5eHfE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app/presentation/alhwr3u34jt7wpnwwsvprzqcys3o6mmq/a5odsfpatuc6/edi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8ZW43m_QX90?feature=oembed" TargetMode="External"/><Relationship Id="rId4" Type="http://schemas.openxmlformats.org/officeDocument/2006/relationships/hyperlink" Target="https://www.youtube.com/watch?feature=oembed&amp;v=8ZW43m_QX9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B029B82E-722D-45BB-B34F-D4423CBF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F7980BB-894F-43B4-B764-9CE95DEF8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D6D9E82D-9E8F-4365-8DD3-F87F575AF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1CD7CE6C-6D35-4CDB-8C9B-3749731FB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1D897CC5-D9DC-4B84-8FEE-769DDB3ED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A7F9F68E-05A6-4B4F-A9C4-99F56BA4D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FE459AB8-6C83-4017-AD7E-34DDCC29B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7E35D375-D544-4AA6-B2C0-AECF72D6D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330D17F1-A1B0-40BD-8617-EE4D6750C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B66F0F2E-CF96-4F3A-B20B-7A67FED93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6A12D58E-271D-4783-99B0-2C1098B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F9B86422-0052-4CDC-906A-A0991A290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C6847113-CFAE-4362-A26F-0B1D18996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2AD566C5-BF8B-4C51-82C6-4633CAE5B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F156CA36-0366-443D-9A53-7806BDE20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E854E694-6F0F-4143-B88B-DE4C9E02E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65CBB851-7142-4AAB-8038-999CAB8CE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5560487F-527D-416F-A6A5-16BC6F626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1F3D29D7-04A7-4C39-ABC0-CCFFE39BD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AB11EF01-3B4E-41D2-9E08-0106F319A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9E2C3217-DC0B-4F91-9F62-A04CDEB2F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F30C4D37-86C8-7709-25BB-70EAD11421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86"/>
          <a:stretch/>
        </p:blipFill>
        <p:spPr>
          <a:xfrm>
            <a:off x="20" y="227"/>
            <a:ext cx="4637303" cy="6858000"/>
          </a:xfrm>
          <a:prstGeom prst="rect">
            <a:avLst/>
          </a:prstGeom>
          <a:ln w="9525">
            <a:noFill/>
          </a:ln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F2B7CF55-CC81-4559-9768-354C7462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55064" y="1186483"/>
            <a:ext cx="5941686" cy="4477933"/>
            <a:chOff x="807084" y="1186483"/>
            <a:chExt cx="5941686" cy="4477933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FDAF335-846C-48F5-A261-6D242B1ED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780" y="1186483"/>
              <a:ext cx="5940295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39">
              <a:extLst>
                <a:ext uri="{FF2B5EF4-FFF2-40B4-BE49-F238E27FC236}">
                  <a16:creationId xmlns:a16="http://schemas.microsoft.com/office/drawing/2014/main" id="{598CCBBA-616E-4339-A7DE-6168CEEE5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3574311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FDCDAE4-2A39-4204-B094-CA4F1493D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5941686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70F8FED-0AEF-8446-8AA9-772B54709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3394" y="2075504"/>
            <a:ext cx="5769989" cy="1748729"/>
          </a:xfrm>
        </p:spPr>
        <p:txBody>
          <a:bodyPr>
            <a:normAutofit/>
          </a:bodyPr>
          <a:lstStyle/>
          <a:p>
            <a:r>
              <a:rPr lang="fr-FR"/>
              <a:t>Formation de formateurs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4AFF3E6C-EDF7-3E39-7402-ACE2D5153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3396" y="4204030"/>
            <a:ext cx="5769988" cy="1024823"/>
          </a:xfrm>
        </p:spPr>
        <p:txBody>
          <a:bodyPr>
            <a:normAutofit/>
          </a:bodyPr>
          <a:lstStyle/>
          <a:p>
            <a:r>
              <a:rPr lang="fr-FR" dirty="0"/>
              <a:t>Carole HILDT</a:t>
            </a:r>
          </a:p>
        </p:txBody>
      </p:sp>
      <p:pic>
        <p:nvPicPr>
          <p:cNvPr id="3" name="Image 2" descr="Logo">
            <a:extLst>
              <a:ext uri="{FF2B5EF4-FFF2-40B4-BE49-F238E27FC236}">
                <a16:creationId xmlns:a16="http://schemas.microsoft.com/office/drawing/2014/main" id="{2006979C-4DF2-3A9A-E9B6-CB221E4CD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214" y="0"/>
            <a:ext cx="19050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4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C5509FB-0AE2-88AF-0B9B-0FCFC573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Comment définir des objectifs pédagogiques ?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3AFBB4E-35F8-B90D-ADA9-6128491D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37" y="361934"/>
            <a:ext cx="7026469" cy="1052623"/>
          </a:xfrm>
        </p:spPr>
        <p:txBody>
          <a:bodyPr anchor="t">
            <a:normAutofit/>
          </a:bodyPr>
          <a:lstStyle/>
          <a:p>
            <a:r>
              <a:rPr lang="fr-FR" dirty="0"/>
              <a:t>La Taxonomie de Bloom (1956)</a:t>
            </a:r>
          </a:p>
          <a:p>
            <a:pPr lvl="1"/>
            <a:r>
              <a:rPr lang="fr-FR" dirty="0"/>
              <a:t>6 niveaux d’apprentissage pour définir des objectifs éducatifs</a:t>
            </a:r>
          </a:p>
        </p:txBody>
      </p:sp>
      <p:pic>
        <p:nvPicPr>
          <p:cNvPr id="4" name="Image 3" descr="Une image contenant texte, capture d’écran, carte de visite, conception&#10;&#10;Description générée automatiquement">
            <a:extLst>
              <a:ext uri="{FF2B5EF4-FFF2-40B4-BE49-F238E27FC236}">
                <a16:creationId xmlns:a16="http://schemas.microsoft.com/office/drawing/2014/main" id="{99151C2B-8AE4-DA5F-C2B4-27EFA250B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1"/>
          <a:stretch/>
        </p:blipFill>
        <p:spPr>
          <a:xfrm>
            <a:off x="4256892" y="1533561"/>
            <a:ext cx="7771064" cy="44361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49478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F2C34-F1E9-C0C2-475F-BD98316B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Séquence  formation – GROUPE 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407D6B-4BD0-2629-AAE6-638303E2D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20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DB80A2E-BC6A-5545-B655-917E3C46D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7024" y="2137777"/>
            <a:ext cx="10633075" cy="3665607"/>
          </a:xfrm>
        </p:spPr>
        <p:txBody>
          <a:bodyPr>
            <a:normAutofit/>
          </a:bodyPr>
          <a:lstStyle/>
          <a:p>
            <a:r>
              <a:rPr lang="fr-FR" sz="2400" dirty="0"/>
              <a:t>Animation d’une séquence de formation : </a:t>
            </a:r>
          </a:p>
          <a:p>
            <a:endParaRPr lang="fr-FR" sz="2400" dirty="0"/>
          </a:p>
          <a:p>
            <a:pPr marL="776288" lvl="1" indent="-457200">
              <a:buFont typeface="+mj-lt"/>
              <a:buAutoNum type="arabicPeriod"/>
            </a:pPr>
            <a:r>
              <a:rPr lang="fr-FR" sz="2000" dirty="0"/>
              <a:t>Ecoute attentive du groupe en observateur</a:t>
            </a:r>
          </a:p>
          <a:p>
            <a:pPr marL="776288" lvl="1" indent="-457200">
              <a:buFont typeface="+mj-lt"/>
              <a:buAutoNum type="arabicPeriod"/>
            </a:pPr>
            <a:r>
              <a:rPr lang="fr-FR" sz="2000" dirty="0"/>
              <a:t>Eventuelles questions du groupe aux animateurs pour comprendre leurs choix</a:t>
            </a:r>
          </a:p>
          <a:p>
            <a:pPr marL="776288" lvl="1" indent="-457200">
              <a:buFont typeface="+mj-lt"/>
              <a:buAutoNum type="arabicPeriod"/>
            </a:pPr>
            <a:r>
              <a:rPr lang="fr-FR" sz="2000" dirty="0"/>
              <a:t>Enoncé des points positifs et propositions d’améliorations </a:t>
            </a:r>
            <a:r>
              <a:rPr lang="fr-FR" sz="2000" u="sng" dirty="0"/>
              <a:t>par le groupe</a:t>
            </a:r>
          </a:p>
          <a:p>
            <a:pPr marL="776288" lvl="1" indent="-457200">
              <a:buFont typeface="+mj-lt"/>
              <a:buAutoNum type="arabicPeriod"/>
            </a:pPr>
            <a:r>
              <a:rPr lang="fr-FR" sz="2000" dirty="0"/>
              <a:t>Enoncé des éléments retenus </a:t>
            </a:r>
            <a:r>
              <a:rPr lang="fr-FR" sz="2000" u="sng" dirty="0"/>
              <a:t>par les animateurs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FAD0FF-A597-934B-AD3A-2B7C300B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Méthode de Co-Développement</a:t>
            </a:r>
          </a:p>
        </p:txBody>
      </p:sp>
    </p:spTree>
    <p:extLst>
      <p:ext uri="{BB962C8B-B14F-4D97-AF65-F5344CB8AC3E}">
        <p14:creationId xmlns:p14="http://schemas.microsoft.com/office/powerpoint/2010/main" val="215856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8625D1-03DD-82A6-AA2A-2E12D13A3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Conception pédagogique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61C602-8DCA-EA7C-2A5F-73A178A19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978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880727-8E22-3380-9B54-44E02DED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Pyramide de l’apprentissage - </a:t>
            </a:r>
            <a:br>
              <a:rPr lang="fr-FR" dirty="0"/>
            </a:br>
            <a:r>
              <a:rPr lang="fr-FR" dirty="0"/>
              <a:t>Edgar DALE</a:t>
            </a:r>
            <a:br>
              <a:rPr lang="fr-FR" dirty="0"/>
            </a:br>
            <a:r>
              <a:rPr lang="fr-FR" dirty="0"/>
              <a:t>(1946)</a:t>
            </a:r>
          </a:p>
        </p:txBody>
      </p:sp>
      <p:pic>
        <p:nvPicPr>
          <p:cNvPr id="17" name="Espace réservé du contenu 16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51BBAB49-7FFF-B92F-2358-98C5422AC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4412" y="385524"/>
            <a:ext cx="7919319" cy="6223093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0246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7C59193-A0CF-5194-9591-390537C6B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228600" tIns="228600" rIns="228600" bIns="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400" dirty="0"/>
              <a:t>La situation  </a:t>
            </a:r>
            <a:r>
              <a:rPr lang="en-US" sz="3400" dirty="0" err="1"/>
              <a:t>pédagogique</a:t>
            </a:r>
            <a:br>
              <a:rPr lang="en-US" sz="3400" dirty="0"/>
            </a:br>
            <a:r>
              <a:rPr lang="en-US" sz="3400" dirty="0"/>
              <a:t> – </a:t>
            </a:r>
            <a:br>
              <a:rPr lang="en-US" sz="3400" dirty="0"/>
            </a:br>
            <a:r>
              <a:rPr lang="en-US" sz="3400" dirty="0" err="1"/>
              <a:t>Théorie</a:t>
            </a:r>
            <a:r>
              <a:rPr lang="en-US" sz="3400" dirty="0"/>
              <a:t> de Jean HOUSSAYE (1988)</a:t>
            </a:r>
          </a:p>
        </p:txBody>
      </p:sp>
      <p:pic>
        <p:nvPicPr>
          <p:cNvPr id="2" name="Média en ligne 1" descr="triangle pédagogique">
            <a:hlinkClick r:id="" action="ppaction://media"/>
            <a:extLst>
              <a:ext uri="{FF2B5EF4-FFF2-40B4-BE49-F238E27FC236}">
                <a16:creationId xmlns:a16="http://schemas.microsoft.com/office/drawing/2014/main" id="{8E1EAF37-1B3F-91AA-4D2B-B0172529E3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50056" y="504820"/>
            <a:ext cx="7797814" cy="5848360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323436D-BC17-A35A-5FD5-BB06DBA4CBBD}"/>
              </a:ext>
            </a:extLst>
          </p:cNvPr>
          <p:cNvSpPr txBox="1"/>
          <p:nvPr/>
        </p:nvSpPr>
        <p:spPr>
          <a:xfrm>
            <a:off x="845749" y="568036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Le triangle pédagogique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27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BE91943-6A5F-2D30-E265-75A0812D8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8975" y="2026941"/>
            <a:ext cx="6023525" cy="41937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Processus</a:t>
            </a:r>
            <a:r>
              <a:rPr lang="en-US" dirty="0"/>
              <a:t> « </a:t>
            </a:r>
            <a:r>
              <a:rPr lang="en-US" dirty="0" err="1"/>
              <a:t>Enseigner</a:t>
            </a:r>
            <a:r>
              <a:rPr lang="en-US" dirty="0"/>
              <a:t> » : </a:t>
            </a:r>
          </a:p>
          <a:p>
            <a:pPr lvl="1"/>
            <a:r>
              <a:rPr lang="en-US" dirty="0" err="1"/>
              <a:t>Méthode</a:t>
            </a:r>
            <a:r>
              <a:rPr lang="en-US" dirty="0"/>
              <a:t> </a:t>
            </a:r>
            <a:r>
              <a:rPr lang="en-US" dirty="0" err="1"/>
              <a:t>magistrale</a:t>
            </a:r>
            <a:r>
              <a:rPr lang="en-US" dirty="0"/>
              <a:t> - affirmative</a:t>
            </a:r>
          </a:p>
          <a:p>
            <a:pPr lvl="1"/>
            <a:r>
              <a:rPr lang="en-US" dirty="0" err="1"/>
              <a:t>Méthode</a:t>
            </a:r>
            <a:r>
              <a:rPr lang="en-US" dirty="0"/>
              <a:t> demonstrative</a:t>
            </a:r>
          </a:p>
          <a:p>
            <a:r>
              <a:rPr lang="en-US" dirty="0" err="1"/>
              <a:t>Processus</a:t>
            </a:r>
            <a:r>
              <a:rPr lang="en-US" dirty="0"/>
              <a:t> « Former »</a:t>
            </a:r>
          </a:p>
          <a:p>
            <a:pPr lvl="1"/>
            <a:r>
              <a:rPr lang="en-US" dirty="0" err="1"/>
              <a:t>Méthode</a:t>
            </a:r>
            <a:r>
              <a:rPr lang="en-US" dirty="0"/>
              <a:t> non directive de co-construction du savoir (</a:t>
            </a:r>
            <a:r>
              <a:rPr lang="en-US" dirty="0" err="1"/>
              <a:t>tutorat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Méthode</a:t>
            </a:r>
            <a:r>
              <a:rPr lang="en-US" dirty="0"/>
              <a:t> Interrogative</a:t>
            </a:r>
          </a:p>
          <a:p>
            <a:r>
              <a:rPr lang="en-US" dirty="0" err="1"/>
              <a:t>Processus</a:t>
            </a:r>
            <a:r>
              <a:rPr lang="en-US" dirty="0"/>
              <a:t> « </a:t>
            </a:r>
            <a:r>
              <a:rPr lang="en-US" dirty="0" err="1"/>
              <a:t>Apprendre</a:t>
            </a:r>
            <a:r>
              <a:rPr lang="en-US" dirty="0"/>
              <a:t> »</a:t>
            </a:r>
          </a:p>
          <a:p>
            <a:pPr lvl="1"/>
            <a:r>
              <a:rPr lang="en-US" dirty="0" err="1"/>
              <a:t>Méthode</a:t>
            </a:r>
            <a:r>
              <a:rPr lang="en-US" dirty="0"/>
              <a:t> active</a:t>
            </a:r>
          </a:p>
          <a:p>
            <a:pPr lvl="1"/>
            <a:r>
              <a:rPr lang="en-US" dirty="0" err="1"/>
              <a:t>Méthode</a:t>
            </a:r>
            <a:r>
              <a:rPr lang="en-US" dirty="0"/>
              <a:t> </a:t>
            </a:r>
            <a:r>
              <a:rPr lang="en-US" dirty="0" err="1"/>
              <a:t>différenciée</a:t>
            </a:r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7C59193-A0CF-5194-9591-390537C6B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228600" tIns="228600" rIns="228600" bIns="228600" rtlCol="0" anchor="ctr"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Les </a:t>
            </a:r>
            <a:r>
              <a:rPr lang="en-US" sz="4000" dirty="0" err="1">
                <a:solidFill>
                  <a:schemeClr val="bg1"/>
                </a:solidFill>
              </a:rPr>
              <a:t>méthodes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pédagogiques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Image 3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B5F37BD8-D163-641F-1265-0A84173A9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36" r="8516" b="3"/>
          <a:stretch/>
        </p:blipFill>
        <p:spPr>
          <a:xfrm>
            <a:off x="399498" y="1888396"/>
            <a:ext cx="5369477" cy="388385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72565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7DFA59-A168-E716-2921-7D4382BB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chronobiologie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1BAD0E-CD2C-7663-4988-975F3A340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814" y="1099699"/>
            <a:ext cx="6281873" cy="4324787"/>
          </a:xfrm>
        </p:spPr>
        <p:txBody>
          <a:bodyPr/>
          <a:lstStyle/>
          <a:p>
            <a:r>
              <a:rPr lang="fr-FR" dirty="0"/>
              <a:t>Prendre en compte le rythme biologique des apprenants pour concevoir une formation</a:t>
            </a:r>
          </a:p>
          <a:p>
            <a:r>
              <a:rPr lang="fr-FR" dirty="0"/>
              <a:t>Décider des contenus à aborder en fonction du moment de la journée</a:t>
            </a:r>
          </a:p>
          <a:p>
            <a:r>
              <a:rPr lang="fr-FR" dirty="0"/>
              <a:t>Utiliser la variété de méthodes pédagogiques pour déjouer la chronobiologie et soutenir l’activité du groupe</a:t>
            </a:r>
          </a:p>
          <a:p>
            <a:r>
              <a:rPr lang="fr-FR" dirty="0"/>
              <a:t>Planifier des horaires d’envoi de mails/notifications pour le distanciel</a:t>
            </a:r>
          </a:p>
        </p:txBody>
      </p:sp>
    </p:spTree>
    <p:extLst>
      <p:ext uri="{BB962C8B-B14F-4D97-AF65-F5344CB8AC3E}">
        <p14:creationId xmlns:p14="http://schemas.microsoft.com/office/powerpoint/2010/main" val="1810115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7C59193-A0CF-5194-9591-390537C6B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Intégrer la chronobiologie dans la structuration d’une formation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A8A53B0-9ABA-1AD8-534C-A40EE9E78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629507"/>
              </p:ext>
            </p:extLst>
          </p:nvPr>
        </p:nvGraphicFramePr>
        <p:xfrm>
          <a:off x="663074" y="1967972"/>
          <a:ext cx="10900976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492">
                  <a:extLst>
                    <a:ext uri="{9D8B030D-6E8A-4147-A177-3AD203B41FA5}">
                      <a16:colId xmlns:a16="http://schemas.microsoft.com/office/drawing/2014/main" val="1644418501"/>
                    </a:ext>
                  </a:extLst>
                </a:gridCol>
                <a:gridCol w="1406067">
                  <a:extLst>
                    <a:ext uri="{9D8B030D-6E8A-4147-A177-3AD203B41FA5}">
                      <a16:colId xmlns:a16="http://schemas.microsoft.com/office/drawing/2014/main" val="578955462"/>
                    </a:ext>
                  </a:extLst>
                </a:gridCol>
                <a:gridCol w="7811417">
                  <a:extLst>
                    <a:ext uri="{9D8B030D-6E8A-4147-A177-3AD203B41FA5}">
                      <a16:colId xmlns:a16="http://schemas.microsoft.com/office/drawing/2014/main" val="3322254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b="0" dirty="0"/>
                        <a:t>Horaires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/>
                        <a:t>Réceptivité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/>
                        <a:t>Ce qui se passe pour le groupe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717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9h00-9h30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FC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Le groupe se réveille. Il ne faut pas le brusquer. Le contenu doit être peu important et ne pas donner lieu à controverse. Une animation interactive du formateur est préconisée pour réveiller le groupe et mettre les participants dans le sujet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755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9h30-11h30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Le groupe est à son niveau maximum d’attention. Le formateur peut apporter le maximum de contenu ou un contenu complexe, avec un maximum de chances de mémorisation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875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11h30-12h30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FC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Le groupe s’anime. Il commence à avoir faim. L’attention doit être maintenue par un travail en sous-groupe : le formateur doit prendre garde à bien guider les échanges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05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dirty="0"/>
                        <a:t>12h30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Le groupe a très faim, il dort ou devient agressif. Il est temps d’aller déjeuner car aucune autre information ne pourra être retenue par les stagiaires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709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14h00-15h00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E774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Le groupe digère et fait la sieste. Il est nécessaire de mettre les stagiaires en situation active pour la reprise, en cadrant bien les consignes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717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15h00-16h30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Le groupe retrouve un peu d’attention. Le formateur peut faire des apports de contenus en utilisant une méthode 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885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16h30-17h00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FC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Le groupe s’excite. Il y a risque de conflit, d’échanges vifs. Le formateur doit donc travailler sur des contenus sans enjeu ni controverse, avec une animation attractive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883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17h00-17h30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+mj-lt"/>
                        </a:rPr>
                        <a:t>Le groupe regarde sa montre. L’attention retombe, le groupe souhaite partir. Le formateur conclut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776145"/>
                  </a:ext>
                </a:extLst>
              </a:tr>
            </a:tbl>
          </a:graphicData>
        </a:graphic>
      </p:graphicFrame>
      <p:pic>
        <p:nvPicPr>
          <p:cNvPr id="1026" name="Picture 2" descr="Radio-réveil. Dessin animé rouge sonnerie alerte rappel ...">
            <a:extLst>
              <a:ext uri="{FF2B5EF4-FFF2-40B4-BE49-F238E27FC236}">
                <a16:creationId xmlns:a16="http://schemas.microsoft.com/office/drawing/2014/main" id="{029D781A-D3B8-ED1C-87EA-DBD4AFC03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9" y="2437227"/>
            <a:ext cx="534553" cy="51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adio-réveil. Dessin animé rouge sonnerie alerte rappel ...">
            <a:extLst>
              <a:ext uri="{FF2B5EF4-FFF2-40B4-BE49-F238E27FC236}">
                <a16:creationId xmlns:a16="http://schemas.microsoft.com/office/drawing/2014/main" id="{A096E881-ABE9-B70D-DA18-467A6C377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9" y="6183726"/>
            <a:ext cx="534553" cy="51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cre De Stylo De Dessin Animé Isolé Sur Fond Blanc Clip Art ...">
            <a:extLst>
              <a:ext uri="{FF2B5EF4-FFF2-40B4-BE49-F238E27FC236}">
                <a16:creationId xmlns:a16="http://schemas.microsoft.com/office/drawing/2014/main" id="{F031D29E-0F2B-0C84-D46A-40B873736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275" y="3083656"/>
            <a:ext cx="534554" cy="53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ncre De Stylo De Dessin Animé Isolé Sur Fond Blanc Clip Art ...">
            <a:extLst>
              <a:ext uri="{FF2B5EF4-FFF2-40B4-BE49-F238E27FC236}">
                <a16:creationId xmlns:a16="http://schemas.microsoft.com/office/drawing/2014/main" id="{D60675F5-A54F-8694-FD77-EF0503280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8" y="5116987"/>
            <a:ext cx="534554" cy="53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722 400+ Panneau Attention Photos, taleaux et images libre ...">
            <a:extLst>
              <a:ext uri="{FF2B5EF4-FFF2-40B4-BE49-F238E27FC236}">
                <a16:creationId xmlns:a16="http://schemas.microsoft.com/office/drawing/2014/main" id="{D5DB4D75-0A92-E754-4B1D-A540301DC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09" y="3606611"/>
            <a:ext cx="574285" cy="53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722 400+ Panneau Attention Photos, taleaux et images libre ...">
            <a:extLst>
              <a:ext uri="{FF2B5EF4-FFF2-40B4-BE49-F238E27FC236}">
                <a16:creationId xmlns:a16="http://schemas.microsoft.com/office/drawing/2014/main" id="{2B28C82A-2E8F-D6FE-6BDF-3ABD9537F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642" y="5639942"/>
            <a:ext cx="574285" cy="53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ssiette et couverts Illustration Stock | Adobe Stock">
            <a:extLst>
              <a:ext uri="{FF2B5EF4-FFF2-40B4-BE49-F238E27FC236}">
                <a16:creationId xmlns:a16="http://schemas.microsoft.com/office/drawing/2014/main" id="{E57BA2B9-5506-6CA8-4587-EEFE1A0E3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578" y="4129565"/>
            <a:ext cx="700922" cy="53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loriage - Zzz | Coloriages à imprimer gratuits">
            <a:extLst>
              <a:ext uri="{FF2B5EF4-FFF2-40B4-BE49-F238E27FC236}">
                <a16:creationId xmlns:a16="http://schemas.microsoft.com/office/drawing/2014/main" id="{F1419C3B-88EC-C2C1-71E0-DBF3E417E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84" y="4643289"/>
            <a:ext cx="731982" cy="51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8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D0ABFA5F-FD5A-455D-2058-5771493DA3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Un adulte en formation </a:t>
            </a:r>
          </a:p>
          <a:p>
            <a:pPr marL="0" indent="0">
              <a:buNone/>
            </a:pPr>
            <a:r>
              <a:rPr lang="fr-FR" dirty="0"/>
              <a:t>	Productivité +++ : 45min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7C59193-A0CF-5194-9591-390537C6B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Intégrer la capacité de concentration des apprenants</a:t>
            </a:r>
          </a:p>
        </p:txBody>
      </p:sp>
      <p:pic>
        <p:nvPicPr>
          <p:cNvPr id="8" name="Image 7" descr="Une image contenant texte, diagramme, ligne, capture d’écran&#10;&#10;Description générée automatiquement">
            <a:extLst>
              <a:ext uri="{FF2B5EF4-FFF2-40B4-BE49-F238E27FC236}">
                <a16:creationId xmlns:a16="http://schemas.microsoft.com/office/drawing/2014/main" id="{55E11DF2-B572-0E75-5CAA-931A95FB6E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7" r="39062"/>
          <a:stretch/>
        </p:blipFill>
        <p:spPr>
          <a:xfrm rot="16200000">
            <a:off x="5243977" y="1270591"/>
            <a:ext cx="3040911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BB3FD267-2B10-2593-6D28-B253917E3BE7}"/>
              </a:ext>
            </a:extLst>
          </p:cNvPr>
          <p:cNvSpPr/>
          <p:nvPr/>
        </p:nvSpPr>
        <p:spPr>
          <a:xfrm>
            <a:off x="1042278" y="2432274"/>
            <a:ext cx="457200" cy="2801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7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3528ED6-3BE7-AC65-336D-E0F8CEBAF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782" y="1929959"/>
            <a:ext cx="11610109" cy="3665607"/>
          </a:xfrm>
        </p:spPr>
        <p:txBody>
          <a:bodyPr/>
          <a:lstStyle/>
          <a:p>
            <a:r>
              <a:rPr lang="fr-FR" sz="2400" dirty="0"/>
              <a:t>Sur le périmètre d’action d’un formateur, quels sujets souhaitez-vous approfondir ?</a:t>
            </a:r>
          </a:p>
          <a:p>
            <a:pPr marL="0" indent="0">
              <a:buNone/>
            </a:pPr>
            <a:r>
              <a:rPr lang="fr-FR" sz="2400" dirty="0"/>
              <a:t>			</a:t>
            </a:r>
            <a:r>
              <a:rPr lang="fr-FR" dirty="0"/>
              <a:t>A VOS CLAVIERS !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000" dirty="0"/>
              <a:t>	</a:t>
            </a:r>
            <a:r>
              <a:rPr lang="fr-FR" sz="2400" b="0" i="0" dirty="0">
                <a:solidFill>
                  <a:srgbClr val="161617"/>
                </a:solidFill>
                <a:effectLst/>
                <a:latin typeface="MentiText"/>
              </a:rPr>
              <a:t>Allez sur </a:t>
            </a:r>
            <a:r>
              <a:rPr lang="fr-FR" sz="2400" b="0" i="0" dirty="0" err="1">
                <a:solidFill>
                  <a:srgbClr val="161617"/>
                </a:solidFill>
                <a:effectLst/>
                <a:latin typeface="MentiText"/>
              </a:rPr>
              <a:t>ww.menti.com</a:t>
            </a:r>
            <a:r>
              <a:rPr lang="fr-FR" sz="2400" b="0" i="0" dirty="0">
                <a:solidFill>
                  <a:srgbClr val="161617"/>
                </a:solidFill>
                <a:effectLst/>
                <a:latin typeface="MentiText"/>
              </a:rPr>
              <a:t> 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161617"/>
                </a:solidFill>
                <a:latin typeface="MentiText"/>
              </a:rPr>
              <a:t>	</a:t>
            </a:r>
            <a:r>
              <a:rPr lang="fr-FR" sz="2400" b="0" i="0" dirty="0">
                <a:solidFill>
                  <a:srgbClr val="161617"/>
                </a:solidFill>
                <a:effectLst/>
                <a:latin typeface="MentiText"/>
              </a:rPr>
              <a:t>et utilisez le code </a:t>
            </a:r>
            <a:r>
              <a:rPr lang="fr-FR" sz="2400" b="1" i="0" dirty="0">
                <a:solidFill>
                  <a:srgbClr val="161617"/>
                </a:solidFill>
                <a:effectLst/>
                <a:highlight>
                  <a:srgbClr val="FFFFFF"/>
                </a:highlight>
                <a:latin typeface="MentiText"/>
              </a:rPr>
              <a:t>1910 7089</a:t>
            </a:r>
            <a:endParaRPr lang="fr-FR" sz="2400" b="0" i="0" dirty="0">
              <a:solidFill>
                <a:srgbClr val="161617"/>
              </a:solidFill>
              <a:effectLst/>
              <a:highlight>
                <a:srgbClr val="FFFFFF"/>
              </a:highlight>
              <a:latin typeface="MentiText"/>
            </a:endParaRP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163C200-BF97-D55B-BB1E-D7422C548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Vos Attentes après 2 sessions de formations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E867A1-5DB3-0FAB-54B4-1885E1CDC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556" y="2978727"/>
            <a:ext cx="2937279" cy="293727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FB0F325-B3A4-6062-8E25-4152879F63BC}"/>
              </a:ext>
            </a:extLst>
          </p:cNvPr>
          <p:cNvSpPr txBox="1"/>
          <p:nvPr/>
        </p:nvSpPr>
        <p:spPr>
          <a:xfrm>
            <a:off x="7878558" y="5740638"/>
            <a:ext cx="159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linkClick r:id="rId3"/>
              </a:rPr>
              <a:t>MENTI</a:t>
            </a:r>
            <a:r>
              <a:rPr lang="fr-F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7126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DD2F456-55F4-A232-9C76-28348DAADA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Conception d’une action de formation</a:t>
            </a:r>
          </a:p>
          <a:p>
            <a:r>
              <a:rPr lang="fr-FR" dirty="0"/>
              <a:t>Les différents aspects de l’</a:t>
            </a:r>
            <a:r>
              <a:rPr lang="fr-FR" dirty="0" err="1"/>
              <a:t>ingenierie</a:t>
            </a:r>
            <a:r>
              <a:rPr lang="fr-FR" dirty="0"/>
              <a:t> de formation</a:t>
            </a:r>
          </a:p>
          <a:p>
            <a:r>
              <a:rPr lang="fr-FR" dirty="0"/>
              <a:t>Travail sur la note de cadrage</a:t>
            </a:r>
          </a:p>
          <a:p>
            <a:r>
              <a:rPr lang="fr-FR" dirty="0"/>
              <a:t>Mise en situation – animation d’une séquence de formation – GROUPE 3</a:t>
            </a:r>
          </a:p>
          <a:p>
            <a:pPr marL="0" indent="0">
              <a:buNone/>
            </a:pPr>
            <a:r>
              <a:rPr lang="fr-FR" dirty="0"/>
              <a:t>REPAS</a:t>
            </a:r>
          </a:p>
          <a:p>
            <a:r>
              <a:rPr lang="fr-FR" dirty="0"/>
              <a:t>Définitions d’objectifs pédagogiques</a:t>
            </a:r>
          </a:p>
          <a:p>
            <a:r>
              <a:rPr lang="fr-FR" dirty="0"/>
              <a:t>Conception pédagogique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9C296CF-B452-7A7C-8B10-9F451365A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Programme de la journée du 05/04/2024</a:t>
            </a:r>
          </a:p>
        </p:txBody>
      </p:sp>
    </p:spTree>
    <p:extLst>
      <p:ext uri="{BB962C8B-B14F-4D97-AF65-F5344CB8AC3E}">
        <p14:creationId xmlns:p14="http://schemas.microsoft.com/office/powerpoint/2010/main" val="114878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AB1750D-9E86-604C-1421-F656B6725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Concevoir une action de formation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5CC9DB4A-75E1-687F-DB3A-76C06B5B40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798761"/>
              </p:ext>
            </p:extLst>
          </p:nvPr>
        </p:nvGraphicFramePr>
        <p:xfrm>
          <a:off x="1239283" y="1008033"/>
          <a:ext cx="97134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F8B2149F-8FF2-1455-F2C6-436E37CAA882}"/>
              </a:ext>
            </a:extLst>
          </p:cNvPr>
          <p:cNvSpPr txBox="1"/>
          <p:nvPr/>
        </p:nvSpPr>
        <p:spPr>
          <a:xfrm>
            <a:off x="1382233" y="5849967"/>
            <a:ext cx="175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Ingenierie de Formation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1F2DD70-CEA9-4847-35CC-C4F3A7044D61}"/>
              </a:ext>
            </a:extLst>
          </p:cNvPr>
          <p:cNvSpPr txBox="1"/>
          <p:nvPr/>
        </p:nvSpPr>
        <p:spPr>
          <a:xfrm>
            <a:off x="3810000" y="5780369"/>
            <a:ext cx="1754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Ingenierie pédagogique</a:t>
            </a:r>
          </a:p>
        </p:txBody>
      </p:sp>
    </p:spTree>
    <p:extLst>
      <p:ext uri="{BB962C8B-B14F-4D97-AF65-F5344CB8AC3E}">
        <p14:creationId xmlns:p14="http://schemas.microsoft.com/office/powerpoint/2010/main" val="301126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07D07B-122D-C484-823D-55AEDF335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Ingenierie de formation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389EF3-142D-EA94-FD61-13660773F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0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CC4D163-56F4-0D96-F99E-845DE0F164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	Définition de l’objectif de formation</a:t>
            </a:r>
          </a:p>
          <a:p>
            <a:r>
              <a:rPr lang="fr-FR" dirty="0"/>
              <a:t>Objectif généraliste</a:t>
            </a:r>
          </a:p>
          <a:p>
            <a:r>
              <a:rPr lang="fr-FR" dirty="0"/>
              <a:t>Répondant à un souhait d’évolution exprimé par le DRH / le manager / le décideur</a:t>
            </a:r>
          </a:p>
          <a:p>
            <a:r>
              <a:rPr lang="fr-FR" dirty="0"/>
              <a:t>Emergeant souvent d’une situation de dysfonctionnement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	Cet objectif est précisé par les </a:t>
            </a:r>
            <a:r>
              <a:rPr lang="fr-FR" dirty="0">
                <a:solidFill>
                  <a:schemeClr val="accent1"/>
                </a:solidFill>
              </a:rPr>
              <a:t>objectifs pédagogiques </a:t>
            </a:r>
            <a:r>
              <a:rPr lang="fr-FR" dirty="0"/>
              <a:t>: </a:t>
            </a:r>
          </a:p>
          <a:p>
            <a:r>
              <a:rPr lang="fr-FR" dirty="0"/>
              <a:t>Ce que les apprenants doivent être capables de faire à l’issue de la formation</a:t>
            </a:r>
          </a:p>
          <a:p>
            <a:r>
              <a:rPr lang="fr-FR" dirty="0"/>
              <a:t>Ce sont des petites étapes qui permettent d’être facilement évaluables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750B51F-51DD-ECE8-4822-8B4213EA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Définition des objectifs</a:t>
            </a:r>
          </a:p>
        </p:txBody>
      </p:sp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8C05BCB1-F480-B167-FB34-0F08E0ADFFE1}"/>
              </a:ext>
            </a:extLst>
          </p:cNvPr>
          <p:cNvSpPr/>
          <p:nvPr/>
        </p:nvSpPr>
        <p:spPr>
          <a:xfrm>
            <a:off x="935953" y="4294389"/>
            <a:ext cx="457200" cy="2801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a droite 4">
            <a:extLst>
              <a:ext uri="{FF2B5EF4-FFF2-40B4-BE49-F238E27FC236}">
                <a16:creationId xmlns:a16="http://schemas.microsoft.com/office/drawing/2014/main" id="{A30C6F2E-545B-B3B6-421A-E311D8163398}"/>
              </a:ext>
            </a:extLst>
          </p:cNvPr>
          <p:cNvSpPr/>
          <p:nvPr/>
        </p:nvSpPr>
        <p:spPr>
          <a:xfrm>
            <a:off x="935953" y="2017604"/>
            <a:ext cx="457200" cy="2801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56DF04-6CDE-7941-EC0F-CDC49897C8F8}"/>
              </a:ext>
            </a:extLst>
          </p:cNvPr>
          <p:cNvSpPr txBox="1"/>
          <p:nvPr/>
        </p:nvSpPr>
        <p:spPr>
          <a:xfrm>
            <a:off x="9388550" y="5925304"/>
            <a:ext cx="242422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1"/>
                </a:solidFill>
              </a:rPr>
              <a:t>cf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>
                <a:solidFill>
                  <a:schemeClr val="accent1"/>
                </a:solidFill>
                <a:hlinkClick r:id="rId2"/>
              </a:rPr>
              <a:t>Note de Cadrage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24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CC4D163-56F4-0D96-F99E-845DE0F164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	A quelle condition, l’apprenant peut s’inscrire à la formation</a:t>
            </a:r>
          </a:p>
          <a:p>
            <a:r>
              <a:rPr lang="fr-FR" dirty="0"/>
              <a:t>Acquis exigés</a:t>
            </a:r>
          </a:p>
          <a:p>
            <a:r>
              <a:rPr lang="fr-FR" dirty="0"/>
              <a:t>Compétences déjà possédées</a:t>
            </a:r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r>
              <a:rPr lang="fr-FR" dirty="0"/>
              <a:t>	Il est nécessaire de vérifier que ces prérequis sont respectés</a:t>
            </a:r>
          </a:p>
          <a:p>
            <a:r>
              <a:rPr lang="fr-FR" dirty="0"/>
              <a:t>Questionnaire préalable</a:t>
            </a:r>
          </a:p>
          <a:p>
            <a:r>
              <a:rPr lang="fr-FR" dirty="0"/>
              <a:t>Entretien préalable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750B51F-51DD-ECE8-4822-8B4213EA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Définition des prérequis</a:t>
            </a:r>
          </a:p>
        </p:txBody>
      </p:sp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8C05BCB1-F480-B167-FB34-0F08E0ADFFE1}"/>
              </a:ext>
            </a:extLst>
          </p:cNvPr>
          <p:cNvSpPr/>
          <p:nvPr/>
        </p:nvSpPr>
        <p:spPr>
          <a:xfrm>
            <a:off x="842844" y="3806585"/>
            <a:ext cx="457200" cy="2801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a droite 4">
            <a:extLst>
              <a:ext uri="{FF2B5EF4-FFF2-40B4-BE49-F238E27FC236}">
                <a16:creationId xmlns:a16="http://schemas.microsoft.com/office/drawing/2014/main" id="{A30C6F2E-545B-B3B6-421A-E311D8163398}"/>
              </a:ext>
            </a:extLst>
          </p:cNvPr>
          <p:cNvSpPr/>
          <p:nvPr/>
        </p:nvSpPr>
        <p:spPr>
          <a:xfrm>
            <a:off x="935953" y="2017604"/>
            <a:ext cx="457200" cy="2801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07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714B78-76C0-567C-1446-77E4993BC1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 vos claviers !</a:t>
            </a:r>
          </a:p>
          <a:p>
            <a:pPr marL="0" indent="0">
              <a:buNone/>
            </a:pPr>
            <a:endParaRPr lang="fr-FR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fr-FR" sz="2400" b="0" i="0" dirty="0">
                <a:solidFill>
                  <a:srgbClr val="161617"/>
                </a:solidFill>
                <a:effectLst/>
                <a:latin typeface="MentiText"/>
              </a:rPr>
              <a:t>	Allez sur </a:t>
            </a:r>
            <a:r>
              <a:rPr lang="fr-FR" sz="2400" b="0" i="0" dirty="0" err="1">
                <a:solidFill>
                  <a:srgbClr val="161617"/>
                </a:solidFill>
                <a:effectLst/>
                <a:latin typeface="MentiText"/>
              </a:rPr>
              <a:t>www.menti.com</a:t>
            </a:r>
            <a:r>
              <a:rPr lang="fr-FR" sz="2400" b="0" i="0" dirty="0">
                <a:solidFill>
                  <a:srgbClr val="161617"/>
                </a:solidFill>
                <a:effectLst/>
                <a:latin typeface="MentiText"/>
              </a:rPr>
              <a:t> </a:t>
            </a:r>
          </a:p>
          <a:p>
            <a:pPr marL="0" indent="0">
              <a:buNone/>
            </a:pPr>
            <a:r>
              <a:rPr lang="fr-FR" sz="2400" b="0" i="0" dirty="0">
                <a:solidFill>
                  <a:srgbClr val="161617"/>
                </a:solidFill>
                <a:effectLst/>
                <a:latin typeface="MentiText"/>
              </a:rPr>
              <a:t>	et utilisez le code </a:t>
            </a:r>
            <a:r>
              <a:rPr lang="fr-FR" sz="2400" b="1" i="0" dirty="0">
                <a:solidFill>
                  <a:srgbClr val="161617"/>
                </a:solidFill>
                <a:effectLst/>
                <a:highlight>
                  <a:srgbClr val="FFFFFF"/>
                </a:highlight>
                <a:latin typeface="MentiText"/>
              </a:rPr>
              <a:t>3518 3521</a:t>
            </a:r>
            <a:endParaRPr lang="fr-FR" sz="2400" b="0" i="0" dirty="0">
              <a:solidFill>
                <a:srgbClr val="161617"/>
              </a:solidFill>
              <a:effectLst/>
              <a:highlight>
                <a:srgbClr val="FFFFFF"/>
              </a:highlight>
              <a:latin typeface="MentiText"/>
            </a:endParaRPr>
          </a:p>
          <a:p>
            <a:pPr marL="0" indent="0">
              <a:buNone/>
            </a:pPr>
            <a:endParaRPr lang="fr-FR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26C115B-0F56-C090-4D78-00A1DED59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Qu’est-ce qu’une compétence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B0511D4-DA6D-815D-68B4-F2DD863D4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853" y="1749234"/>
            <a:ext cx="4027055" cy="402705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9568A18-ED16-1CDC-7746-48BE22484DA2}"/>
              </a:ext>
            </a:extLst>
          </p:cNvPr>
          <p:cNvSpPr txBox="1"/>
          <p:nvPr/>
        </p:nvSpPr>
        <p:spPr>
          <a:xfrm>
            <a:off x="8298873" y="5595566"/>
            <a:ext cx="227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linkClick r:id="rId3"/>
              </a:rPr>
              <a:t>MENTI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016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9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2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1" name="Group 30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3" name="Isosceles Triangle 32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r-FR"/>
            </a:p>
          </p:txBody>
        </p:sp>
      </p:grp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1376FE6E-3875-4BA3-BFD3-1C83AE03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37">
            <a:extLst>
              <a:ext uri="{FF2B5EF4-FFF2-40B4-BE49-F238E27FC236}">
                <a16:creationId xmlns:a16="http://schemas.microsoft.com/office/drawing/2014/main" id="{8DF80DFC-0DAA-4D9C-8708-26E7744A4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7" name="Freeform 5">
              <a:extLst>
                <a:ext uri="{FF2B5EF4-FFF2-40B4-BE49-F238E27FC236}">
                  <a16:creationId xmlns:a16="http://schemas.microsoft.com/office/drawing/2014/main" id="{7E93B5CF-DC1B-4064-90CA-0640ACCBB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6">
              <a:extLst>
                <a:ext uri="{FF2B5EF4-FFF2-40B4-BE49-F238E27FC236}">
                  <a16:creationId xmlns:a16="http://schemas.microsoft.com/office/drawing/2014/main" id="{487309AD-9F54-464C-9D5C-F9150E22C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7">
              <a:extLst>
                <a:ext uri="{FF2B5EF4-FFF2-40B4-BE49-F238E27FC236}">
                  <a16:creationId xmlns:a16="http://schemas.microsoft.com/office/drawing/2014/main" id="{6BC9C62A-C653-4416-B29F-2B8637B75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8">
              <a:extLst>
                <a:ext uri="{FF2B5EF4-FFF2-40B4-BE49-F238E27FC236}">
                  <a16:creationId xmlns:a16="http://schemas.microsoft.com/office/drawing/2014/main" id="{8E22D742-5156-4D69-B462-2E99F39FF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9">
              <a:extLst>
                <a:ext uri="{FF2B5EF4-FFF2-40B4-BE49-F238E27FC236}">
                  <a16:creationId xmlns:a16="http://schemas.microsoft.com/office/drawing/2014/main" id="{D61B1907-60B8-4FC1-98EA-DEB3F1DAC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0">
              <a:extLst>
                <a:ext uri="{FF2B5EF4-FFF2-40B4-BE49-F238E27FC236}">
                  <a16:creationId xmlns:a16="http://schemas.microsoft.com/office/drawing/2014/main" id="{F14EF8A0-ED07-4B22-8F80-7513143E7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1">
              <a:extLst>
                <a:ext uri="{FF2B5EF4-FFF2-40B4-BE49-F238E27FC236}">
                  <a16:creationId xmlns:a16="http://schemas.microsoft.com/office/drawing/2014/main" id="{550E6AEB-8B09-481B-B233-A8D35A885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2">
              <a:extLst>
                <a:ext uri="{FF2B5EF4-FFF2-40B4-BE49-F238E27FC236}">
                  <a16:creationId xmlns:a16="http://schemas.microsoft.com/office/drawing/2014/main" id="{BC1C3702-CA3C-4D58-AA87-0A1981493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">
              <a:extLst>
                <a:ext uri="{FF2B5EF4-FFF2-40B4-BE49-F238E27FC236}">
                  <a16:creationId xmlns:a16="http://schemas.microsoft.com/office/drawing/2014/main" id="{2B883B1C-B586-4A3F-9E1B-EF85AF6AF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">
              <a:extLst>
                <a:ext uri="{FF2B5EF4-FFF2-40B4-BE49-F238E27FC236}">
                  <a16:creationId xmlns:a16="http://schemas.microsoft.com/office/drawing/2014/main" id="{9297B2A8-7568-46B9-ACCF-30568CF41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">
              <a:extLst>
                <a:ext uri="{FF2B5EF4-FFF2-40B4-BE49-F238E27FC236}">
                  <a16:creationId xmlns:a16="http://schemas.microsoft.com/office/drawing/2014/main" id="{5C254FE3-EC1A-44F0-B752-2354791B6B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6">
              <a:extLst>
                <a:ext uri="{FF2B5EF4-FFF2-40B4-BE49-F238E27FC236}">
                  <a16:creationId xmlns:a16="http://schemas.microsoft.com/office/drawing/2014/main" id="{E16AC1BB-5503-4804-99EE-E958D42C3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7">
              <a:extLst>
                <a:ext uri="{FF2B5EF4-FFF2-40B4-BE49-F238E27FC236}">
                  <a16:creationId xmlns:a16="http://schemas.microsoft.com/office/drawing/2014/main" id="{60687E84-3245-4B30-9488-74D33E9E5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8">
              <a:extLst>
                <a:ext uri="{FF2B5EF4-FFF2-40B4-BE49-F238E27FC236}">
                  <a16:creationId xmlns:a16="http://schemas.microsoft.com/office/drawing/2014/main" id="{EDF0E227-412B-4AFB-952B-21EE1EC50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9">
              <a:extLst>
                <a:ext uri="{FF2B5EF4-FFF2-40B4-BE49-F238E27FC236}">
                  <a16:creationId xmlns:a16="http://schemas.microsoft.com/office/drawing/2014/main" id="{D0D51459-1816-4501-BFB8-11D89FCE7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0">
              <a:extLst>
                <a:ext uri="{FF2B5EF4-FFF2-40B4-BE49-F238E27FC236}">
                  <a16:creationId xmlns:a16="http://schemas.microsoft.com/office/drawing/2014/main" id="{EEF2FE98-05EB-4725-ACCF-C52D5DF97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1">
              <a:extLst>
                <a:ext uri="{FF2B5EF4-FFF2-40B4-BE49-F238E27FC236}">
                  <a16:creationId xmlns:a16="http://schemas.microsoft.com/office/drawing/2014/main" id="{36AE0C8D-3882-4E4C-8B0A-D2BF187A0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2">
              <a:extLst>
                <a:ext uri="{FF2B5EF4-FFF2-40B4-BE49-F238E27FC236}">
                  <a16:creationId xmlns:a16="http://schemas.microsoft.com/office/drawing/2014/main" id="{26FB5F9D-B512-421F-8071-88C359958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3">
              <a:extLst>
                <a:ext uri="{FF2B5EF4-FFF2-40B4-BE49-F238E27FC236}">
                  <a16:creationId xmlns:a16="http://schemas.microsoft.com/office/drawing/2014/main" id="{C6E4F7F4-DB5A-47A2-8745-C154D0E93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6" name="Rectangle 165">
            <a:extLst>
              <a:ext uri="{FF2B5EF4-FFF2-40B4-BE49-F238E27FC236}">
                <a16:creationId xmlns:a16="http://schemas.microsoft.com/office/drawing/2014/main" id="{65AB87A9-8B9A-4793-87D4-AE126DAD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67490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Média en ligne 1" descr="Les composantes d'une compétence">
            <a:hlinkClick r:id="" action="ppaction://media"/>
            <a:extLst>
              <a:ext uri="{FF2B5EF4-FFF2-40B4-BE49-F238E27FC236}">
                <a16:creationId xmlns:a16="http://schemas.microsoft.com/office/drawing/2014/main" id="{1E58050A-0104-3410-1062-22B7661026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5562" y="454201"/>
            <a:ext cx="6817187" cy="5112890"/>
          </a:xfrm>
          <a:prstGeom prst="rect">
            <a:avLst/>
          </a:prstGeom>
          <a:ln w="9525">
            <a:noFill/>
          </a:ln>
        </p:spPr>
      </p:pic>
      <p:grpSp>
        <p:nvGrpSpPr>
          <p:cNvPr id="167" name="Group 60">
            <a:extLst>
              <a:ext uri="{FF2B5EF4-FFF2-40B4-BE49-F238E27FC236}">
                <a16:creationId xmlns:a16="http://schemas.microsoft.com/office/drawing/2014/main" id="{737607C9-4B59-4CB6-AE2D-C25102D55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62312" y="1186483"/>
            <a:ext cx="3822597" cy="4477933"/>
            <a:chOff x="807084" y="1186483"/>
            <a:chExt cx="3822597" cy="4477933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91458B88-1946-4006-9355-59CDC73C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39">
              <a:extLst>
                <a:ext uri="{FF2B5EF4-FFF2-40B4-BE49-F238E27FC236}">
                  <a16:creationId xmlns:a16="http://schemas.microsoft.com/office/drawing/2014/main" id="{E93D5CDB-D8FE-4E91-A168-F8A5603DC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D1EE5B02-AD0B-4340-AD50-196911128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re 4">
            <a:extLst>
              <a:ext uri="{FF2B5EF4-FFF2-40B4-BE49-F238E27FC236}">
                <a16:creationId xmlns:a16="http://schemas.microsoft.com/office/drawing/2014/main" id="{07C59193-A0CF-5194-9591-390537C6B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643" y="2075504"/>
            <a:ext cx="3654569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600"/>
              <a:t>Qu’est-ce qu’une compétence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8DEFB0-54B4-8F8B-1559-1E88FA05CD3E}"/>
              </a:ext>
            </a:extLst>
          </p:cNvPr>
          <p:cNvSpPr txBox="1"/>
          <p:nvPr/>
        </p:nvSpPr>
        <p:spPr>
          <a:xfrm>
            <a:off x="2410669" y="5906088"/>
            <a:ext cx="359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Qu'est-ce qu'une compétence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354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33912</TotalTime>
  <Words>756</Words>
  <Application>Microsoft Macintosh PowerPoint</Application>
  <PresentationFormat>Grand écran</PresentationFormat>
  <Paragraphs>121</Paragraphs>
  <Slides>19</Slides>
  <Notes>2</Notes>
  <HiddenSlides>0</HiddenSlides>
  <MMClips>2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Calibri</vt:lpstr>
      <vt:lpstr>Calibri Light</vt:lpstr>
      <vt:lpstr>MentiText</vt:lpstr>
      <vt:lpstr>Rastanty Cortez</vt:lpstr>
      <vt:lpstr>Rockwell</vt:lpstr>
      <vt:lpstr>Wingdings</vt:lpstr>
      <vt:lpstr>Atlas</vt:lpstr>
      <vt:lpstr>Formation de formateurs</vt:lpstr>
      <vt:lpstr>Vos Attentes après 2 sessions de formations</vt:lpstr>
      <vt:lpstr>Programme de la journée du 05/04/2024</vt:lpstr>
      <vt:lpstr>Concevoir une action de formation</vt:lpstr>
      <vt:lpstr>Ingenierie de formation</vt:lpstr>
      <vt:lpstr>Définition des objectifs</vt:lpstr>
      <vt:lpstr>Définition des prérequis</vt:lpstr>
      <vt:lpstr>Qu’est-ce qu’une compétence ?</vt:lpstr>
      <vt:lpstr>Qu’est-ce qu’une compétence ?</vt:lpstr>
      <vt:lpstr>Comment définir des objectifs pédagogiques ?</vt:lpstr>
      <vt:lpstr>Présentation Séquence  formation – GROUPE 3</vt:lpstr>
      <vt:lpstr>Méthode de Co-Développement</vt:lpstr>
      <vt:lpstr>Conception pédagogique</vt:lpstr>
      <vt:lpstr>Pyramide de l’apprentissage -  Edgar DALE (1946)</vt:lpstr>
      <vt:lpstr>La situation  pédagogique  –  Théorie de Jean HOUSSAYE (1988)</vt:lpstr>
      <vt:lpstr>Les méthodes pédagogiques</vt:lpstr>
      <vt:lpstr>La chronobiologie</vt:lpstr>
      <vt:lpstr>Intégrer la chronobiologie dans la structuration d’une formation</vt:lpstr>
      <vt:lpstr>Intégrer la capacité de concentration des apprenants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professionnel</dc:title>
  <dc:creator>Carole Hildt</dc:creator>
  <cp:lastModifiedBy>Carole Hildt</cp:lastModifiedBy>
  <cp:revision>282</cp:revision>
  <cp:lastPrinted>2020-11-10T13:04:14Z</cp:lastPrinted>
  <dcterms:created xsi:type="dcterms:W3CDTF">2020-10-27T10:10:48Z</dcterms:created>
  <dcterms:modified xsi:type="dcterms:W3CDTF">2024-04-29T17:27:39Z</dcterms:modified>
</cp:coreProperties>
</file>